
<file path=[Content_Types].xml><?xml version="1.0" encoding="utf-8"?>
<Types xmlns="http://schemas.openxmlformats.org/package/2006/content-types">
  <Default ContentType="image/gif" Extension="gif"/>
  <Default ContentType="image/jpeg" Extension="jpeg"/>
  <Default ContentType="image/jpeg" Extension="jp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sldIdLst>
    <p:sldId id="258"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25" d="100"/>
          <a:sy n="125" d="100"/>
        </p:scale>
        <p:origin x="1157" y="-4349"/>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2" Target="slides/slide1.xml" Type="http://schemas.openxmlformats.org/officeDocument/2006/relationships/slide"/><Relationship Id="rId3" Target="presProps.xml" Type="http://schemas.openxmlformats.org/officeDocument/2006/relationships/presProps"/><Relationship Id="rId4" Target="viewProps.xml" Type="http://schemas.openxmlformats.org/officeDocument/2006/relationships/viewProps"/><Relationship Id="rId5" Target="theme/theme1.xml" Type="http://schemas.openxmlformats.org/officeDocument/2006/relationships/theme"/><Relationship Id="rId6" Target="tableStyles.xml" Type="http://schemas.openxmlformats.org/officeDocument/2006/relationships/tableStyles"/></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1470354"/>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2" Target="../theme/theme1.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1406888"/>
      </p:ext>
    </p:extLst>
  </p:cSld>
  <p:clrMap bg1="lt1" tx1="dk1" bg2="lt2" tx2="dk2" accent1="accent1" accent2="accent2" accent3="accent3" accent4="accent4" accent5="accent5" accent6="accent6" hlink="hlink" folHlink="folHlink"/>
  <p:sldLayoutIdLst>
    <p:sldLayoutId id="2147483686" r:id="rId1"/>
  </p:sldLayoutIdLst>
  <p:txStyles>
    <p:titleStyle>
      <a:lvl1pPr algn="l" defTabSz="1007943" rtl="0" eaLnBrk="1" latinLnBrk="0" hangingPunct="1">
        <a:lnSpc>
          <a:spcPct val="90000"/>
        </a:lnSpc>
        <a:spcBef>
          <a:spcPct val="0"/>
        </a:spcBef>
        <a:buNone/>
        <a:defRPr kumimoji="1"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kumimoji="1"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kumimoji="1"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kumimoji="1"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en-US"/>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15" Target="../media/image14.png" Type="http://schemas.openxmlformats.org/officeDocument/2006/relationships/image"/><Relationship Id="rId16" Target="../media/image15.gif" Type="http://schemas.openxmlformats.org/officeDocument/2006/relationships/image"/><Relationship Id="rId17" Target="../media/image16.gif" Type="http://schemas.openxmlformats.org/officeDocument/2006/relationships/image"/><Relationship Id="rId18" Target="../media/image17.png" Type="http://schemas.openxmlformats.org/officeDocument/2006/relationships/image"/><Relationship Id="rId19" Target="../media/image18.gif"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png" Type="http://schemas.openxmlformats.org/officeDocument/2006/relationships/image"/><Relationship Id="rId3" Target="../media/image2.png" Type="http://schemas.openxmlformats.org/officeDocument/2006/relationships/image"/><Relationship Id="rId4" Target="../media/image3.jpg" Type="http://schemas.openxmlformats.org/officeDocument/2006/relationships/image"/><Relationship Id="rId5" Target="../media/image4.jpg" Type="http://schemas.openxmlformats.org/officeDocument/2006/relationships/image"/><Relationship Id="rId6" Target="../media/image5.jpg" Type="http://schemas.openxmlformats.org/officeDocument/2006/relationships/image"/><Relationship Id="rId7" Target="../media/image6.png" Type="http://schemas.openxmlformats.org/officeDocument/2006/relationships/image"/><Relationship Id="rId8" Target="../media/image7.jpg" Type="http://schemas.openxmlformats.org/officeDocument/2006/relationships/image"/><Relationship Id="rId9" Target="../media/image8.jp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145142" y="-116114"/>
            <a:ext cx="7155542" cy="1020354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419938" rtl="0" eaLnBrk="1" latinLnBrk="0" hangingPunct="1">
              <a:defRPr sz="1653" kern="1200">
                <a:solidFill>
                  <a:schemeClr val="tx1"/>
                </a:solidFill>
                <a:latin typeface="+mn-lt"/>
                <a:ea typeface="+mn-ea"/>
                <a:cs typeface="+mn-cs"/>
              </a:defRPr>
            </a:lvl1pPr>
            <a:lvl2pPr marL="419938" algn="l" defTabSz="419938" rtl="0" eaLnBrk="1" latinLnBrk="0" hangingPunct="1">
              <a:defRPr sz="1653" kern="1200">
                <a:solidFill>
                  <a:schemeClr val="tx1"/>
                </a:solidFill>
                <a:latin typeface="+mn-lt"/>
                <a:ea typeface="+mn-ea"/>
                <a:cs typeface="+mn-cs"/>
              </a:defRPr>
            </a:lvl2pPr>
            <a:lvl3pPr marL="839876" algn="l" defTabSz="419938" rtl="0" eaLnBrk="1" latinLnBrk="0" hangingPunct="1">
              <a:defRPr sz="1653" kern="1200">
                <a:solidFill>
                  <a:schemeClr val="tx1"/>
                </a:solidFill>
                <a:latin typeface="+mn-lt"/>
                <a:ea typeface="+mn-ea"/>
                <a:cs typeface="+mn-cs"/>
              </a:defRPr>
            </a:lvl3pPr>
            <a:lvl4pPr marL="1259815" algn="l" defTabSz="419938" rtl="0" eaLnBrk="1" latinLnBrk="0" hangingPunct="1">
              <a:defRPr sz="1653" kern="1200">
                <a:solidFill>
                  <a:schemeClr val="tx1"/>
                </a:solidFill>
                <a:latin typeface="+mn-lt"/>
                <a:ea typeface="+mn-ea"/>
                <a:cs typeface="+mn-cs"/>
              </a:defRPr>
            </a:lvl4pPr>
            <a:lvl5pPr marL="1679753" algn="l" defTabSz="419938" rtl="0" eaLnBrk="1" latinLnBrk="0" hangingPunct="1">
              <a:defRPr sz="1653" kern="1200">
                <a:solidFill>
                  <a:schemeClr val="tx1"/>
                </a:solidFill>
                <a:latin typeface="+mn-lt"/>
                <a:ea typeface="+mn-ea"/>
                <a:cs typeface="+mn-cs"/>
              </a:defRPr>
            </a:lvl5pPr>
            <a:lvl6pPr marL="2099691" algn="l" defTabSz="419938" rtl="0" eaLnBrk="1" latinLnBrk="0" hangingPunct="1">
              <a:defRPr sz="1653" kern="1200">
                <a:solidFill>
                  <a:schemeClr val="tx1"/>
                </a:solidFill>
                <a:latin typeface="+mn-lt"/>
                <a:ea typeface="+mn-ea"/>
                <a:cs typeface="+mn-cs"/>
              </a:defRPr>
            </a:lvl6pPr>
            <a:lvl7pPr marL="2519629" algn="l" defTabSz="419938" rtl="0" eaLnBrk="1" latinLnBrk="0" hangingPunct="1">
              <a:defRPr sz="1653" kern="1200">
                <a:solidFill>
                  <a:schemeClr val="tx1"/>
                </a:solidFill>
                <a:latin typeface="+mn-lt"/>
                <a:ea typeface="+mn-ea"/>
                <a:cs typeface="+mn-cs"/>
              </a:defRPr>
            </a:lvl7pPr>
            <a:lvl8pPr marL="2939567" algn="l" defTabSz="419938" rtl="0" eaLnBrk="1" latinLnBrk="0" hangingPunct="1">
              <a:defRPr sz="1653" kern="1200">
                <a:solidFill>
                  <a:schemeClr val="tx1"/>
                </a:solidFill>
                <a:latin typeface="+mn-lt"/>
                <a:ea typeface="+mn-ea"/>
                <a:cs typeface="+mn-cs"/>
              </a:defRPr>
            </a:lvl8pPr>
            <a:lvl9pPr marL="3359506" algn="l" defTabSz="419938" rtl="0" eaLnBrk="1" latinLnBrk="0" hangingPunct="1">
              <a:defRPr sz="1653" kern="1200">
                <a:solidFill>
                  <a:schemeClr val="tx1"/>
                </a:solidFill>
                <a:latin typeface="+mn-lt"/>
                <a:ea typeface="+mn-ea"/>
                <a:cs typeface="+mn-cs"/>
              </a:defRPr>
            </a:lvl9pPr>
          </a:lstStyle>
          <a:p>
            <a:pPr algn="ctr" fontAlgn="b"/>
            <a:endParaRPr kumimoji="1" lang="ja-JP" altLang="en-US" sz="1038">
              <a:latin typeface="BIZ UDPゴシック" panose="020B0400000000000000" pitchFamily="50" charset="-128"/>
              <a:ea typeface="BIZ UDPゴシック" panose="020B0400000000000000" pitchFamily="50" charset="-128"/>
            </a:endParaRPr>
          </a:p>
        </p:txBody>
      </p:sp>
      <p:sp>
        <p:nvSpPr>
          <p:cNvPr id="5" name="正方形/長方形 4"/>
          <p:cNvSpPr/>
          <p:nvPr/>
        </p:nvSpPr>
        <p:spPr>
          <a:xfrm>
            <a:off x="207889" y="174109"/>
            <a:ext cx="6442221" cy="5314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419938" rtl="0" eaLnBrk="1" latinLnBrk="0" hangingPunct="1">
              <a:defRPr sz="1653" kern="1200">
                <a:solidFill>
                  <a:schemeClr val="tx1"/>
                </a:solidFill>
                <a:latin typeface="+mn-lt"/>
                <a:ea typeface="+mn-ea"/>
                <a:cs typeface="+mn-cs"/>
              </a:defRPr>
            </a:lvl1pPr>
            <a:lvl2pPr marL="419938" algn="l" defTabSz="419938" rtl="0" eaLnBrk="1" latinLnBrk="0" hangingPunct="1">
              <a:defRPr sz="1653" kern="1200">
                <a:solidFill>
                  <a:schemeClr val="tx1"/>
                </a:solidFill>
                <a:latin typeface="+mn-lt"/>
                <a:ea typeface="+mn-ea"/>
                <a:cs typeface="+mn-cs"/>
              </a:defRPr>
            </a:lvl2pPr>
            <a:lvl3pPr marL="839876" algn="l" defTabSz="419938" rtl="0" eaLnBrk="1" latinLnBrk="0" hangingPunct="1">
              <a:defRPr sz="1653" kern="1200">
                <a:solidFill>
                  <a:schemeClr val="tx1"/>
                </a:solidFill>
                <a:latin typeface="+mn-lt"/>
                <a:ea typeface="+mn-ea"/>
                <a:cs typeface="+mn-cs"/>
              </a:defRPr>
            </a:lvl3pPr>
            <a:lvl4pPr marL="1259815" algn="l" defTabSz="419938" rtl="0" eaLnBrk="1" latinLnBrk="0" hangingPunct="1">
              <a:defRPr sz="1653" kern="1200">
                <a:solidFill>
                  <a:schemeClr val="tx1"/>
                </a:solidFill>
                <a:latin typeface="+mn-lt"/>
                <a:ea typeface="+mn-ea"/>
                <a:cs typeface="+mn-cs"/>
              </a:defRPr>
            </a:lvl4pPr>
            <a:lvl5pPr marL="1679753" algn="l" defTabSz="419938" rtl="0" eaLnBrk="1" latinLnBrk="0" hangingPunct="1">
              <a:defRPr sz="1653" kern="1200">
                <a:solidFill>
                  <a:schemeClr val="tx1"/>
                </a:solidFill>
                <a:latin typeface="+mn-lt"/>
                <a:ea typeface="+mn-ea"/>
                <a:cs typeface="+mn-cs"/>
              </a:defRPr>
            </a:lvl5pPr>
            <a:lvl6pPr marL="2099691" algn="l" defTabSz="419938" rtl="0" eaLnBrk="1" latinLnBrk="0" hangingPunct="1">
              <a:defRPr sz="1653" kern="1200">
                <a:solidFill>
                  <a:schemeClr val="tx1"/>
                </a:solidFill>
                <a:latin typeface="+mn-lt"/>
                <a:ea typeface="+mn-ea"/>
                <a:cs typeface="+mn-cs"/>
              </a:defRPr>
            </a:lvl6pPr>
            <a:lvl7pPr marL="2519629" algn="l" defTabSz="419938" rtl="0" eaLnBrk="1" latinLnBrk="0" hangingPunct="1">
              <a:defRPr sz="1653" kern="1200">
                <a:solidFill>
                  <a:schemeClr val="tx1"/>
                </a:solidFill>
                <a:latin typeface="+mn-lt"/>
                <a:ea typeface="+mn-ea"/>
                <a:cs typeface="+mn-cs"/>
              </a:defRPr>
            </a:lvl7pPr>
            <a:lvl8pPr marL="2939567" algn="l" defTabSz="419938" rtl="0" eaLnBrk="1" latinLnBrk="0" hangingPunct="1">
              <a:defRPr sz="1653" kern="1200">
                <a:solidFill>
                  <a:schemeClr val="tx1"/>
                </a:solidFill>
                <a:latin typeface="+mn-lt"/>
                <a:ea typeface="+mn-ea"/>
                <a:cs typeface="+mn-cs"/>
              </a:defRPr>
            </a:lvl8pPr>
            <a:lvl9pPr marL="3359506" algn="l" defTabSz="419938" rtl="0" eaLnBrk="1" latinLnBrk="0" hangingPunct="1">
              <a:defRPr sz="1653" kern="1200">
                <a:solidFill>
                  <a:schemeClr val="tx1"/>
                </a:solidFill>
                <a:latin typeface="+mn-lt"/>
                <a:ea typeface="+mn-ea"/>
                <a:cs typeface="+mn-cs"/>
              </a:defRPr>
            </a:lvl9pPr>
          </a:lstStyle>
          <a:p>
            <a:pPr algn="ctr" fontAlgn="b"/>
            <a:r>
              <a:rPr kumimoji="1" lang="ja-JP" altLang="en-US" sz="2400" b="1" spc="63" dirty="0">
                <a:solidFill>
                  <a:schemeClr val="bg1"/>
                </a:solidFill>
                <a:latin typeface="BIZ UDPゴシック" panose="020B0400000000000000" pitchFamily="50" charset="-128"/>
                <a:ea typeface="BIZ UDPゴシック" panose="020B0400000000000000" pitchFamily="50" charset="-128"/>
              </a:rPr>
              <a:t>キャッシュレス決済がご利用いただけます</a:t>
            </a:r>
            <a:endParaRPr kumimoji="1" lang="ja-JP" altLang="en-US" sz="1600" b="1" spc="63" dirty="0">
              <a:solidFill>
                <a:schemeClr val="bg1"/>
              </a:solidFill>
              <a:latin typeface="BIZ UDPゴシック" panose="020B0400000000000000" pitchFamily="50" charset="-128"/>
              <a:ea typeface="BIZ UDPゴシック" panose="020B0400000000000000" pitchFamily="50" charset="-128"/>
            </a:endParaRPr>
          </a:p>
        </p:txBody>
      </p:sp>
      <p:grpSp>
        <p:nvGrpSpPr>
          <p:cNvPr id="30" name="グループ化 29">
            <a:extLst>
              <a:ext uri="{FF2B5EF4-FFF2-40B4-BE49-F238E27FC236}">
                <a16:creationId xmlns:a16="http://schemas.microsoft.com/office/drawing/2014/main" id="{8F660BB7-2D10-4635-0FAC-4B44201ACA93}"/>
              </a:ext>
            </a:extLst>
          </p:cNvPr>
          <p:cNvGrpSpPr/>
          <p:nvPr/>
        </p:nvGrpSpPr>
        <p:grpSpPr>
          <a:xfrm>
            <a:off x="233184" y="846610"/>
            <a:ext cx="6477279" cy="8911786"/>
            <a:chOff x="161329" y="971524"/>
            <a:chExt cx="10313334" cy="6598537"/>
          </a:xfrm>
        </p:grpSpPr>
        <p:sp>
          <p:nvSpPr>
            <p:cNvPr id="2" name="角丸四角形 5">
              <a:extLst>
                <a:ext uri="{FF2B5EF4-FFF2-40B4-BE49-F238E27FC236}">
                  <a16:creationId xmlns:a16="http://schemas.microsoft.com/office/drawing/2014/main" id="{363AEB9E-7FF0-A191-1FDA-01FC79211A06}"/>
                </a:ext>
              </a:extLst>
            </p:cNvPr>
            <p:cNvSpPr/>
            <p:nvPr/>
          </p:nvSpPr>
          <p:spPr>
            <a:xfrm>
              <a:off x="161329" y="971525"/>
              <a:ext cx="10313332" cy="6598536"/>
            </a:xfrm>
            <a:prstGeom prst="roundRect">
              <a:avLst>
                <a:gd name="adj" fmla="val 241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419938" rtl="0" eaLnBrk="1" latinLnBrk="0" hangingPunct="1">
                <a:defRPr sz="1653" kern="1200">
                  <a:solidFill>
                    <a:schemeClr val="tx1"/>
                  </a:solidFill>
                  <a:latin typeface="+mn-lt"/>
                  <a:ea typeface="+mn-ea"/>
                  <a:cs typeface="+mn-cs"/>
                </a:defRPr>
              </a:lvl1pPr>
              <a:lvl2pPr marL="419938" algn="l" defTabSz="419938" rtl="0" eaLnBrk="1" latinLnBrk="0" hangingPunct="1">
                <a:defRPr sz="1653" kern="1200">
                  <a:solidFill>
                    <a:schemeClr val="tx1"/>
                  </a:solidFill>
                  <a:latin typeface="+mn-lt"/>
                  <a:ea typeface="+mn-ea"/>
                  <a:cs typeface="+mn-cs"/>
                </a:defRPr>
              </a:lvl2pPr>
              <a:lvl3pPr marL="839876" algn="l" defTabSz="419938" rtl="0" eaLnBrk="1" latinLnBrk="0" hangingPunct="1">
                <a:defRPr sz="1653" kern="1200">
                  <a:solidFill>
                    <a:schemeClr val="tx1"/>
                  </a:solidFill>
                  <a:latin typeface="+mn-lt"/>
                  <a:ea typeface="+mn-ea"/>
                  <a:cs typeface="+mn-cs"/>
                </a:defRPr>
              </a:lvl3pPr>
              <a:lvl4pPr marL="1259815" algn="l" defTabSz="419938" rtl="0" eaLnBrk="1" latinLnBrk="0" hangingPunct="1">
                <a:defRPr sz="1653" kern="1200">
                  <a:solidFill>
                    <a:schemeClr val="tx1"/>
                  </a:solidFill>
                  <a:latin typeface="+mn-lt"/>
                  <a:ea typeface="+mn-ea"/>
                  <a:cs typeface="+mn-cs"/>
                </a:defRPr>
              </a:lvl4pPr>
              <a:lvl5pPr marL="1679753" algn="l" defTabSz="419938" rtl="0" eaLnBrk="1" latinLnBrk="0" hangingPunct="1">
                <a:defRPr sz="1653" kern="1200">
                  <a:solidFill>
                    <a:schemeClr val="tx1"/>
                  </a:solidFill>
                  <a:latin typeface="+mn-lt"/>
                  <a:ea typeface="+mn-ea"/>
                  <a:cs typeface="+mn-cs"/>
                </a:defRPr>
              </a:lvl5pPr>
              <a:lvl6pPr marL="2099691" algn="l" defTabSz="419938" rtl="0" eaLnBrk="1" latinLnBrk="0" hangingPunct="1">
                <a:defRPr sz="1653" kern="1200">
                  <a:solidFill>
                    <a:schemeClr val="tx1"/>
                  </a:solidFill>
                  <a:latin typeface="+mn-lt"/>
                  <a:ea typeface="+mn-ea"/>
                  <a:cs typeface="+mn-cs"/>
                </a:defRPr>
              </a:lvl6pPr>
              <a:lvl7pPr marL="2519629" algn="l" defTabSz="419938" rtl="0" eaLnBrk="1" latinLnBrk="0" hangingPunct="1">
                <a:defRPr sz="1653" kern="1200">
                  <a:solidFill>
                    <a:schemeClr val="tx1"/>
                  </a:solidFill>
                  <a:latin typeface="+mn-lt"/>
                  <a:ea typeface="+mn-ea"/>
                  <a:cs typeface="+mn-cs"/>
                </a:defRPr>
              </a:lvl7pPr>
              <a:lvl8pPr marL="2939567" algn="l" defTabSz="419938" rtl="0" eaLnBrk="1" latinLnBrk="0" hangingPunct="1">
                <a:defRPr sz="1653" kern="1200">
                  <a:solidFill>
                    <a:schemeClr val="tx1"/>
                  </a:solidFill>
                  <a:latin typeface="+mn-lt"/>
                  <a:ea typeface="+mn-ea"/>
                  <a:cs typeface="+mn-cs"/>
                </a:defRPr>
              </a:lvl8pPr>
              <a:lvl9pPr marL="3359506" algn="l" defTabSz="419938" rtl="0" eaLnBrk="1" latinLnBrk="0" hangingPunct="1">
                <a:defRPr sz="1653" kern="1200">
                  <a:solidFill>
                    <a:schemeClr val="tx1"/>
                  </a:solidFill>
                  <a:latin typeface="+mn-lt"/>
                  <a:ea typeface="+mn-ea"/>
                  <a:cs typeface="+mn-cs"/>
                </a:defRPr>
              </a:lvl9pPr>
            </a:lstStyle>
            <a:p>
              <a:pPr algn="ctr" fontAlgn="b"/>
              <a:endParaRPr kumimoji="1" lang="ja-JP" altLang="en-US" sz="1038">
                <a:latin typeface="BIZ UDPゴシック" panose="020B0400000000000000" pitchFamily="50" charset="-128"/>
                <a:ea typeface="BIZ UDPゴシック" panose="020B0400000000000000" pitchFamily="50" charset="-128"/>
              </a:endParaRPr>
            </a:p>
          </p:txBody>
        </p:sp>
        <p:sp>
          <p:nvSpPr>
            <p:cNvPr id="6" name="角丸四角形 5"/>
            <p:cNvSpPr/>
            <p:nvPr/>
          </p:nvSpPr>
          <p:spPr>
            <a:xfrm>
              <a:off x="568183" y="971525"/>
              <a:ext cx="9499624" cy="6447801"/>
            </a:xfrm>
            <a:prstGeom prst="roundRect">
              <a:avLst>
                <a:gd name="adj" fmla="val 241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defPPr>
                <a:defRPr lang="en-US"/>
              </a:defPPr>
              <a:lvl1pPr marL="0" algn="l" defTabSz="419938" rtl="0" eaLnBrk="1" latinLnBrk="0" hangingPunct="1">
                <a:defRPr sz="1653" kern="1200">
                  <a:solidFill>
                    <a:schemeClr val="tx1"/>
                  </a:solidFill>
                  <a:latin typeface="+mn-lt"/>
                  <a:ea typeface="+mn-ea"/>
                  <a:cs typeface="+mn-cs"/>
                </a:defRPr>
              </a:lvl1pPr>
              <a:lvl2pPr marL="419938" algn="l" defTabSz="419938" rtl="0" eaLnBrk="1" latinLnBrk="0" hangingPunct="1">
                <a:defRPr sz="1653" kern="1200">
                  <a:solidFill>
                    <a:schemeClr val="tx1"/>
                  </a:solidFill>
                  <a:latin typeface="+mn-lt"/>
                  <a:ea typeface="+mn-ea"/>
                  <a:cs typeface="+mn-cs"/>
                </a:defRPr>
              </a:lvl2pPr>
              <a:lvl3pPr marL="839876" algn="l" defTabSz="419938" rtl="0" eaLnBrk="1" latinLnBrk="0" hangingPunct="1">
                <a:defRPr sz="1653" kern="1200">
                  <a:solidFill>
                    <a:schemeClr val="tx1"/>
                  </a:solidFill>
                  <a:latin typeface="+mn-lt"/>
                  <a:ea typeface="+mn-ea"/>
                  <a:cs typeface="+mn-cs"/>
                </a:defRPr>
              </a:lvl3pPr>
              <a:lvl4pPr marL="1259815" algn="l" defTabSz="419938" rtl="0" eaLnBrk="1" latinLnBrk="0" hangingPunct="1">
                <a:defRPr sz="1653" kern="1200">
                  <a:solidFill>
                    <a:schemeClr val="tx1"/>
                  </a:solidFill>
                  <a:latin typeface="+mn-lt"/>
                  <a:ea typeface="+mn-ea"/>
                  <a:cs typeface="+mn-cs"/>
                </a:defRPr>
              </a:lvl4pPr>
              <a:lvl5pPr marL="1679753" algn="l" defTabSz="419938" rtl="0" eaLnBrk="1" latinLnBrk="0" hangingPunct="1">
                <a:defRPr sz="1653" kern="1200">
                  <a:solidFill>
                    <a:schemeClr val="tx1"/>
                  </a:solidFill>
                  <a:latin typeface="+mn-lt"/>
                  <a:ea typeface="+mn-ea"/>
                  <a:cs typeface="+mn-cs"/>
                </a:defRPr>
              </a:lvl5pPr>
              <a:lvl6pPr marL="2099691" algn="l" defTabSz="419938" rtl="0" eaLnBrk="1" latinLnBrk="0" hangingPunct="1">
                <a:defRPr sz="1653" kern="1200">
                  <a:solidFill>
                    <a:schemeClr val="tx1"/>
                  </a:solidFill>
                  <a:latin typeface="+mn-lt"/>
                  <a:ea typeface="+mn-ea"/>
                  <a:cs typeface="+mn-cs"/>
                </a:defRPr>
              </a:lvl6pPr>
              <a:lvl7pPr marL="2519629" algn="l" defTabSz="419938" rtl="0" eaLnBrk="1" latinLnBrk="0" hangingPunct="1">
                <a:defRPr sz="1653" kern="1200">
                  <a:solidFill>
                    <a:schemeClr val="tx1"/>
                  </a:solidFill>
                  <a:latin typeface="+mn-lt"/>
                  <a:ea typeface="+mn-ea"/>
                  <a:cs typeface="+mn-cs"/>
                </a:defRPr>
              </a:lvl7pPr>
              <a:lvl8pPr marL="2939567" algn="l" defTabSz="419938" rtl="0" eaLnBrk="1" latinLnBrk="0" hangingPunct="1">
                <a:defRPr sz="1653" kern="1200">
                  <a:solidFill>
                    <a:schemeClr val="tx1"/>
                  </a:solidFill>
                  <a:latin typeface="+mn-lt"/>
                  <a:ea typeface="+mn-ea"/>
                  <a:cs typeface="+mn-cs"/>
                </a:defRPr>
              </a:lvl8pPr>
              <a:lvl9pPr marL="3359506" algn="l" defTabSz="419938" rtl="0" eaLnBrk="1" latinLnBrk="0" hangingPunct="1">
                <a:defRPr sz="1653" kern="1200">
                  <a:solidFill>
                    <a:schemeClr val="tx1"/>
                  </a:solidFill>
                  <a:latin typeface="+mn-lt"/>
                  <a:ea typeface="+mn-ea"/>
                  <a:cs typeface="+mn-cs"/>
                </a:defRPr>
              </a:lvl9pPr>
            </a:lstStyle>
            <a:p>
              <a:pPr algn="ctr" fontAlgn="b"/>
              <a:endParaRPr kumimoji="1" lang="ja-JP" altLang="en-US" sz="1038" dirty="0">
                <a:latin typeface="BIZ UDPゴシック" panose="020B0400000000000000" pitchFamily="50" charset="-128"/>
                <a:ea typeface="BIZ UDPゴシック" panose="020B0400000000000000" pitchFamily="50" charset="-128"/>
              </a:endParaRPr>
            </a:p>
          </p:txBody>
        </p:sp>
        <p:sp>
          <p:nvSpPr>
            <p:cNvPr id="42" name="フリーフォーム 41"/>
            <p:cNvSpPr/>
            <p:nvPr/>
          </p:nvSpPr>
          <p:spPr>
            <a:xfrm>
              <a:off x="217149" y="971524"/>
              <a:ext cx="10257514" cy="519838"/>
            </a:xfrm>
            <a:custGeom>
              <a:avLst/>
              <a:gdLst>
                <a:gd name="connsiteX0" fmla="*/ 145295 w 10257514"/>
                <a:gd name="connsiteY0" fmla="*/ 0 h 504056"/>
                <a:gd name="connsiteX1" fmla="*/ 10112219 w 10257514"/>
                <a:gd name="connsiteY1" fmla="*/ 0 h 504056"/>
                <a:gd name="connsiteX2" fmla="*/ 10257514 w 10257514"/>
                <a:gd name="connsiteY2" fmla="*/ 145295 h 504056"/>
                <a:gd name="connsiteX3" fmla="*/ 10257514 w 10257514"/>
                <a:gd name="connsiteY3" fmla="*/ 504056 h 504056"/>
                <a:gd name="connsiteX4" fmla="*/ 0 w 10257514"/>
                <a:gd name="connsiteY4" fmla="*/ 504056 h 504056"/>
                <a:gd name="connsiteX5" fmla="*/ 0 w 10257514"/>
                <a:gd name="connsiteY5" fmla="*/ 145295 h 504056"/>
                <a:gd name="connsiteX6" fmla="*/ 145295 w 10257514"/>
                <a:gd name="connsiteY6"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57514" h="504056">
                  <a:moveTo>
                    <a:pt x="145295" y="0"/>
                  </a:moveTo>
                  <a:lnTo>
                    <a:pt x="10112219" y="0"/>
                  </a:lnTo>
                  <a:cubicBezTo>
                    <a:pt x="10192463" y="0"/>
                    <a:pt x="10257514" y="65051"/>
                    <a:pt x="10257514" y="145295"/>
                  </a:cubicBezTo>
                  <a:lnTo>
                    <a:pt x="10257514" y="504056"/>
                  </a:lnTo>
                  <a:lnTo>
                    <a:pt x="0" y="504056"/>
                  </a:lnTo>
                  <a:lnTo>
                    <a:pt x="0" y="145295"/>
                  </a:lnTo>
                  <a:cubicBezTo>
                    <a:pt x="0" y="65051"/>
                    <a:pt x="65051" y="0"/>
                    <a:pt x="145295"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226097" tIns="0" rIns="0" bIns="0" rtlCol="0" anchor="ctr"/>
            <a:lstStyle>
              <a:defPPr>
                <a:defRPr lang="en-US"/>
              </a:defPPr>
              <a:lvl1pPr marL="0" algn="l" defTabSz="419938" rtl="0" eaLnBrk="1" latinLnBrk="0" hangingPunct="1">
                <a:defRPr sz="1653" kern="1200">
                  <a:solidFill>
                    <a:schemeClr val="tx1"/>
                  </a:solidFill>
                  <a:latin typeface="+mn-lt"/>
                  <a:ea typeface="+mn-ea"/>
                  <a:cs typeface="+mn-cs"/>
                </a:defRPr>
              </a:lvl1pPr>
              <a:lvl2pPr marL="419938" algn="l" defTabSz="419938" rtl="0" eaLnBrk="1" latinLnBrk="0" hangingPunct="1">
                <a:defRPr sz="1653" kern="1200">
                  <a:solidFill>
                    <a:schemeClr val="tx1"/>
                  </a:solidFill>
                  <a:latin typeface="+mn-lt"/>
                  <a:ea typeface="+mn-ea"/>
                  <a:cs typeface="+mn-cs"/>
                </a:defRPr>
              </a:lvl2pPr>
              <a:lvl3pPr marL="839876" algn="l" defTabSz="419938" rtl="0" eaLnBrk="1" latinLnBrk="0" hangingPunct="1">
                <a:defRPr sz="1653" kern="1200">
                  <a:solidFill>
                    <a:schemeClr val="tx1"/>
                  </a:solidFill>
                  <a:latin typeface="+mn-lt"/>
                  <a:ea typeface="+mn-ea"/>
                  <a:cs typeface="+mn-cs"/>
                </a:defRPr>
              </a:lvl3pPr>
              <a:lvl4pPr marL="1259815" algn="l" defTabSz="419938" rtl="0" eaLnBrk="1" latinLnBrk="0" hangingPunct="1">
                <a:defRPr sz="1653" kern="1200">
                  <a:solidFill>
                    <a:schemeClr val="tx1"/>
                  </a:solidFill>
                  <a:latin typeface="+mn-lt"/>
                  <a:ea typeface="+mn-ea"/>
                  <a:cs typeface="+mn-cs"/>
                </a:defRPr>
              </a:lvl4pPr>
              <a:lvl5pPr marL="1679753" algn="l" defTabSz="419938" rtl="0" eaLnBrk="1" latinLnBrk="0" hangingPunct="1">
                <a:defRPr sz="1653" kern="1200">
                  <a:solidFill>
                    <a:schemeClr val="tx1"/>
                  </a:solidFill>
                  <a:latin typeface="+mn-lt"/>
                  <a:ea typeface="+mn-ea"/>
                  <a:cs typeface="+mn-cs"/>
                </a:defRPr>
              </a:lvl5pPr>
              <a:lvl6pPr marL="2099691" algn="l" defTabSz="419938" rtl="0" eaLnBrk="1" latinLnBrk="0" hangingPunct="1">
                <a:defRPr sz="1653" kern="1200">
                  <a:solidFill>
                    <a:schemeClr val="tx1"/>
                  </a:solidFill>
                  <a:latin typeface="+mn-lt"/>
                  <a:ea typeface="+mn-ea"/>
                  <a:cs typeface="+mn-cs"/>
                </a:defRPr>
              </a:lvl6pPr>
              <a:lvl7pPr marL="2519629" algn="l" defTabSz="419938" rtl="0" eaLnBrk="1" latinLnBrk="0" hangingPunct="1">
                <a:defRPr sz="1653" kern="1200">
                  <a:solidFill>
                    <a:schemeClr val="tx1"/>
                  </a:solidFill>
                  <a:latin typeface="+mn-lt"/>
                  <a:ea typeface="+mn-ea"/>
                  <a:cs typeface="+mn-cs"/>
                </a:defRPr>
              </a:lvl7pPr>
              <a:lvl8pPr marL="2939567" algn="l" defTabSz="419938" rtl="0" eaLnBrk="1" latinLnBrk="0" hangingPunct="1">
                <a:defRPr sz="1653" kern="1200">
                  <a:solidFill>
                    <a:schemeClr val="tx1"/>
                  </a:solidFill>
                  <a:latin typeface="+mn-lt"/>
                  <a:ea typeface="+mn-ea"/>
                  <a:cs typeface="+mn-cs"/>
                </a:defRPr>
              </a:lvl8pPr>
              <a:lvl9pPr marL="3359506" algn="l" defTabSz="419938" rtl="0" eaLnBrk="1" latinLnBrk="0" hangingPunct="1">
                <a:defRPr sz="1653" kern="1200">
                  <a:solidFill>
                    <a:schemeClr val="tx1"/>
                  </a:solidFill>
                  <a:latin typeface="+mn-lt"/>
                  <a:ea typeface="+mn-ea"/>
                  <a:cs typeface="+mn-cs"/>
                </a:defRPr>
              </a:lvl9pPr>
            </a:lstStyle>
            <a:p>
              <a:pPr fontAlgn="b"/>
              <a:r>
                <a:rPr kumimoji="1" lang="ja-JP" altLang="en-US" sz="2000" b="1" dirty="0">
                  <a:solidFill>
                    <a:schemeClr val="bg1"/>
                  </a:solidFill>
                  <a:latin typeface="BIZ UDPゴシック" panose="020B0400000000000000" pitchFamily="50" charset="-128"/>
                  <a:ea typeface="BIZ UDPゴシック" panose="020B0400000000000000" pitchFamily="50" charset="-128"/>
                </a:rPr>
                <a:t>ご利用いただける決済サービス</a:t>
              </a:r>
            </a:p>
          </p:txBody>
        </p:sp>
      </p:grpSp>
      <p:sp>
        <p:nvSpPr>
          <p:cNvPr id="9" name="四角形: 角を丸くする 8">
            <a:extLst>
              <a:ext uri="{FF2B5EF4-FFF2-40B4-BE49-F238E27FC236}">
                <a16:creationId xmlns:a16="http://schemas.microsoft.com/office/drawing/2014/main" id="{FAD0E573-6D6E-3505-F66E-994AD7E76E6A}"/>
              </a:ext>
            </a:extLst>
          </p:cNvPr>
          <p:cNvSpPr/>
          <p:nvPr/>
        </p:nvSpPr>
        <p:spPr>
          <a:xfrm>
            <a:off x="571035" y="1624833"/>
            <a:ext cx="5798258" cy="41344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marL="0" algn="l" defTabSz="419938" rtl="0" eaLnBrk="1" latinLnBrk="0" hangingPunct="1">
              <a:defRPr sz="1653" kern="1200">
                <a:solidFill>
                  <a:schemeClr val="tx1"/>
                </a:solidFill>
                <a:latin typeface="+mn-lt"/>
                <a:ea typeface="+mn-ea"/>
                <a:cs typeface="+mn-cs"/>
              </a:defRPr>
            </a:lvl1pPr>
            <a:lvl2pPr marL="419938" algn="l" defTabSz="419938" rtl="0" eaLnBrk="1" latinLnBrk="0" hangingPunct="1">
              <a:defRPr sz="1653" kern="1200">
                <a:solidFill>
                  <a:schemeClr val="tx1"/>
                </a:solidFill>
                <a:latin typeface="+mn-lt"/>
                <a:ea typeface="+mn-ea"/>
                <a:cs typeface="+mn-cs"/>
              </a:defRPr>
            </a:lvl2pPr>
            <a:lvl3pPr marL="839876" algn="l" defTabSz="419938" rtl="0" eaLnBrk="1" latinLnBrk="0" hangingPunct="1">
              <a:defRPr sz="1653" kern="1200">
                <a:solidFill>
                  <a:schemeClr val="tx1"/>
                </a:solidFill>
                <a:latin typeface="+mn-lt"/>
                <a:ea typeface="+mn-ea"/>
                <a:cs typeface="+mn-cs"/>
              </a:defRPr>
            </a:lvl3pPr>
            <a:lvl4pPr marL="1259815" algn="l" defTabSz="419938" rtl="0" eaLnBrk="1" latinLnBrk="0" hangingPunct="1">
              <a:defRPr sz="1653" kern="1200">
                <a:solidFill>
                  <a:schemeClr val="tx1"/>
                </a:solidFill>
                <a:latin typeface="+mn-lt"/>
                <a:ea typeface="+mn-ea"/>
                <a:cs typeface="+mn-cs"/>
              </a:defRPr>
            </a:lvl4pPr>
            <a:lvl5pPr marL="1679753" algn="l" defTabSz="419938" rtl="0" eaLnBrk="1" latinLnBrk="0" hangingPunct="1">
              <a:defRPr sz="1653" kern="1200">
                <a:solidFill>
                  <a:schemeClr val="tx1"/>
                </a:solidFill>
                <a:latin typeface="+mn-lt"/>
                <a:ea typeface="+mn-ea"/>
                <a:cs typeface="+mn-cs"/>
              </a:defRPr>
            </a:lvl5pPr>
            <a:lvl6pPr marL="2099691" algn="l" defTabSz="419938" rtl="0" eaLnBrk="1" latinLnBrk="0" hangingPunct="1">
              <a:defRPr sz="1653" kern="1200">
                <a:solidFill>
                  <a:schemeClr val="tx1"/>
                </a:solidFill>
                <a:latin typeface="+mn-lt"/>
                <a:ea typeface="+mn-ea"/>
                <a:cs typeface="+mn-cs"/>
              </a:defRPr>
            </a:lvl6pPr>
            <a:lvl7pPr marL="2519629" algn="l" defTabSz="419938" rtl="0" eaLnBrk="1" latinLnBrk="0" hangingPunct="1">
              <a:defRPr sz="1653" kern="1200">
                <a:solidFill>
                  <a:schemeClr val="tx1"/>
                </a:solidFill>
                <a:latin typeface="+mn-lt"/>
                <a:ea typeface="+mn-ea"/>
                <a:cs typeface="+mn-cs"/>
              </a:defRPr>
            </a:lvl7pPr>
            <a:lvl8pPr marL="2939567" algn="l" defTabSz="419938" rtl="0" eaLnBrk="1" latinLnBrk="0" hangingPunct="1">
              <a:defRPr sz="1653" kern="1200">
                <a:solidFill>
                  <a:schemeClr val="tx1"/>
                </a:solidFill>
                <a:latin typeface="+mn-lt"/>
                <a:ea typeface="+mn-ea"/>
                <a:cs typeface="+mn-cs"/>
              </a:defRPr>
            </a:lvl8pPr>
            <a:lvl9pPr marL="3359506" algn="l" defTabSz="419938" rtl="0" eaLnBrk="1" latinLnBrk="0" hangingPunct="1">
              <a:defRPr sz="1653" kern="1200">
                <a:solidFill>
                  <a:schemeClr val="tx1"/>
                </a:solidFill>
                <a:latin typeface="+mn-lt"/>
                <a:ea typeface="+mn-ea"/>
                <a:cs typeface="+mn-cs"/>
              </a:defRPr>
            </a:lvl9pPr>
          </a:lstStyle>
          <a:p>
            <a:pPr fontAlgn="b"/>
            <a:r>
              <a:rPr kumimoji="1" lang="ja-JP" altLang="en-US" sz="1800" dirty="0">
                <a:solidFill>
                  <a:schemeClr val="bg1"/>
                </a:solidFill>
                <a:latin typeface="BIZ UDPゴシック" panose="020B0400000000000000" pitchFamily="50" charset="-128"/>
                <a:ea typeface="BIZ UDPゴシック" panose="020B0400000000000000" pitchFamily="50" charset="-128"/>
              </a:rPr>
              <a:t>　クレジット</a:t>
            </a:r>
          </a:p>
        </p:txBody>
      </p:sp>
      <p:grpSp>
        <p:nvGrpSpPr>
          <p:cNvPr id="77" name="グループ化 76">
            <a:extLst>
              <a:ext uri="{FF2B5EF4-FFF2-40B4-BE49-F238E27FC236}">
                <a16:creationId xmlns:a16="http://schemas.microsoft.com/office/drawing/2014/main" id="{33B25AE6-A8CB-9390-B99C-95211C18650E}"/>
              </a:ext>
            </a:extLst>
          </p:cNvPr>
          <p:cNvGrpSpPr/>
          <p:nvPr/>
        </p:nvGrpSpPr>
        <p:grpSpPr>
          <a:xfrm>
            <a:off x="719886" y="3338527"/>
            <a:ext cx="5549431" cy="2394760"/>
            <a:chOff x="719886" y="3850309"/>
            <a:chExt cx="5549431" cy="2394760"/>
          </a:xfrm>
        </p:grpSpPr>
        <p:pic>
          <p:nvPicPr>
            <p:cNvPr id="51" name="図 50">
              <a:extLst>
                <a:ext uri="{FF2B5EF4-FFF2-40B4-BE49-F238E27FC236}">
                  <a16:creationId xmlns:a16="http://schemas.microsoft.com/office/drawing/2014/main" id="{E0DE220E-01D3-4059-4FBF-1C28D394F763}"/>
                </a:ext>
              </a:extLst>
            </p:cNvPr>
            <p:cNvPicPr>
              <a:picLocks noChangeAspect="1"/>
            </p:cNvPicPr>
            <p:nvPr/>
          </p:nvPicPr>
          <p:blipFill>
            <a:blip r:embed="rId2"/>
            <a:stretch>
              <a:fillRect/>
            </a:stretch>
          </p:blipFill>
          <p:spPr>
            <a:xfrm>
              <a:off x="719886" y="4145688"/>
              <a:ext cx="826000" cy="538000"/>
            </a:xfrm>
            <a:prstGeom prst="rect">
              <a:avLst/>
            </a:prstGeom>
          </p:spPr>
        </p:pic>
        <p:pic>
          <p:nvPicPr>
            <p:cNvPr id="53" name="図 52">
              <a:extLst>
                <a:ext uri="{FF2B5EF4-FFF2-40B4-BE49-F238E27FC236}">
                  <a16:creationId xmlns:a16="http://schemas.microsoft.com/office/drawing/2014/main" id="{E2DC423D-893E-8765-B561-DA3D67003974}"/>
                </a:ext>
              </a:extLst>
            </p:cNvPr>
            <p:cNvPicPr>
              <a:picLocks noChangeAspect="1"/>
            </p:cNvPicPr>
            <p:nvPr/>
          </p:nvPicPr>
          <p:blipFill>
            <a:blip r:embed="rId3"/>
            <a:stretch>
              <a:fillRect/>
            </a:stretch>
          </p:blipFill>
          <p:spPr>
            <a:xfrm>
              <a:off x="1891076" y="4083874"/>
              <a:ext cx="914286" cy="694857"/>
            </a:xfrm>
            <a:prstGeom prst="rect">
              <a:avLst/>
            </a:prstGeom>
          </p:spPr>
        </p:pic>
        <p:pic>
          <p:nvPicPr>
            <p:cNvPr id="55" name="図 54" descr="ロゴ&#10;&#10;自動的に生成された説明">
              <a:extLst>
                <a:ext uri="{FF2B5EF4-FFF2-40B4-BE49-F238E27FC236}">
                  <a16:creationId xmlns:a16="http://schemas.microsoft.com/office/drawing/2014/main" id="{A50F7694-F175-24CD-F33E-B18038A95E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9886" y="4910621"/>
              <a:ext cx="864870" cy="544830"/>
            </a:xfrm>
            <a:prstGeom prst="rect">
              <a:avLst/>
            </a:prstGeom>
          </p:spPr>
        </p:pic>
        <p:pic>
          <p:nvPicPr>
            <p:cNvPr id="60" name="図 59" descr="アイコン&#10;&#10;中程度の精度で自動的に生成された説明">
              <a:extLst>
                <a:ext uri="{FF2B5EF4-FFF2-40B4-BE49-F238E27FC236}">
                  <a16:creationId xmlns:a16="http://schemas.microsoft.com/office/drawing/2014/main" id="{D92B25C7-F356-CF63-0B5A-4F369DE0ED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5443" y="5477353"/>
              <a:ext cx="767715" cy="767715"/>
            </a:xfrm>
            <a:prstGeom prst="rect">
              <a:avLst/>
            </a:prstGeom>
          </p:spPr>
        </p:pic>
        <p:pic>
          <p:nvPicPr>
            <p:cNvPr id="63" name="図 62" descr="背景パターン が含まれている画像&#10;&#10;自動的に生成された説明">
              <a:extLst>
                <a:ext uri="{FF2B5EF4-FFF2-40B4-BE49-F238E27FC236}">
                  <a16:creationId xmlns:a16="http://schemas.microsoft.com/office/drawing/2014/main" id="{272127CA-3BCC-EED6-DFC8-0BF5EFB358B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91076" y="4886808"/>
              <a:ext cx="882206" cy="593027"/>
            </a:xfrm>
            <a:prstGeom prst="rect">
              <a:avLst/>
            </a:prstGeom>
          </p:spPr>
        </p:pic>
        <p:grpSp>
          <p:nvGrpSpPr>
            <p:cNvPr id="76" name="グループ化 75">
              <a:extLst>
                <a:ext uri="{FF2B5EF4-FFF2-40B4-BE49-F238E27FC236}">
                  <a16:creationId xmlns:a16="http://schemas.microsoft.com/office/drawing/2014/main" id="{B472D615-5B5C-0B8F-C817-6A48D6445AA2}"/>
                </a:ext>
              </a:extLst>
            </p:cNvPr>
            <p:cNvGrpSpPr/>
            <p:nvPr/>
          </p:nvGrpSpPr>
          <p:grpSpPr>
            <a:xfrm>
              <a:off x="2907872" y="3850309"/>
              <a:ext cx="3361445" cy="2394760"/>
              <a:chOff x="2907872" y="3850309"/>
              <a:chExt cx="3361445" cy="2394760"/>
            </a:xfrm>
          </p:grpSpPr>
          <p:pic>
            <p:nvPicPr>
              <p:cNvPr id="1028" name="Picture 4">
                <a:extLst>
                  <a:ext uri="{FF2B5EF4-FFF2-40B4-BE49-F238E27FC236}">
                    <a16:creationId xmlns:a16="http://schemas.microsoft.com/office/drawing/2014/main" id="{8402259D-AE44-94D9-FC27-42102319CF7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93748" y="4161963"/>
                <a:ext cx="3200847" cy="2044541"/>
              </a:xfrm>
              <a:prstGeom prst="rect">
                <a:avLst/>
              </a:prstGeom>
              <a:noFill/>
              <a:extLst>
                <a:ext uri="{909E8E84-426E-40DD-AFC4-6F175D3DCCD1}">
                  <a14:hiddenFill xmlns:a14="http://schemas.microsoft.com/office/drawing/2010/main">
                    <a:solidFill>
                      <a:srgbClr val="FFFFFF"/>
                    </a:solidFill>
                  </a14:hiddenFill>
                </a:ext>
              </a:extLst>
            </p:spPr>
          </p:pic>
          <p:sp>
            <p:nvSpPr>
              <p:cNvPr id="71" name="角丸四角形 69">
                <a:extLst>
                  <a:ext uri="{FF2B5EF4-FFF2-40B4-BE49-F238E27FC236}">
                    <a16:creationId xmlns:a16="http://schemas.microsoft.com/office/drawing/2014/main" id="{A7CAAB2C-91C3-36AD-D9D0-25F9ED36F23A}"/>
                  </a:ext>
                </a:extLst>
              </p:cNvPr>
              <p:cNvSpPr/>
              <p:nvPr/>
            </p:nvSpPr>
            <p:spPr>
              <a:xfrm>
                <a:off x="2907872" y="3985019"/>
                <a:ext cx="3361445" cy="2260050"/>
              </a:xfrm>
              <a:prstGeom prst="roundRect">
                <a:avLst>
                  <a:gd name="adj" fmla="val 4750"/>
                </a:avLst>
              </a:prstGeom>
              <a:noFill/>
              <a:ln>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marL="0" algn="l" defTabSz="419938" rtl="0" eaLnBrk="1" latinLnBrk="0" hangingPunct="1">
                  <a:defRPr sz="1653" kern="1200">
                    <a:solidFill>
                      <a:schemeClr val="tx1"/>
                    </a:solidFill>
                    <a:latin typeface="+mn-lt"/>
                    <a:ea typeface="+mn-ea"/>
                    <a:cs typeface="+mn-cs"/>
                  </a:defRPr>
                </a:lvl1pPr>
                <a:lvl2pPr marL="419938" algn="l" defTabSz="419938" rtl="0" eaLnBrk="1" latinLnBrk="0" hangingPunct="1">
                  <a:defRPr sz="1653" kern="1200">
                    <a:solidFill>
                      <a:schemeClr val="tx1"/>
                    </a:solidFill>
                    <a:latin typeface="+mn-lt"/>
                    <a:ea typeface="+mn-ea"/>
                    <a:cs typeface="+mn-cs"/>
                  </a:defRPr>
                </a:lvl2pPr>
                <a:lvl3pPr marL="839876" algn="l" defTabSz="419938" rtl="0" eaLnBrk="1" latinLnBrk="0" hangingPunct="1">
                  <a:defRPr sz="1653" kern="1200">
                    <a:solidFill>
                      <a:schemeClr val="tx1"/>
                    </a:solidFill>
                    <a:latin typeface="+mn-lt"/>
                    <a:ea typeface="+mn-ea"/>
                    <a:cs typeface="+mn-cs"/>
                  </a:defRPr>
                </a:lvl3pPr>
                <a:lvl4pPr marL="1259815" algn="l" defTabSz="419938" rtl="0" eaLnBrk="1" latinLnBrk="0" hangingPunct="1">
                  <a:defRPr sz="1653" kern="1200">
                    <a:solidFill>
                      <a:schemeClr val="tx1"/>
                    </a:solidFill>
                    <a:latin typeface="+mn-lt"/>
                    <a:ea typeface="+mn-ea"/>
                    <a:cs typeface="+mn-cs"/>
                  </a:defRPr>
                </a:lvl4pPr>
                <a:lvl5pPr marL="1679753" algn="l" defTabSz="419938" rtl="0" eaLnBrk="1" latinLnBrk="0" hangingPunct="1">
                  <a:defRPr sz="1653" kern="1200">
                    <a:solidFill>
                      <a:schemeClr val="tx1"/>
                    </a:solidFill>
                    <a:latin typeface="+mn-lt"/>
                    <a:ea typeface="+mn-ea"/>
                    <a:cs typeface="+mn-cs"/>
                  </a:defRPr>
                </a:lvl5pPr>
                <a:lvl6pPr marL="2099691" algn="l" defTabSz="419938" rtl="0" eaLnBrk="1" latinLnBrk="0" hangingPunct="1">
                  <a:defRPr sz="1653" kern="1200">
                    <a:solidFill>
                      <a:schemeClr val="tx1"/>
                    </a:solidFill>
                    <a:latin typeface="+mn-lt"/>
                    <a:ea typeface="+mn-ea"/>
                    <a:cs typeface="+mn-cs"/>
                  </a:defRPr>
                </a:lvl6pPr>
                <a:lvl7pPr marL="2519629" algn="l" defTabSz="419938" rtl="0" eaLnBrk="1" latinLnBrk="0" hangingPunct="1">
                  <a:defRPr sz="1653" kern="1200">
                    <a:solidFill>
                      <a:schemeClr val="tx1"/>
                    </a:solidFill>
                    <a:latin typeface="+mn-lt"/>
                    <a:ea typeface="+mn-ea"/>
                    <a:cs typeface="+mn-cs"/>
                  </a:defRPr>
                </a:lvl7pPr>
                <a:lvl8pPr marL="2939567" algn="l" defTabSz="419938" rtl="0" eaLnBrk="1" latinLnBrk="0" hangingPunct="1">
                  <a:defRPr sz="1653" kern="1200">
                    <a:solidFill>
                      <a:schemeClr val="tx1"/>
                    </a:solidFill>
                    <a:latin typeface="+mn-lt"/>
                    <a:ea typeface="+mn-ea"/>
                    <a:cs typeface="+mn-cs"/>
                  </a:defRPr>
                </a:lvl8pPr>
                <a:lvl9pPr marL="3359506" algn="l" defTabSz="419938" rtl="0" eaLnBrk="1" latinLnBrk="0" hangingPunct="1">
                  <a:defRPr sz="1653" kern="1200">
                    <a:solidFill>
                      <a:schemeClr val="tx1"/>
                    </a:solidFill>
                    <a:latin typeface="+mn-lt"/>
                    <a:ea typeface="+mn-ea"/>
                    <a:cs typeface="+mn-cs"/>
                  </a:defRPr>
                </a:lvl9pPr>
              </a:lstStyle>
              <a:p>
                <a:pPr algn="ctr" fontAlgn="b"/>
                <a:endParaRPr kumimoji="1" lang="ja-JP" altLang="en-US" sz="1104">
                  <a:latin typeface="BIZ UDPゴシック" panose="020B0400000000000000" pitchFamily="50" charset="-128"/>
                  <a:ea typeface="BIZ UDPゴシック" panose="020B0400000000000000" pitchFamily="50" charset="-128"/>
                </a:endParaRPr>
              </a:p>
            </p:txBody>
          </p:sp>
          <p:sp>
            <p:nvSpPr>
              <p:cNvPr id="72" name="正方形/長方形 71">
                <a:extLst>
                  <a:ext uri="{FF2B5EF4-FFF2-40B4-BE49-F238E27FC236}">
                    <a16:creationId xmlns:a16="http://schemas.microsoft.com/office/drawing/2014/main" id="{052CC125-E0AC-0301-90BF-EF4FE2D99773}"/>
                  </a:ext>
                </a:extLst>
              </p:cNvPr>
              <p:cNvSpPr/>
              <p:nvPr/>
            </p:nvSpPr>
            <p:spPr>
              <a:xfrm>
                <a:off x="4136308" y="3850309"/>
                <a:ext cx="904572" cy="3044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defPPr>
                  <a:defRPr lang="en-US"/>
                </a:defPPr>
                <a:lvl1pPr marL="0" algn="l" defTabSz="419938" rtl="0" eaLnBrk="1" latinLnBrk="0" hangingPunct="1">
                  <a:defRPr sz="1653" kern="1200">
                    <a:solidFill>
                      <a:schemeClr val="tx1"/>
                    </a:solidFill>
                    <a:latin typeface="+mn-lt"/>
                    <a:ea typeface="+mn-ea"/>
                    <a:cs typeface="+mn-cs"/>
                  </a:defRPr>
                </a:lvl1pPr>
                <a:lvl2pPr marL="419938" algn="l" defTabSz="419938" rtl="0" eaLnBrk="1" latinLnBrk="0" hangingPunct="1">
                  <a:defRPr sz="1653" kern="1200">
                    <a:solidFill>
                      <a:schemeClr val="tx1"/>
                    </a:solidFill>
                    <a:latin typeface="+mn-lt"/>
                    <a:ea typeface="+mn-ea"/>
                    <a:cs typeface="+mn-cs"/>
                  </a:defRPr>
                </a:lvl2pPr>
                <a:lvl3pPr marL="839876" algn="l" defTabSz="419938" rtl="0" eaLnBrk="1" latinLnBrk="0" hangingPunct="1">
                  <a:defRPr sz="1653" kern="1200">
                    <a:solidFill>
                      <a:schemeClr val="tx1"/>
                    </a:solidFill>
                    <a:latin typeface="+mn-lt"/>
                    <a:ea typeface="+mn-ea"/>
                    <a:cs typeface="+mn-cs"/>
                  </a:defRPr>
                </a:lvl3pPr>
                <a:lvl4pPr marL="1259815" algn="l" defTabSz="419938" rtl="0" eaLnBrk="1" latinLnBrk="0" hangingPunct="1">
                  <a:defRPr sz="1653" kern="1200">
                    <a:solidFill>
                      <a:schemeClr val="tx1"/>
                    </a:solidFill>
                    <a:latin typeface="+mn-lt"/>
                    <a:ea typeface="+mn-ea"/>
                    <a:cs typeface="+mn-cs"/>
                  </a:defRPr>
                </a:lvl4pPr>
                <a:lvl5pPr marL="1679753" algn="l" defTabSz="419938" rtl="0" eaLnBrk="1" latinLnBrk="0" hangingPunct="1">
                  <a:defRPr sz="1653" kern="1200">
                    <a:solidFill>
                      <a:schemeClr val="tx1"/>
                    </a:solidFill>
                    <a:latin typeface="+mn-lt"/>
                    <a:ea typeface="+mn-ea"/>
                    <a:cs typeface="+mn-cs"/>
                  </a:defRPr>
                </a:lvl5pPr>
                <a:lvl6pPr marL="2099691" algn="l" defTabSz="419938" rtl="0" eaLnBrk="1" latinLnBrk="0" hangingPunct="1">
                  <a:defRPr sz="1653" kern="1200">
                    <a:solidFill>
                      <a:schemeClr val="tx1"/>
                    </a:solidFill>
                    <a:latin typeface="+mn-lt"/>
                    <a:ea typeface="+mn-ea"/>
                    <a:cs typeface="+mn-cs"/>
                  </a:defRPr>
                </a:lvl6pPr>
                <a:lvl7pPr marL="2519629" algn="l" defTabSz="419938" rtl="0" eaLnBrk="1" latinLnBrk="0" hangingPunct="1">
                  <a:defRPr sz="1653" kern="1200">
                    <a:solidFill>
                      <a:schemeClr val="tx1"/>
                    </a:solidFill>
                    <a:latin typeface="+mn-lt"/>
                    <a:ea typeface="+mn-ea"/>
                    <a:cs typeface="+mn-cs"/>
                  </a:defRPr>
                </a:lvl7pPr>
                <a:lvl8pPr marL="2939567" algn="l" defTabSz="419938" rtl="0" eaLnBrk="1" latinLnBrk="0" hangingPunct="1">
                  <a:defRPr sz="1653" kern="1200">
                    <a:solidFill>
                      <a:schemeClr val="tx1"/>
                    </a:solidFill>
                    <a:latin typeface="+mn-lt"/>
                    <a:ea typeface="+mn-ea"/>
                    <a:cs typeface="+mn-cs"/>
                  </a:defRPr>
                </a:lvl8pPr>
                <a:lvl9pPr marL="3359506" algn="l" defTabSz="419938" rtl="0" eaLnBrk="1" latinLnBrk="0" hangingPunct="1">
                  <a:defRPr sz="1653" kern="1200">
                    <a:solidFill>
                      <a:schemeClr val="tx1"/>
                    </a:solidFill>
                    <a:latin typeface="+mn-lt"/>
                    <a:ea typeface="+mn-ea"/>
                    <a:cs typeface="+mn-cs"/>
                  </a:defRPr>
                </a:lvl9pPr>
              </a:lstStyle>
              <a:p>
                <a:pPr algn="ctr" fontAlgn="ctr"/>
                <a:r>
                  <a:rPr kumimoji="1" lang="ja-JP" altLang="en-US" sz="1200" b="1" dirty="0">
                    <a:solidFill>
                      <a:schemeClr val="tx1">
                        <a:lumMod val="65000"/>
                        <a:lumOff val="35000"/>
                      </a:schemeClr>
                    </a:solidFill>
                    <a:latin typeface="BIZ UDPゴシック" panose="020B0400000000000000" pitchFamily="50" charset="-128"/>
                    <a:ea typeface="BIZ UDPゴシック" panose="020B0400000000000000" pitchFamily="50" charset="-128"/>
                  </a:rPr>
                  <a:t>交通系</a:t>
                </a:r>
              </a:p>
            </p:txBody>
          </p:sp>
        </p:grpSp>
      </p:grpSp>
      <p:sp>
        <p:nvSpPr>
          <p:cNvPr id="101" name="四角形: 角を丸くする 100">
            <a:extLst>
              <a:ext uri="{FF2B5EF4-FFF2-40B4-BE49-F238E27FC236}">
                <a16:creationId xmlns:a16="http://schemas.microsoft.com/office/drawing/2014/main" id="{6C69EBF6-D653-996C-2FB3-05ABA0482069}"/>
              </a:ext>
            </a:extLst>
          </p:cNvPr>
          <p:cNvSpPr/>
          <p:nvPr/>
        </p:nvSpPr>
        <p:spPr>
          <a:xfrm>
            <a:off x="571035" y="2931892"/>
            <a:ext cx="5798258" cy="41344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marL="0" algn="l" defTabSz="419938" rtl="0" eaLnBrk="1" latinLnBrk="0" hangingPunct="1">
              <a:defRPr sz="1653" kern="1200">
                <a:solidFill>
                  <a:schemeClr val="tx1"/>
                </a:solidFill>
                <a:latin typeface="+mn-lt"/>
                <a:ea typeface="+mn-ea"/>
                <a:cs typeface="+mn-cs"/>
              </a:defRPr>
            </a:lvl1pPr>
            <a:lvl2pPr marL="419938" algn="l" defTabSz="419938" rtl="0" eaLnBrk="1" latinLnBrk="0" hangingPunct="1">
              <a:defRPr sz="1653" kern="1200">
                <a:solidFill>
                  <a:schemeClr val="tx1"/>
                </a:solidFill>
                <a:latin typeface="+mn-lt"/>
                <a:ea typeface="+mn-ea"/>
                <a:cs typeface="+mn-cs"/>
              </a:defRPr>
            </a:lvl2pPr>
            <a:lvl3pPr marL="839876" algn="l" defTabSz="419938" rtl="0" eaLnBrk="1" latinLnBrk="0" hangingPunct="1">
              <a:defRPr sz="1653" kern="1200">
                <a:solidFill>
                  <a:schemeClr val="tx1"/>
                </a:solidFill>
                <a:latin typeface="+mn-lt"/>
                <a:ea typeface="+mn-ea"/>
                <a:cs typeface="+mn-cs"/>
              </a:defRPr>
            </a:lvl3pPr>
            <a:lvl4pPr marL="1259815" algn="l" defTabSz="419938" rtl="0" eaLnBrk="1" latinLnBrk="0" hangingPunct="1">
              <a:defRPr sz="1653" kern="1200">
                <a:solidFill>
                  <a:schemeClr val="tx1"/>
                </a:solidFill>
                <a:latin typeface="+mn-lt"/>
                <a:ea typeface="+mn-ea"/>
                <a:cs typeface="+mn-cs"/>
              </a:defRPr>
            </a:lvl4pPr>
            <a:lvl5pPr marL="1679753" algn="l" defTabSz="419938" rtl="0" eaLnBrk="1" latinLnBrk="0" hangingPunct="1">
              <a:defRPr sz="1653" kern="1200">
                <a:solidFill>
                  <a:schemeClr val="tx1"/>
                </a:solidFill>
                <a:latin typeface="+mn-lt"/>
                <a:ea typeface="+mn-ea"/>
                <a:cs typeface="+mn-cs"/>
              </a:defRPr>
            </a:lvl5pPr>
            <a:lvl6pPr marL="2099691" algn="l" defTabSz="419938" rtl="0" eaLnBrk="1" latinLnBrk="0" hangingPunct="1">
              <a:defRPr sz="1653" kern="1200">
                <a:solidFill>
                  <a:schemeClr val="tx1"/>
                </a:solidFill>
                <a:latin typeface="+mn-lt"/>
                <a:ea typeface="+mn-ea"/>
                <a:cs typeface="+mn-cs"/>
              </a:defRPr>
            </a:lvl6pPr>
            <a:lvl7pPr marL="2519629" algn="l" defTabSz="419938" rtl="0" eaLnBrk="1" latinLnBrk="0" hangingPunct="1">
              <a:defRPr sz="1653" kern="1200">
                <a:solidFill>
                  <a:schemeClr val="tx1"/>
                </a:solidFill>
                <a:latin typeface="+mn-lt"/>
                <a:ea typeface="+mn-ea"/>
                <a:cs typeface="+mn-cs"/>
              </a:defRPr>
            </a:lvl7pPr>
            <a:lvl8pPr marL="2939567" algn="l" defTabSz="419938" rtl="0" eaLnBrk="1" latinLnBrk="0" hangingPunct="1">
              <a:defRPr sz="1653" kern="1200">
                <a:solidFill>
                  <a:schemeClr val="tx1"/>
                </a:solidFill>
                <a:latin typeface="+mn-lt"/>
                <a:ea typeface="+mn-ea"/>
                <a:cs typeface="+mn-cs"/>
              </a:defRPr>
            </a:lvl8pPr>
            <a:lvl9pPr marL="3359506" algn="l" defTabSz="419938" rtl="0" eaLnBrk="1" latinLnBrk="0" hangingPunct="1">
              <a:defRPr sz="1653" kern="1200">
                <a:solidFill>
                  <a:schemeClr val="tx1"/>
                </a:solidFill>
                <a:latin typeface="+mn-lt"/>
                <a:ea typeface="+mn-ea"/>
                <a:cs typeface="+mn-cs"/>
              </a:defRPr>
            </a:lvl9pPr>
          </a:lstStyle>
          <a:p>
            <a:pPr fontAlgn="b"/>
            <a:r>
              <a:rPr kumimoji="1" lang="ja-JP" altLang="en-US" sz="1800" dirty="0">
                <a:solidFill>
                  <a:schemeClr val="bg1"/>
                </a:solidFill>
                <a:latin typeface="BIZ UDPゴシック" panose="020B0400000000000000" pitchFamily="50" charset="-128"/>
                <a:ea typeface="BIZ UDPゴシック" panose="020B0400000000000000" pitchFamily="50" charset="-128"/>
              </a:rPr>
              <a:t>　電子マネー</a:t>
            </a:r>
          </a:p>
        </p:txBody>
      </p:sp>
      <p:sp>
        <p:nvSpPr>
          <p:cNvPr id="102" name="四角形: 角を丸くする 101">
            <a:extLst>
              <a:ext uri="{FF2B5EF4-FFF2-40B4-BE49-F238E27FC236}">
                <a16:creationId xmlns:a16="http://schemas.microsoft.com/office/drawing/2014/main" id="{CD7B0C70-F95C-EBAF-4A18-062B2F67F4DF}"/>
              </a:ext>
            </a:extLst>
          </p:cNvPr>
          <p:cNvSpPr/>
          <p:nvPr/>
        </p:nvSpPr>
        <p:spPr>
          <a:xfrm>
            <a:off x="571035" y="5865434"/>
            <a:ext cx="5798258" cy="413445"/>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marL="0" algn="l" defTabSz="419938" rtl="0" eaLnBrk="1" latinLnBrk="0" hangingPunct="1">
              <a:defRPr sz="1653" kern="1200">
                <a:solidFill>
                  <a:schemeClr val="tx1"/>
                </a:solidFill>
                <a:latin typeface="+mn-lt"/>
                <a:ea typeface="+mn-ea"/>
                <a:cs typeface="+mn-cs"/>
              </a:defRPr>
            </a:lvl1pPr>
            <a:lvl2pPr marL="419938" algn="l" defTabSz="419938" rtl="0" eaLnBrk="1" latinLnBrk="0" hangingPunct="1">
              <a:defRPr sz="1653" kern="1200">
                <a:solidFill>
                  <a:schemeClr val="tx1"/>
                </a:solidFill>
                <a:latin typeface="+mn-lt"/>
                <a:ea typeface="+mn-ea"/>
                <a:cs typeface="+mn-cs"/>
              </a:defRPr>
            </a:lvl2pPr>
            <a:lvl3pPr marL="839876" algn="l" defTabSz="419938" rtl="0" eaLnBrk="1" latinLnBrk="0" hangingPunct="1">
              <a:defRPr sz="1653" kern="1200">
                <a:solidFill>
                  <a:schemeClr val="tx1"/>
                </a:solidFill>
                <a:latin typeface="+mn-lt"/>
                <a:ea typeface="+mn-ea"/>
                <a:cs typeface="+mn-cs"/>
              </a:defRPr>
            </a:lvl3pPr>
            <a:lvl4pPr marL="1259815" algn="l" defTabSz="419938" rtl="0" eaLnBrk="1" latinLnBrk="0" hangingPunct="1">
              <a:defRPr sz="1653" kern="1200">
                <a:solidFill>
                  <a:schemeClr val="tx1"/>
                </a:solidFill>
                <a:latin typeface="+mn-lt"/>
                <a:ea typeface="+mn-ea"/>
                <a:cs typeface="+mn-cs"/>
              </a:defRPr>
            </a:lvl4pPr>
            <a:lvl5pPr marL="1679753" algn="l" defTabSz="419938" rtl="0" eaLnBrk="1" latinLnBrk="0" hangingPunct="1">
              <a:defRPr sz="1653" kern="1200">
                <a:solidFill>
                  <a:schemeClr val="tx1"/>
                </a:solidFill>
                <a:latin typeface="+mn-lt"/>
                <a:ea typeface="+mn-ea"/>
                <a:cs typeface="+mn-cs"/>
              </a:defRPr>
            </a:lvl5pPr>
            <a:lvl6pPr marL="2099691" algn="l" defTabSz="419938" rtl="0" eaLnBrk="1" latinLnBrk="0" hangingPunct="1">
              <a:defRPr sz="1653" kern="1200">
                <a:solidFill>
                  <a:schemeClr val="tx1"/>
                </a:solidFill>
                <a:latin typeface="+mn-lt"/>
                <a:ea typeface="+mn-ea"/>
                <a:cs typeface="+mn-cs"/>
              </a:defRPr>
            </a:lvl6pPr>
            <a:lvl7pPr marL="2519629" algn="l" defTabSz="419938" rtl="0" eaLnBrk="1" latinLnBrk="0" hangingPunct="1">
              <a:defRPr sz="1653" kern="1200">
                <a:solidFill>
                  <a:schemeClr val="tx1"/>
                </a:solidFill>
                <a:latin typeface="+mn-lt"/>
                <a:ea typeface="+mn-ea"/>
                <a:cs typeface="+mn-cs"/>
              </a:defRPr>
            </a:lvl7pPr>
            <a:lvl8pPr marL="2939567" algn="l" defTabSz="419938" rtl="0" eaLnBrk="1" latinLnBrk="0" hangingPunct="1">
              <a:defRPr sz="1653" kern="1200">
                <a:solidFill>
                  <a:schemeClr val="tx1"/>
                </a:solidFill>
                <a:latin typeface="+mn-lt"/>
                <a:ea typeface="+mn-ea"/>
                <a:cs typeface="+mn-cs"/>
              </a:defRPr>
            </a:lvl8pPr>
            <a:lvl9pPr marL="3359506" algn="l" defTabSz="419938" rtl="0" eaLnBrk="1" latinLnBrk="0" hangingPunct="1">
              <a:defRPr sz="1653" kern="1200">
                <a:solidFill>
                  <a:schemeClr val="tx1"/>
                </a:solidFill>
                <a:latin typeface="+mn-lt"/>
                <a:ea typeface="+mn-ea"/>
                <a:cs typeface="+mn-cs"/>
              </a:defRPr>
            </a:lvl9pPr>
          </a:lstStyle>
          <a:p>
            <a:pPr fontAlgn="b"/>
            <a:r>
              <a:rPr kumimoji="1" lang="ja-JP" altLang="en-US" sz="1800" dirty="0">
                <a:solidFill>
                  <a:schemeClr val="bg1"/>
                </a:solidFill>
                <a:latin typeface="BIZ UDPゴシック" panose="020B0400000000000000" pitchFamily="50" charset="-128"/>
                <a:ea typeface="BIZ UDPゴシック" panose="020B0400000000000000" pitchFamily="50" charset="-128"/>
              </a:rPr>
              <a:t>　コード決済（</a:t>
            </a:r>
            <a:r>
              <a:rPr kumimoji="1" lang="en-US" altLang="ja-JP" sz="1800" dirty="0">
                <a:solidFill>
                  <a:schemeClr val="bg1"/>
                </a:solidFill>
                <a:latin typeface="BIZ UDPゴシック" panose="020B0400000000000000" pitchFamily="50" charset="-128"/>
                <a:ea typeface="BIZ UDPゴシック" panose="020B0400000000000000" pitchFamily="50" charset="-128"/>
              </a:rPr>
              <a:t>QR</a:t>
            </a:r>
            <a:r>
              <a:rPr kumimoji="1" lang="ja-JP" altLang="en-US" sz="1800" dirty="0">
                <a:solidFill>
                  <a:schemeClr val="bg1"/>
                </a:solidFill>
                <a:latin typeface="BIZ UDPゴシック" panose="020B0400000000000000" pitchFamily="50" charset="-128"/>
                <a:ea typeface="BIZ UDPゴシック" panose="020B0400000000000000" pitchFamily="50" charset="-128"/>
              </a:rPr>
              <a:t>コード</a:t>
            </a:r>
            <a:r>
              <a:rPr kumimoji="1" lang="en-US" altLang="ja-JP" sz="1800" dirty="0">
                <a:solidFill>
                  <a:schemeClr val="bg1"/>
                </a:solidFill>
                <a:latin typeface="BIZ UDPゴシック" panose="020B0400000000000000" pitchFamily="50" charset="-128"/>
                <a:ea typeface="BIZ UDPゴシック" panose="020B0400000000000000" pitchFamily="50" charset="-128"/>
              </a:rPr>
              <a:t>/</a:t>
            </a:r>
            <a:r>
              <a:rPr kumimoji="1" lang="ja-JP" altLang="en-US" sz="1800">
                <a:solidFill>
                  <a:schemeClr val="bg1"/>
                </a:solidFill>
                <a:latin typeface="BIZ UDPゴシック" panose="020B0400000000000000" pitchFamily="50" charset="-128"/>
                <a:ea typeface="BIZ UDPゴシック" panose="020B0400000000000000" pitchFamily="50" charset="-128"/>
              </a:rPr>
              <a:t>バーコード）</a:t>
            </a:r>
            <a:endParaRPr kumimoji="1" lang="ja-JP" altLang="en-US" sz="1800" dirty="0">
              <a:solidFill>
                <a:schemeClr val="bg1"/>
              </a:solidFill>
              <a:latin typeface="BIZ UDPゴシック" panose="020B0400000000000000" pitchFamily="50" charset="-128"/>
              <a:ea typeface="BIZ UDPゴシック" panose="020B0400000000000000" pitchFamily="50" charset="-128"/>
            </a:endParaRPr>
          </a:p>
        </p:txBody>
      </p:sp>
      <p:grpSp>
        <p:nvGrpSpPr>
          <p:cNvPr id="105" name="グループ化 104">
            <a:extLst>
              <a:ext uri="{FF2B5EF4-FFF2-40B4-BE49-F238E27FC236}">
                <a16:creationId xmlns:a16="http://schemas.microsoft.com/office/drawing/2014/main" id="{9A48CF98-0EF7-EA14-04FA-39BF90511B63}"/>
              </a:ext>
            </a:extLst>
          </p:cNvPr>
          <p:cNvGrpSpPr/>
          <p:nvPr/>
        </p:nvGrpSpPr>
        <p:grpSpPr>
          <a:xfrm>
            <a:off x="589636" y="8405180"/>
            <a:ext cx="5798258" cy="1064296"/>
            <a:chOff x="589636" y="7376480"/>
            <a:chExt cx="5798258" cy="1064296"/>
          </a:xfrm>
        </p:grpSpPr>
        <p:sp>
          <p:nvSpPr>
            <p:cNvPr id="103" name="四角形: 角を丸くする 102">
              <a:extLst>
                <a:ext uri="{FF2B5EF4-FFF2-40B4-BE49-F238E27FC236}">
                  <a16:creationId xmlns:a16="http://schemas.microsoft.com/office/drawing/2014/main" id="{CBCC2BB4-5A0F-8F9A-2113-9881DFECF112}"/>
                </a:ext>
              </a:extLst>
            </p:cNvPr>
            <p:cNvSpPr/>
            <p:nvPr/>
          </p:nvSpPr>
          <p:spPr>
            <a:xfrm>
              <a:off x="589636" y="7376480"/>
              <a:ext cx="5798258" cy="1064296"/>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defRPr lang="en-US"/>
              </a:defPPr>
              <a:lvl1pPr marL="0" algn="l" defTabSz="419938" rtl="0" eaLnBrk="1" latinLnBrk="0" hangingPunct="1">
                <a:defRPr sz="1653" kern="1200">
                  <a:solidFill>
                    <a:schemeClr val="tx1"/>
                  </a:solidFill>
                  <a:latin typeface="+mn-lt"/>
                  <a:ea typeface="+mn-ea"/>
                  <a:cs typeface="+mn-cs"/>
                </a:defRPr>
              </a:lvl1pPr>
              <a:lvl2pPr marL="419938" algn="l" defTabSz="419938" rtl="0" eaLnBrk="1" latinLnBrk="0" hangingPunct="1">
                <a:defRPr sz="1653" kern="1200">
                  <a:solidFill>
                    <a:schemeClr val="tx1"/>
                  </a:solidFill>
                  <a:latin typeface="+mn-lt"/>
                  <a:ea typeface="+mn-ea"/>
                  <a:cs typeface="+mn-cs"/>
                </a:defRPr>
              </a:lvl2pPr>
              <a:lvl3pPr marL="839876" algn="l" defTabSz="419938" rtl="0" eaLnBrk="1" latinLnBrk="0" hangingPunct="1">
                <a:defRPr sz="1653" kern="1200">
                  <a:solidFill>
                    <a:schemeClr val="tx1"/>
                  </a:solidFill>
                  <a:latin typeface="+mn-lt"/>
                  <a:ea typeface="+mn-ea"/>
                  <a:cs typeface="+mn-cs"/>
                </a:defRPr>
              </a:lvl3pPr>
              <a:lvl4pPr marL="1259815" algn="l" defTabSz="419938" rtl="0" eaLnBrk="1" latinLnBrk="0" hangingPunct="1">
                <a:defRPr sz="1653" kern="1200">
                  <a:solidFill>
                    <a:schemeClr val="tx1"/>
                  </a:solidFill>
                  <a:latin typeface="+mn-lt"/>
                  <a:ea typeface="+mn-ea"/>
                  <a:cs typeface="+mn-cs"/>
                </a:defRPr>
              </a:lvl4pPr>
              <a:lvl5pPr marL="1679753" algn="l" defTabSz="419938" rtl="0" eaLnBrk="1" latinLnBrk="0" hangingPunct="1">
                <a:defRPr sz="1653" kern="1200">
                  <a:solidFill>
                    <a:schemeClr val="tx1"/>
                  </a:solidFill>
                  <a:latin typeface="+mn-lt"/>
                  <a:ea typeface="+mn-ea"/>
                  <a:cs typeface="+mn-cs"/>
                </a:defRPr>
              </a:lvl5pPr>
              <a:lvl6pPr marL="2099691" algn="l" defTabSz="419938" rtl="0" eaLnBrk="1" latinLnBrk="0" hangingPunct="1">
                <a:defRPr sz="1653" kern="1200">
                  <a:solidFill>
                    <a:schemeClr val="tx1"/>
                  </a:solidFill>
                  <a:latin typeface="+mn-lt"/>
                  <a:ea typeface="+mn-ea"/>
                  <a:cs typeface="+mn-cs"/>
                </a:defRPr>
              </a:lvl6pPr>
              <a:lvl7pPr marL="2519629" algn="l" defTabSz="419938" rtl="0" eaLnBrk="1" latinLnBrk="0" hangingPunct="1">
                <a:defRPr sz="1653" kern="1200">
                  <a:solidFill>
                    <a:schemeClr val="tx1"/>
                  </a:solidFill>
                  <a:latin typeface="+mn-lt"/>
                  <a:ea typeface="+mn-ea"/>
                  <a:cs typeface="+mn-cs"/>
                </a:defRPr>
              </a:lvl7pPr>
              <a:lvl8pPr marL="2939567" algn="l" defTabSz="419938" rtl="0" eaLnBrk="1" latinLnBrk="0" hangingPunct="1">
                <a:defRPr sz="1653" kern="1200">
                  <a:solidFill>
                    <a:schemeClr val="tx1"/>
                  </a:solidFill>
                  <a:latin typeface="+mn-lt"/>
                  <a:ea typeface="+mn-ea"/>
                  <a:cs typeface="+mn-cs"/>
                </a:defRPr>
              </a:lvl8pPr>
              <a:lvl9pPr marL="3359506" algn="l" defTabSz="419938" rtl="0" eaLnBrk="1" latinLnBrk="0" hangingPunct="1">
                <a:defRPr sz="1653" kern="1200">
                  <a:solidFill>
                    <a:schemeClr val="tx1"/>
                  </a:solidFill>
                  <a:latin typeface="+mn-lt"/>
                  <a:ea typeface="+mn-ea"/>
                  <a:cs typeface="+mn-cs"/>
                </a:defRPr>
              </a:lvl9pPr>
            </a:lstStyle>
            <a:p>
              <a:pPr>
                <a:lnSpc>
                  <a:spcPct val="110000"/>
                </a:lnSpc>
              </a:pPr>
              <a:endParaRPr lang="en-US" altLang="ja-JP" sz="1100" b="1" spc="62" dirty="0">
                <a:solidFill>
                  <a:schemeClr val="bg1"/>
                </a:solidFill>
                <a:latin typeface="BIZ UDPゴシック" panose="020B0400000000000000" pitchFamily="50" charset="-128"/>
                <a:ea typeface="BIZ UDPゴシック" panose="020B0400000000000000" pitchFamily="50" charset="-128"/>
              </a:endParaRPr>
            </a:p>
            <a:p>
              <a:pPr>
                <a:lnSpc>
                  <a:spcPct val="110000"/>
                </a:lnSpc>
              </a:pPr>
              <a:r>
                <a:rPr lang="ja-JP" altLang="en-US" sz="1100" b="1" spc="62" dirty="0">
                  <a:solidFill>
                    <a:schemeClr val="bg1"/>
                  </a:solidFill>
                  <a:latin typeface="BIZ UDPゴシック" panose="020B0400000000000000" pitchFamily="50" charset="-128"/>
                  <a:ea typeface="BIZ UDPゴシック" panose="020B0400000000000000" pitchFamily="50" charset="-128"/>
                </a:rPr>
                <a:t>●一部のお支払いは現金のみの取扱いとなります。詳しくは係員にご確認ください。</a:t>
              </a:r>
              <a:endParaRPr lang="en-US" altLang="ja-JP" sz="1100" b="1" spc="62" dirty="0">
                <a:solidFill>
                  <a:schemeClr val="bg1"/>
                </a:solidFill>
                <a:latin typeface="BIZ UDPゴシック" panose="020B0400000000000000" pitchFamily="50" charset="-128"/>
                <a:ea typeface="BIZ UDPゴシック" panose="020B0400000000000000" pitchFamily="50" charset="-128"/>
              </a:endParaRPr>
            </a:p>
            <a:p>
              <a:pPr>
                <a:lnSpc>
                  <a:spcPct val="110000"/>
                </a:lnSpc>
              </a:pPr>
              <a:r>
                <a:rPr lang="ja-JP" altLang="en-US" sz="1100" b="1" spc="62" dirty="0">
                  <a:solidFill>
                    <a:schemeClr val="bg1"/>
                  </a:solidFill>
                  <a:latin typeface="BIZ UDPゴシック" panose="020B0400000000000000" pitchFamily="50" charset="-128"/>
                  <a:ea typeface="BIZ UDPゴシック" panose="020B0400000000000000" pitchFamily="50" charset="-128"/>
                </a:rPr>
                <a:t>●キャッシュレス決済でのお支払いの場合、領収書はお渡しできません。</a:t>
              </a:r>
              <a:endParaRPr lang="en-US" altLang="ja-JP" sz="1100" b="1" spc="62" dirty="0">
                <a:solidFill>
                  <a:schemeClr val="bg1"/>
                </a:solidFill>
                <a:latin typeface="BIZ UDPゴシック" panose="020B0400000000000000" pitchFamily="50" charset="-128"/>
                <a:ea typeface="BIZ UDPゴシック" panose="020B0400000000000000" pitchFamily="50" charset="-128"/>
              </a:endParaRPr>
            </a:p>
            <a:p>
              <a:pPr>
                <a:lnSpc>
                  <a:spcPct val="110000"/>
                </a:lnSpc>
              </a:pPr>
              <a:r>
                <a:rPr lang="ja-JP" altLang="en-US" sz="1100" b="1" spc="62" dirty="0">
                  <a:solidFill>
                    <a:schemeClr val="bg1"/>
                  </a:solidFill>
                  <a:latin typeface="BIZ UDPゴシック" panose="020B0400000000000000" pitchFamily="50" charset="-128"/>
                  <a:ea typeface="BIZ UDPゴシック" panose="020B0400000000000000" pitchFamily="50" charset="-128"/>
                </a:rPr>
                <a:t>●現金とキャッシュレス決済を併用してお支払いいただくことはできません。</a:t>
              </a:r>
              <a:endParaRPr lang="en-US" altLang="ja-JP" sz="1100" b="1" spc="62" dirty="0">
                <a:solidFill>
                  <a:schemeClr val="bg1"/>
                </a:solidFill>
                <a:latin typeface="BIZ UDPゴシック" panose="020B0400000000000000" pitchFamily="50" charset="-128"/>
                <a:ea typeface="BIZ UDPゴシック" panose="020B0400000000000000" pitchFamily="50" charset="-128"/>
              </a:endParaRPr>
            </a:p>
          </p:txBody>
        </p:sp>
        <p:sp>
          <p:nvSpPr>
            <p:cNvPr id="104" name="角丸四角形 98">
              <a:extLst>
                <a:ext uri="{FF2B5EF4-FFF2-40B4-BE49-F238E27FC236}">
                  <a16:creationId xmlns:a16="http://schemas.microsoft.com/office/drawing/2014/main" id="{8030C2A8-1515-56A6-E88E-2B1894E4DD11}"/>
                </a:ext>
              </a:extLst>
            </p:cNvPr>
            <p:cNvSpPr/>
            <p:nvPr/>
          </p:nvSpPr>
          <p:spPr>
            <a:xfrm>
              <a:off x="2348219" y="7424695"/>
              <a:ext cx="2373063" cy="206422"/>
            </a:xfrm>
            <a:prstGeom prst="roundRect">
              <a:avLst>
                <a:gd name="adj" fmla="val 31882"/>
              </a:avLst>
            </a:prstGeom>
            <a:solidFill>
              <a:schemeClr val="tx1"/>
            </a:solidFill>
          </p:spPr>
          <p:txBody>
            <a:bodyPr wrap="square" lIns="0" tIns="0" rIns="0" bIns="0" anchor="ctr" anchorCtr="0">
              <a:noAutofit/>
            </a:bodyPr>
            <a:lstStyle>
              <a:defPPr>
                <a:defRPr lang="en-US"/>
              </a:defPPr>
              <a:lvl1pPr marL="0" algn="l" defTabSz="419938" rtl="0" eaLnBrk="1" latinLnBrk="0" hangingPunct="1">
                <a:defRPr sz="1653" kern="1200">
                  <a:solidFill>
                    <a:schemeClr val="tx1"/>
                  </a:solidFill>
                  <a:latin typeface="+mn-lt"/>
                  <a:ea typeface="+mn-ea"/>
                  <a:cs typeface="+mn-cs"/>
                </a:defRPr>
              </a:lvl1pPr>
              <a:lvl2pPr marL="419938" algn="l" defTabSz="419938" rtl="0" eaLnBrk="1" latinLnBrk="0" hangingPunct="1">
                <a:defRPr sz="1653" kern="1200">
                  <a:solidFill>
                    <a:schemeClr val="tx1"/>
                  </a:solidFill>
                  <a:latin typeface="+mn-lt"/>
                  <a:ea typeface="+mn-ea"/>
                  <a:cs typeface="+mn-cs"/>
                </a:defRPr>
              </a:lvl2pPr>
              <a:lvl3pPr marL="839876" algn="l" defTabSz="419938" rtl="0" eaLnBrk="1" latinLnBrk="0" hangingPunct="1">
                <a:defRPr sz="1653" kern="1200">
                  <a:solidFill>
                    <a:schemeClr val="tx1"/>
                  </a:solidFill>
                  <a:latin typeface="+mn-lt"/>
                  <a:ea typeface="+mn-ea"/>
                  <a:cs typeface="+mn-cs"/>
                </a:defRPr>
              </a:lvl3pPr>
              <a:lvl4pPr marL="1259815" algn="l" defTabSz="419938" rtl="0" eaLnBrk="1" latinLnBrk="0" hangingPunct="1">
                <a:defRPr sz="1653" kern="1200">
                  <a:solidFill>
                    <a:schemeClr val="tx1"/>
                  </a:solidFill>
                  <a:latin typeface="+mn-lt"/>
                  <a:ea typeface="+mn-ea"/>
                  <a:cs typeface="+mn-cs"/>
                </a:defRPr>
              </a:lvl4pPr>
              <a:lvl5pPr marL="1679753" algn="l" defTabSz="419938" rtl="0" eaLnBrk="1" latinLnBrk="0" hangingPunct="1">
                <a:defRPr sz="1653" kern="1200">
                  <a:solidFill>
                    <a:schemeClr val="tx1"/>
                  </a:solidFill>
                  <a:latin typeface="+mn-lt"/>
                  <a:ea typeface="+mn-ea"/>
                  <a:cs typeface="+mn-cs"/>
                </a:defRPr>
              </a:lvl5pPr>
              <a:lvl6pPr marL="2099691" algn="l" defTabSz="419938" rtl="0" eaLnBrk="1" latinLnBrk="0" hangingPunct="1">
                <a:defRPr sz="1653" kern="1200">
                  <a:solidFill>
                    <a:schemeClr val="tx1"/>
                  </a:solidFill>
                  <a:latin typeface="+mn-lt"/>
                  <a:ea typeface="+mn-ea"/>
                  <a:cs typeface="+mn-cs"/>
                </a:defRPr>
              </a:lvl6pPr>
              <a:lvl7pPr marL="2519629" algn="l" defTabSz="419938" rtl="0" eaLnBrk="1" latinLnBrk="0" hangingPunct="1">
                <a:defRPr sz="1653" kern="1200">
                  <a:solidFill>
                    <a:schemeClr val="tx1"/>
                  </a:solidFill>
                  <a:latin typeface="+mn-lt"/>
                  <a:ea typeface="+mn-ea"/>
                  <a:cs typeface="+mn-cs"/>
                </a:defRPr>
              </a:lvl7pPr>
              <a:lvl8pPr marL="2939567" algn="l" defTabSz="419938" rtl="0" eaLnBrk="1" latinLnBrk="0" hangingPunct="1">
                <a:defRPr sz="1653" kern="1200">
                  <a:solidFill>
                    <a:schemeClr val="tx1"/>
                  </a:solidFill>
                  <a:latin typeface="+mn-lt"/>
                  <a:ea typeface="+mn-ea"/>
                  <a:cs typeface="+mn-cs"/>
                </a:defRPr>
              </a:lvl8pPr>
              <a:lvl9pPr marL="3359506" algn="l" defTabSz="419938" rtl="0" eaLnBrk="1" latinLnBrk="0" hangingPunct="1">
                <a:defRPr sz="1653" kern="1200">
                  <a:solidFill>
                    <a:schemeClr val="tx1"/>
                  </a:solidFill>
                  <a:latin typeface="+mn-lt"/>
                  <a:ea typeface="+mn-ea"/>
                  <a:cs typeface="+mn-cs"/>
                </a:defRPr>
              </a:lvl9pPr>
            </a:lstStyle>
            <a:p>
              <a:pPr algn="ctr" fontAlgn="ctr"/>
              <a:r>
                <a:rPr lang="ja-JP" altLang="en-US" sz="991" b="1" dirty="0">
                  <a:solidFill>
                    <a:schemeClr val="bg1"/>
                  </a:solidFill>
                  <a:latin typeface="BIZ UDPゴシック" panose="020B0400000000000000" pitchFamily="50" charset="-128"/>
                  <a:ea typeface="BIZ UDPゴシック" panose="020B0400000000000000" pitchFamily="50" charset="-128"/>
                </a:rPr>
                <a:t>キャッシュレス決済ご利用時の注意点</a:t>
              </a:r>
            </a:p>
          </p:txBody>
        </p:sp>
      </p:grpSp>
      <p:grpSp>
        <p:nvGrpSpPr>
          <p:cNvPr id="7" name="グループ化 6">
            <a:extLst>
              <a:ext uri="{FF2B5EF4-FFF2-40B4-BE49-F238E27FC236}">
                <a16:creationId xmlns:a16="http://schemas.microsoft.com/office/drawing/2014/main" id="{43208057-D295-DCBC-C085-3EDC491BD921}"/>
              </a:ext>
            </a:extLst>
          </p:cNvPr>
          <p:cNvGrpSpPr/>
          <p:nvPr/>
        </p:nvGrpSpPr>
        <p:grpSpPr>
          <a:xfrm>
            <a:off x="912771" y="6374199"/>
            <a:ext cx="5288002" cy="1830903"/>
            <a:chOff x="906593" y="6374199"/>
            <a:chExt cx="5288002" cy="1830903"/>
          </a:xfrm>
        </p:grpSpPr>
        <p:grpSp>
          <p:nvGrpSpPr>
            <p:cNvPr id="100" name="グループ化 99">
              <a:extLst>
                <a:ext uri="{FF2B5EF4-FFF2-40B4-BE49-F238E27FC236}">
                  <a16:creationId xmlns:a16="http://schemas.microsoft.com/office/drawing/2014/main" id="{2ACD89AA-8904-4154-E978-E01331A48170}"/>
                </a:ext>
              </a:extLst>
            </p:cNvPr>
            <p:cNvGrpSpPr/>
            <p:nvPr/>
          </p:nvGrpSpPr>
          <p:grpSpPr>
            <a:xfrm>
              <a:off x="906593" y="6374199"/>
              <a:ext cx="5288002" cy="1830903"/>
              <a:chOff x="665195" y="6702967"/>
              <a:chExt cx="5288002" cy="1830903"/>
            </a:xfrm>
          </p:grpSpPr>
          <p:pic>
            <p:nvPicPr>
              <p:cNvPr id="79" name="図 78" descr="文字が書かれている&#10;&#10;低い精度で自動的に生成された説明">
                <a:extLst>
                  <a:ext uri="{FF2B5EF4-FFF2-40B4-BE49-F238E27FC236}">
                    <a16:creationId xmlns:a16="http://schemas.microsoft.com/office/drawing/2014/main" id="{D8BD4D8D-69A3-A0CE-8885-AAF1789F9AB7}"/>
                  </a:ext>
                </a:extLst>
              </p:cNvPr>
              <p:cNvPicPr>
                <a:picLocks noChangeAspect="1"/>
              </p:cNvPicPr>
              <p:nvPr/>
            </p:nvPicPr>
            <p:blipFill rotWithShape="1">
              <a:blip r:embed="rId8">
                <a:extLst>
                  <a:ext uri="{28A0092B-C50C-407E-A947-70E740481C1C}">
                    <a14:useLocalDpi xmlns:a14="http://schemas.microsoft.com/office/drawing/2010/main" val="0"/>
                  </a:ext>
                </a:extLst>
              </a:blip>
              <a:srcRect l="6062" t="17168" r="5878" b="16920"/>
              <a:stretch/>
            </p:blipFill>
            <p:spPr>
              <a:xfrm>
                <a:off x="665195" y="6729970"/>
                <a:ext cx="1471299" cy="402121"/>
              </a:xfrm>
              <a:prstGeom prst="rect">
                <a:avLst/>
              </a:prstGeom>
            </p:spPr>
          </p:pic>
          <p:pic>
            <p:nvPicPr>
              <p:cNvPr id="82" name="図 81" descr="ロゴ&#10;&#10;自動的に生成された説明">
                <a:extLst>
                  <a:ext uri="{FF2B5EF4-FFF2-40B4-BE49-F238E27FC236}">
                    <a16:creationId xmlns:a16="http://schemas.microsoft.com/office/drawing/2014/main" id="{CF4FBD12-5C18-FDA8-E96E-6805131FA63A}"/>
                  </a:ext>
                </a:extLst>
              </p:cNvPr>
              <p:cNvPicPr>
                <a:picLocks noChangeAspect="1"/>
              </p:cNvPicPr>
              <p:nvPr/>
            </p:nvPicPr>
            <p:blipFill rotWithShape="1">
              <a:blip r:embed="rId9">
                <a:extLst>
                  <a:ext uri="{28A0092B-C50C-407E-A947-70E740481C1C}">
                    <a14:useLocalDpi xmlns:a14="http://schemas.microsoft.com/office/drawing/2010/main" val="0"/>
                  </a:ext>
                </a:extLst>
              </a:blip>
              <a:srcRect t="328" r="1880" b="4819"/>
              <a:stretch/>
            </p:blipFill>
            <p:spPr>
              <a:xfrm>
                <a:off x="2431691" y="6702967"/>
                <a:ext cx="1457031" cy="445413"/>
              </a:xfrm>
              <a:prstGeom prst="rect">
                <a:avLst/>
              </a:prstGeom>
            </p:spPr>
          </p:pic>
          <p:pic>
            <p:nvPicPr>
              <p:cNvPr id="85" name="図 84">
                <a:extLst>
                  <a:ext uri="{FF2B5EF4-FFF2-40B4-BE49-F238E27FC236}">
                    <a16:creationId xmlns:a16="http://schemas.microsoft.com/office/drawing/2014/main" id="{31515258-39A3-3220-698A-B785C3563F39}"/>
                  </a:ext>
                </a:extLst>
              </p:cNvPr>
              <p:cNvPicPr>
                <a:picLocks noChangeAspect="1"/>
              </p:cNvPicPr>
              <p:nvPr/>
            </p:nvPicPr>
            <p:blipFill>
              <a:blip r:embed="rId10"/>
              <a:stretch>
                <a:fillRect/>
              </a:stretch>
            </p:blipFill>
            <p:spPr>
              <a:xfrm>
                <a:off x="4183919" y="6798090"/>
                <a:ext cx="1463238" cy="280381"/>
              </a:xfrm>
              <a:prstGeom prst="rect">
                <a:avLst/>
              </a:prstGeom>
            </p:spPr>
          </p:pic>
          <p:pic>
            <p:nvPicPr>
              <p:cNvPr id="92" name="図 91">
                <a:extLst>
                  <a:ext uri="{FF2B5EF4-FFF2-40B4-BE49-F238E27FC236}">
                    <a16:creationId xmlns:a16="http://schemas.microsoft.com/office/drawing/2014/main" id="{74951AF3-ED31-3743-EDD7-5E95A0B8C2F5}"/>
                  </a:ext>
                </a:extLst>
              </p:cNvPr>
              <p:cNvPicPr>
                <a:picLocks noChangeAspect="1"/>
              </p:cNvPicPr>
              <p:nvPr/>
            </p:nvPicPr>
            <p:blipFill>
              <a:blip r:embed="rId11"/>
              <a:stretch>
                <a:fillRect/>
              </a:stretch>
            </p:blipFill>
            <p:spPr>
              <a:xfrm>
                <a:off x="4183919" y="7357879"/>
                <a:ext cx="1629815" cy="341514"/>
              </a:xfrm>
              <a:prstGeom prst="rect">
                <a:avLst/>
              </a:prstGeom>
            </p:spPr>
          </p:pic>
          <p:pic>
            <p:nvPicPr>
              <p:cNvPr id="94" name="図 93">
                <a:extLst>
                  <a:ext uri="{FF2B5EF4-FFF2-40B4-BE49-F238E27FC236}">
                    <a16:creationId xmlns:a16="http://schemas.microsoft.com/office/drawing/2014/main" id="{8BC346EA-064F-3F7F-ACEF-C79FFA115559}"/>
                  </a:ext>
                </a:extLst>
              </p:cNvPr>
              <p:cNvPicPr>
                <a:picLocks noChangeAspect="1"/>
              </p:cNvPicPr>
              <p:nvPr/>
            </p:nvPicPr>
            <p:blipFill>
              <a:blip r:embed="rId12"/>
              <a:stretch>
                <a:fillRect/>
              </a:stretch>
            </p:blipFill>
            <p:spPr>
              <a:xfrm>
                <a:off x="672911" y="7969889"/>
                <a:ext cx="1534145" cy="498931"/>
              </a:xfrm>
              <a:prstGeom prst="rect">
                <a:avLst/>
              </a:prstGeom>
            </p:spPr>
          </p:pic>
          <p:pic>
            <p:nvPicPr>
              <p:cNvPr id="96" name="図 95">
                <a:extLst>
                  <a:ext uri="{FF2B5EF4-FFF2-40B4-BE49-F238E27FC236}">
                    <a16:creationId xmlns:a16="http://schemas.microsoft.com/office/drawing/2014/main" id="{3C873EE7-5A44-9BFA-4E3F-0E4F7FA19606}"/>
                  </a:ext>
                </a:extLst>
              </p:cNvPr>
              <p:cNvPicPr>
                <a:picLocks noChangeAspect="1"/>
              </p:cNvPicPr>
              <p:nvPr/>
            </p:nvPicPr>
            <p:blipFill>
              <a:blip r:embed="rId13"/>
              <a:stretch>
                <a:fillRect/>
              </a:stretch>
            </p:blipFill>
            <p:spPr>
              <a:xfrm>
                <a:off x="2427522" y="7966903"/>
                <a:ext cx="3525675" cy="566967"/>
              </a:xfrm>
              <a:prstGeom prst="rect">
                <a:avLst/>
              </a:prstGeom>
            </p:spPr>
          </p:pic>
        </p:grpSp>
        <p:pic>
          <p:nvPicPr>
            <p:cNvPr id="4" name="図 3">
              <a:extLst>
                <a:ext uri="{FF2B5EF4-FFF2-40B4-BE49-F238E27FC236}">
                  <a16:creationId xmlns:a16="http://schemas.microsoft.com/office/drawing/2014/main" id="{19433E08-35F4-312E-4750-E62CE68C8874}"/>
                </a:ext>
              </a:extLst>
            </p:cNvPr>
            <p:cNvPicPr>
              <a:picLocks noChangeAspect="1"/>
            </p:cNvPicPr>
            <p:nvPr/>
          </p:nvPicPr>
          <p:blipFill>
            <a:blip r:embed="rId14"/>
            <a:stretch>
              <a:fillRect/>
            </a:stretch>
          </p:blipFill>
          <p:spPr>
            <a:xfrm>
              <a:off x="2672218" y="6828938"/>
              <a:ext cx="1523810" cy="796952"/>
            </a:xfrm>
            <a:prstGeom prst="rect">
              <a:avLst/>
            </a:prstGeom>
          </p:spPr>
        </p:pic>
      </p:grpSp>
      <p:grpSp>
        <p:nvGrpSpPr>
          <p:cNvPr id="13" name="グループ化 12">
            <a:extLst>
              <a:ext uri="{FF2B5EF4-FFF2-40B4-BE49-F238E27FC236}">
                <a16:creationId xmlns:a16="http://schemas.microsoft.com/office/drawing/2014/main" id="{82EE2DBA-CD15-ACC8-CEFD-FB5354D2F599}"/>
              </a:ext>
            </a:extLst>
          </p:cNvPr>
          <p:cNvGrpSpPr/>
          <p:nvPr/>
        </p:nvGrpSpPr>
        <p:grpSpPr>
          <a:xfrm>
            <a:off x="732168" y="2145121"/>
            <a:ext cx="5371346" cy="664369"/>
            <a:chOff x="732168" y="2145121"/>
            <a:chExt cx="5371346" cy="664369"/>
          </a:xfrm>
        </p:grpSpPr>
        <p:grpSp>
          <p:nvGrpSpPr>
            <p:cNvPr id="48" name="グループ化 47">
              <a:extLst>
                <a:ext uri="{FF2B5EF4-FFF2-40B4-BE49-F238E27FC236}">
                  <a16:creationId xmlns:a16="http://schemas.microsoft.com/office/drawing/2014/main" id="{969C070C-FF42-66A0-AC2E-6035CBA2BC47}"/>
                </a:ext>
              </a:extLst>
            </p:cNvPr>
            <p:cNvGrpSpPr/>
            <p:nvPr/>
          </p:nvGrpSpPr>
          <p:grpSpPr>
            <a:xfrm>
              <a:off x="732168" y="2145121"/>
              <a:ext cx="4717515" cy="664369"/>
              <a:chOff x="599168" y="2432762"/>
              <a:chExt cx="4717515" cy="664369"/>
            </a:xfrm>
          </p:grpSpPr>
          <p:pic>
            <p:nvPicPr>
              <p:cNvPr id="21" name="図 20">
                <a:extLst>
                  <a:ext uri="{FF2B5EF4-FFF2-40B4-BE49-F238E27FC236}">
                    <a16:creationId xmlns:a16="http://schemas.microsoft.com/office/drawing/2014/main" id="{68787FA1-73E4-BF1A-C78B-B31AFD9FBE6D}"/>
                  </a:ext>
                </a:extLst>
              </p:cNvPr>
              <p:cNvPicPr>
                <a:picLocks noChangeAspect="1"/>
              </p:cNvPicPr>
              <p:nvPr/>
            </p:nvPicPr>
            <p:blipFill>
              <a:blip r:embed="rId15"/>
              <a:stretch>
                <a:fillRect/>
              </a:stretch>
            </p:blipFill>
            <p:spPr>
              <a:xfrm>
                <a:off x="599168" y="2503119"/>
                <a:ext cx="809524" cy="523810"/>
              </a:xfrm>
              <a:prstGeom prst="rect">
                <a:avLst/>
              </a:prstGeom>
            </p:spPr>
          </p:pic>
          <p:pic>
            <p:nvPicPr>
              <p:cNvPr id="27" name="図 26" descr="ロゴ&#10;&#10;自動的に生成された説明">
                <a:extLst>
                  <a:ext uri="{FF2B5EF4-FFF2-40B4-BE49-F238E27FC236}">
                    <a16:creationId xmlns:a16="http://schemas.microsoft.com/office/drawing/2014/main" id="{30FE2830-5F66-AADC-34B7-383340F9B39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457923" y="2432762"/>
                <a:ext cx="829628" cy="637699"/>
              </a:xfrm>
              <a:prstGeom prst="rect">
                <a:avLst/>
              </a:prstGeom>
            </p:spPr>
          </p:pic>
          <p:pic>
            <p:nvPicPr>
              <p:cNvPr id="33" name="図 32" descr="テキスト&#10;&#10;中程度の精度で自動的に生成された説明">
                <a:extLst>
                  <a:ext uri="{FF2B5EF4-FFF2-40B4-BE49-F238E27FC236}">
                    <a16:creationId xmlns:a16="http://schemas.microsoft.com/office/drawing/2014/main" id="{970B6EBB-4DF8-A6D3-7EEB-AA7A9BC1AA3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553408" y="2432762"/>
                <a:ext cx="664369" cy="664369"/>
              </a:xfrm>
              <a:prstGeom prst="rect">
                <a:avLst/>
              </a:prstGeom>
            </p:spPr>
          </p:pic>
          <p:pic>
            <p:nvPicPr>
              <p:cNvPr id="38" name="図 37">
                <a:extLst>
                  <a:ext uri="{FF2B5EF4-FFF2-40B4-BE49-F238E27FC236}">
                    <a16:creationId xmlns:a16="http://schemas.microsoft.com/office/drawing/2014/main" id="{CADA5726-1532-50BC-879D-826335AFCAAE}"/>
                  </a:ext>
                </a:extLst>
              </p:cNvPr>
              <p:cNvPicPr>
                <a:picLocks noChangeAspect="1"/>
              </p:cNvPicPr>
              <p:nvPr/>
            </p:nvPicPr>
            <p:blipFill>
              <a:blip r:embed="rId18"/>
              <a:stretch>
                <a:fillRect/>
              </a:stretch>
            </p:blipFill>
            <p:spPr>
              <a:xfrm>
                <a:off x="1542798" y="2503041"/>
                <a:ext cx="809524" cy="523810"/>
              </a:xfrm>
              <a:prstGeom prst="rect">
                <a:avLst/>
              </a:prstGeom>
            </p:spPr>
          </p:pic>
          <p:pic>
            <p:nvPicPr>
              <p:cNvPr id="47" name="図 46" descr="会社名 が含まれている画像&#10;&#10;自動的に生成された説明">
                <a:extLst>
                  <a:ext uri="{FF2B5EF4-FFF2-40B4-BE49-F238E27FC236}">
                    <a16:creationId xmlns:a16="http://schemas.microsoft.com/office/drawing/2014/main" id="{95880479-ACDD-660E-AF38-74DAFE0721A1}"/>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4487055" y="2437507"/>
                <a:ext cx="829628" cy="612934"/>
              </a:xfrm>
              <a:prstGeom prst="rect">
                <a:avLst/>
              </a:prstGeom>
            </p:spPr>
          </p:pic>
        </p:grpSp>
        <p:pic>
          <p:nvPicPr>
            <p:cNvPr id="12" name="図 11">
              <a:extLst>
                <a:ext uri="{FF2B5EF4-FFF2-40B4-BE49-F238E27FC236}">
                  <a16:creationId xmlns:a16="http://schemas.microsoft.com/office/drawing/2014/main" id="{52FBDBB4-C749-DB1A-C8BE-8415B3311F3F}"/>
                </a:ext>
              </a:extLst>
            </p:cNvPr>
            <p:cNvPicPr>
              <a:picLocks noChangeAspect="1"/>
            </p:cNvPicPr>
            <p:nvPr/>
          </p:nvPicPr>
          <p:blipFill>
            <a:blip r:embed="rId20"/>
            <a:stretch>
              <a:fillRect/>
            </a:stretch>
          </p:blipFill>
          <p:spPr>
            <a:xfrm>
              <a:off x="5689653" y="2184131"/>
              <a:ext cx="413861" cy="523875"/>
            </a:xfrm>
            <a:prstGeom prst="rect">
              <a:avLst/>
            </a:prstGeom>
          </p:spPr>
        </p:pic>
      </p:grpSp>
      <p:pic>
        <p:nvPicPr>
          <p:cNvPr id="8" name="図 7" descr="ロゴ&#10;&#10;自動的に生成された説明">
            <a:extLst>
              <a:ext uri="{FF2B5EF4-FFF2-40B4-BE49-F238E27FC236}">
                <a16:creationId xmlns:a16="http://schemas.microsoft.com/office/drawing/2014/main" id="{7FBB0B9B-B929-4F1D-E722-EF33C744597A}"/>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82272" y="6963575"/>
            <a:ext cx="1386140" cy="527678"/>
          </a:xfrm>
          <a:prstGeom prst="rect">
            <a:avLst/>
          </a:prstGeom>
        </p:spPr>
      </p:pic>
    </p:spTree>
    <p:extLst>
      <p:ext uri="{BB962C8B-B14F-4D97-AF65-F5344CB8AC3E}">
        <p14:creationId xmlns:p14="http://schemas.microsoft.com/office/powerpoint/2010/main" val="176177165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Words>78</Words>
  <PresentationFormat>A4 210 x 297 mm</PresentationFormat>
  <Paragraphs>11</Paragraphs>
  <Slides>1</Slides>
  <Notes>0</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1</vt:i4>
      </vt:variant>
    </vt:vector>
  </HeadingPairs>
  <TitlesOfParts>
    <vt:vector size="4" baseType="lpstr">
      <vt:lpstr>BIZ UDPゴシック</vt:lpstr>
      <vt:lpstr>Arial</vt:lpstr>
      <vt:lpstr>Office テーマ</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