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media/image108.jpg" ContentType="image/png"/>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6" r:id="rId4"/>
  </p:sldMasterIdLst>
  <p:notesMasterIdLst>
    <p:notesMasterId r:id="rId45"/>
  </p:notesMasterIdLst>
  <p:handoutMasterIdLst>
    <p:handoutMasterId r:id="rId46"/>
  </p:handoutMasterIdLst>
  <p:sldIdLst>
    <p:sldId id="314" r:id="rId5"/>
    <p:sldId id="315" r:id="rId6"/>
    <p:sldId id="328" r:id="rId7"/>
    <p:sldId id="329" r:id="rId8"/>
    <p:sldId id="317" r:id="rId9"/>
    <p:sldId id="318" r:id="rId10"/>
    <p:sldId id="320" r:id="rId11"/>
    <p:sldId id="332" r:id="rId12"/>
    <p:sldId id="348" r:id="rId13"/>
    <p:sldId id="350" r:id="rId14"/>
    <p:sldId id="331" r:id="rId15"/>
    <p:sldId id="333" r:id="rId16"/>
    <p:sldId id="352" r:id="rId17"/>
    <p:sldId id="353" r:id="rId18"/>
    <p:sldId id="354" r:id="rId19"/>
    <p:sldId id="351" r:id="rId20"/>
    <p:sldId id="334" r:id="rId21"/>
    <p:sldId id="336" r:id="rId22"/>
    <p:sldId id="355" r:id="rId23"/>
    <p:sldId id="356" r:id="rId24"/>
    <p:sldId id="322" r:id="rId25"/>
    <p:sldId id="338" r:id="rId26"/>
    <p:sldId id="337" r:id="rId27"/>
    <p:sldId id="339" r:id="rId28"/>
    <p:sldId id="340" r:id="rId29"/>
    <p:sldId id="341" r:id="rId30"/>
    <p:sldId id="342" r:id="rId31"/>
    <p:sldId id="343" r:id="rId32"/>
    <p:sldId id="344" r:id="rId33"/>
    <p:sldId id="345" r:id="rId34"/>
    <p:sldId id="346" r:id="rId35"/>
    <p:sldId id="347" r:id="rId36"/>
    <p:sldId id="363" r:id="rId37"/>
    <p:sldId id="357" r:id="rId38"/>
    <p:sldId id="358" r:id="rId39"/>
    <p:sldId id="359" r:id="rId40"/>
    <p:sldId id="360" r:id="rId41"/>
    <p:sldId id="364" r:id="rId42"/>
    <p:sldId id="362" r:id="rId43"/>
    <p:sldId id="309" r:id="rId44"/>
  </p:sldIdLst>
  <p:sldSz cx="12192000" cy="6858000"/>
  <p:notesSz cx="6858000" cy="9144000"/>
  <p:defaultTex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0"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6DF"/>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85" autoAdjust="0"/>
    <p:restoredTop sz="95388" autoAdjust="0"/>
  </p:normalViewPr>
  <p:slideViewPr>
    <p:cSldViewPr snapToGrid="0">
      <p:cViewPr varScale="1">
        <p:scale>
          <a:sx n="84" d="100"/>
          <a:sy n="84" d="100"/>
        </p:scale>
        <p:origin x="87" y="51"/>
      </p:cViewPr>
      <p:guideLst>
        <p:guide orient="horz" pos="3360"/>
        <p:guide pos="3840"/>
      </p:guideLst>
    </p:cSldViewPr>
  </p:slideViewPr>
  <p:outlineViewPr>
    <p:cViewPr>
      <p:scale>
        <a:sx n="33" d="100"/>
        <a:sy n="33" d="100"/>
      </p:scale>
      <p:origin x="0" y="-12672"/>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3882" y="143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microsoft.com/office/2018/10/relationships/authors" Target="author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ROUCH SHORGE" userId="a721b31b0a425c13" providerId="LiveId" clId="{AB189BFE-6D3A-4F54-B14F-D1360EE0AA3B}"/>
    <pc:docChg chg="undo redo custSel addSld delSld modSld sldOrd">
      <pc:chgData name="CROUCH SHORGE" userId="a721b31b0a425c13" providerId="LiveId" clId="{AB189BFE-6D3A-4F54-B14F-D1360EE0AA3B}" dt="2025-03-10T06:03:14.049" v="13350" actId="6549"/>
      <pc:docMkLst>
        <pc:docMk/>
      </pc:docMkLst>
      <pc:sldChg chg="addSp delSp modSp mod ord">
        <pc:chgData name="CROUCH SHORGE" userId="a721b31b0a425c13" providerId="LiveId" clId="{AB189BFE-6D3A-4F54-B14F-D1360EE0AA3B}" dt="2025-03-04T08:30:39.013" v="6909"/>
        <pc:sldMkLst>
          <pc:docMk/>
          <pc:sldMk cId="769932640" sldId="309"/>
        </pc:sldMkLst>
        <pc:spChg chg="mod">
          <ac:chgData name="CROUCH SHORGE" userId="a721b31b0a425c13" providerId="LiveId" clId="{AB189BFE-6D3A-4F54-B14F-D1360EE0AA3B}" dt="2025-01-15T02:50:59.810" v="300" actId="207"/>
          <ac:spMkLst>
            <pc:docMk/>
            <pc:sldMk cId="769932640" sldId="309"/>
            <ac:spMk id="7" creationId="{E82E216E-9EE0-9D3F-D692-083F575A3D04}"/>
          </ac:spMkLst>
        </pc:spChg>
        <pc:spChg chg="mod">
          <ac:chgData name="CROUCH SHORGE" userId="a721b31b0a425c13" providerId="LiveId" clId="{AB189BFE-6D3A-4F54-B14F-D1360EE0AA3B}" dt="2025-01-15T02:51:28.724" v="335" actId="121"/>
          <ac:spMkLst>
            <pc:docMk/>
            <pc:sldMk cId="769932640" sldId="309"/>
            <ac:spMk id="10" creationId="{1F398FDD-E639-CF6A-B875-443655F2B31B}"/>
          </ac:spMkLst>
        </pc:spChg>
        <pc:picChg chg="add mod">
          <ac:chgData name="CROUCH SHORGE" userId="a721b31b0a425c13" providerId="LiveId" clId="{AB189BFE-6D3A-4F54-B14F-D1360EE0AA3B}" dt="2025-02-05T07:55:11.448" v="5250" actId="1076"/>
          <ac:picMkLst>
            <pc:docMk/>
            <pc:sldMk cId="769932640" sldId="309"/>
            <ac:picMk id="2" creationId="{398B21EF-95E5-D71B-DBC4-21AE8EC8248F}"/>
          </ac:picMkLst>
        </pc:picChg>
        <pc:picChg chg="add mod">
          <ac:chgData name="CROUCH SHORGE" userId="a721b31b0a425c13" providerId="LiveId" clId="{AB189BFE-6D3A-4F54-B14F-D1360EE0AA3B}" dt="2025-02-05T07:55:51.567" v="5318" actId="1076"/>
          <ac:picMkLst>
            <pc:docMk/>
            <pc:sldMk cId="769932640" sldId="309"/>
            <ac:picMk id="4" creationId="{E69BAE07-60AC-4E2A-0A1D-BB86C7F105AD}"/>
          </ac:picMkLst>
        </pc:picChg>
        <pc:picChg chg="add mod">
          <ac:chgData name="CROUCH SHORGE" userId="a721b31b0a425c13" providerId="LiveId" clId="{AB189BFE-6D3A-4F54-B14F-D1360EE0AA3B}" dt="2025-02-05T07:55:51.567" v="5318" actId="1076"/>
          <ac:picMkLst>
            <pc:docMk/>
            <pc:sldMk cId="769932640" sldId="309"/>
            <ac:picMk id="5" creationId="{EA036923-07E3-19F4-D904-A2EDF7589C88}"/>
          </ac:picMkLst>
        </pc:picChg>
        <pc:picChg chg="add mod">
          <ac:chgData name="CROUCH SHORGE" userId="a721b31b0a425c13" providerId="LiveId" clId="{AB189BFE-6D3A-4F54-B14F-D1360EE0AA3B}" dt="2025-02-05T07:55:51.567" v="5318" actId="1076"/>
          <ac:picMkLst>
            <pc:docMk/>
            <pc:sldMk cId="769932640" sldId="309"/>
            <ac:picMk id="6" creationId="{65A2F1DE-5CDD-1DF1-871E-35293F25C451}"/>
          </ac:picMkLst>
        </pc:picChg>
        <pc:picChg chg="add mod">
          <ac:chgData name="CROUCH SHORGE" userId="a721b31b0a425c13" providerId="LiveId" clId="{AB189BFE-6D3A-4F54-B14F-D1360EE0AA3B}" dt="2025-02-05T07:55:51.567" v="5318" actId="1076"/>
          <ac:picMkLst>
            <pc:docMk/>
            <pc:sldMk cId="769932640" sldId="309"/>
            <ac:picMk id="8" creationId="{206C0EE1-A91B-7493-5B58-F86251FFBAA6}"/>
          </ac:picMkLst>
        </pc:picChg>
        <pc:picChg chg="add mod">
          <ac:chgData name="CROUCH SHORGE" userId="a721b31b0a425c13" providerId="LiveId" clId="{AB189BFE-6D3A-4F54-B14F-D1360EE0AA3B}" dt="2025-02-05T07:55:59.176" v="5321" actId="1076"/>
          <ac:picMkLst>
            <pc:docMk/>
            <pc:sldMk cId="769932640" sldId="309"/>
            <ac:picMk id="9" creationId="{28573542-7005-D068-5A3C-A011DD95C87B}"/>
          </ac:picMkLst>
        </pc:picChg>
        <pc:picChg chg="add mod">
          <ac:chgData name="CROUCH SHORGE" userId="a721b31b0a425c13" providerId="LiveId" clId="{AB189BFE-6D3A-4F54-B14F-D1360EE0AA3B}" dt="2025-02-05T07:54:15.312" v="5233" actId="1076"/>
          <ac:picMkLst>
            <pc:docMk/>
            <pc:sldMk cId="769932640" sldId="309"/>
            <ac:picMk id="11" creationId="{ED858FBD-A04C-A585-3E5B-4542F9C22504}"/>
          </ac:picMkLst>
        </pc:picChg>
        <pc:picChg chg="add mod">
          <ac:chgData name="CROUCH SHORGE" userId="a721b31b0a425c13" providerId="LiveId" clId="{AB189BFE-6D3A-4F54-B14F-D1360EE0AA3B}" dt="2025-02-05T07:55:16.750" v="5252" actId="14100"/>
          <ac:picMkLst>
            <pc:docMk/>
            <pc:sldMk cId="769932640" sldId="309"/>
            <ac:picMk id="12" creationId="{4023A066-46F2-343E-3F22-0D7D48C098B0}"/>
          </ac:picMkLst>
        </pc:picChg>
      </pc:sldChg>
      <pc:sldChg chg="modSp mod ord">
        <pc:chgData name="CROUCH SHORGE" userId="a721b31b0a425c13" providerId="LiveId" clId="{AB189BFE-6D3A-4F54-B14F-D1360EE0AA3B}" dt="2025-03-10T05:49:03.629" v="12811"/>
        <pc:sldMkLst>
          <pc:docMk/>
          <pc:sldMk cId="2945390068" sldId="314"/>
        </pc:sldMkLst>
        <pc:spChg chg="mod">
          <ac:chgData name="CROUCH SHORGE" userId="a721b31b0a425c13" providerId="LiveId" clId="{AB189BFE-6D3A-4F54-B14F-D1360EE0AA3B}" dt="2025-01-13T08:56:20.007" v="105" actId="207"/>
          <ac:spMkLst>
            <pc:docMk/>
            <pc:sldMk cId="2945390068" sldId="314"/>
            <ac:spMk id="3" creationId="{2A11BB38-139B-0CD4-1B46-C514C2BFDC51}"/>
          </ac:spMkLst>
        </pc:spChg>
        <pc:spChg chg="mod">
          <ac:chgData name="CROUCH SHORGE" userId="a721b31b0a425c13" providerId="LiveId" clId="{AB189BFE-6D3A-4F54-B14F-D1360EE0AA3B}" dt="2025-01-13T08:56:20.007" v="105" actId="207"/>
          <ac:spMkLst>
            <pc:docMk/>
            <pc:sldMk cId="2945390068" sldId="314"/>
            <ac:spMk id="4" creationId="{E8376BD2-8634-E8A8-245E-A73AB679D233}"/>
          </ac:spMkLst>
        </pc:spChg>
        <pc:spChg chg="mod">
          <ac:chgData name="CROUCH SHORGE" userId="a721b31b0a425c13" providerId="LiveId" clId="{AB189BFE-6D3A-4F54-B14F-D1360EE0AA3B}" dt="2025-01-13T08:56:20.007" v="105" actId="207"/>
          <ac:spMkLst>
            <pc:docMk/>
            <pc:sldMk cId="2945390068" sldId="314"/>
            <ac:spMk id="5" creationId="{3B0B34D2-9A92-B91B-A943-249CC7117832}"/>
          </ac:spMkLst>
        </pc:spChg>
        <pc:spChg chg="mod">
          <ac:chgData name="CROUCH SHORGE" userId="a721b31b0a425c13" providerId="LiveId" clId="{AB189BFE-6D3A-4F54-B14F-D1360EE0AA3B}" dt="2025-01-13T08:56:20.007" v="105" actId="207"/>
          <ac:spMkLst>
            <pc:docMk/>
            <pc:sldMk cId="2945390068" sldId="314"/>
            <ac:spMk id="6" creationId="{4D83EA6D-D9FB-AC68-EF2D-FEB3B9658748}"/>
          </ac:spMkLst>
        </pc:spChg>
        <pc:spChg chg="mod">
          <ac:chgData name="CROUCH SHORGE" userId="a721b31b0a425c13" providerId="LiveId" clId="{AB189BFE-6D3A-4F54-B14F-D1360EE0AA3B}" dt="2025-01-13T08:56:20.007" v="105" actId="207"/>
          <ac:spMkLst>
            <pc:docMk/>
            <pc:sldMk cId="2945390068" sldId="314"/>
            <ac:spMk id="7" creationId="{635CFDBD-9828-68BD-FF85-6328BE9C3400}"/>
          </ac:spMkLst>
        </pc:spChg>
      </pc:sldChg>
      <pc:sldChg chg="modSp mod">
        <pc:chgData name="CROUCH SHORGE" userId="a721b31b0a425c13" providerId="LiveId" clId="{AB189BFE-6D3A-4F54-B14F-D1360EE0AA3B}" dt="2025-01-13T08:56:29.239" v="106" actId="207"/>
        <pc:sldMkLst>
          <pc:docMk/>
          <pc:sldMk cId="542059410" sldId="315"/>
        </pc:sldMkLst>
        <pc:spChg chg="mod">
          <ac:chgData name="CROUCH SHORGE" userId="a721b31b0a425c13" providerId="LiveId" clId="{AB189BFE-6D3A-4F54-B14F-D1360EE0AA3B}" dt="2025-01-13T08:56:29.239" v="106" actId="207"/>
          <ac:spMkLst>
            <pc:docMk/>
            <pc:sldMk cId="542059410" sldId="315"/>
            <ac:spMk id="9" creationId="{AF4D9EA2-1A88-949C-A94C-6D77A2E99516}"/>
          </ac:spMkLst>
        </pc:spChg>
        <pc:spChg chg="mod">
          <ac:chgData name="CROUCH SHORGE" userId="a721b31b0a425c13" providerId="LiveId" clId="{AB189BFE-6D3A-4F54-B14F-D1360EE0AA3B}" dt="2025-01-13T08:56:29.239" v="106" actId="207"/>
          <ac:spMkLst>
            <pc:docMk/>
            <pc:sldMk cId="542059410" sldId="315"/>
            <ac:spMk id="10" creationId="{CCFF8943-B6DA-5820-505B-2FEDED557D59}"/>
          </ac:spMkLst>
        </pc:spChg>
        <pc:spChg chg="mod">
          <ac:chgData name="CROUCH SHORGE" userId="a721b31b0a425c13" providerId="LiveId" clId="{AB189BFE-6D3A-4F54-B14F-D1360EE0AA3B}" dt="2025-01-13T08:56:29.239" v="106" actId="207"/>
          <ac:spMkLst>
            <pc:docMk/>
            <pc:sldMk cId="542059410" sldId="315"/>
            <ac:spMk id="11" creationId="{1697A70F-9AF8-C13C-8395-834CE8B6BA5E}"/>
          </ac:spMkLst>
        </pc:spChg>
        <pc:spChg chg="mod">
          <ac:chgData name="CROUCH SHORGE" userId="a721b31b0a425c13" providerId="LiveId" clId="{AB189BFE-6D3A-4F54-B14F-D1360EE0AA3B}" dt="2025-01-13T08:56:29.239" v="106" actId="207"/>
          <ac:spMkLst>
            <pc:docMk/>
            <pc:sldMk cId="542059410" sldId="315"/>
            <ac:spMk id="12" creationId="{E3D11467-734D-2FEB-FD2C-24A76FCA2EE5}"/>
          </ac:spMkLst>
        </pc:spChg>
      </pc:sldChg>
      <pc:sldChg chg="modSp del mod">
        <pc:chgData name="CROUCH SHORGE" userId="a721b31b0a425c13" providerId="LiveId" clId="{AB189BFE-6D3A-4F54-B14F-D1360EE0AA3B}" dt="2025-01-13T08:56:32.633" v="107" actId="47"/>
        <pc:sldMkLst>
          <pc:docMk/>
          <pc:sldMk cId="4293742996" sldId="316"/>
        </pc:sldMkLst>
      </pc:sldChg>
      <pc:sldChg chg="addSp delSp modSp mod">
        <pc:chgData name="CROUCH SHORGE" userId="a721b31b0a425c13" providerId="LiveId" clId="{AB189BFE-6D3A-4F54-B14F-D1360EE0AA3B}" dt="2025-01-13T08:56:44.106" v="108"/>
        <pc:sldMkLst>
          <pc:docMk/>
          <pc:sldMk cId="56176599" sldId="317"/>
        </pc:sldMkLst>
        <pc:spChg chg="add mod">
          <ac:chgData name="CROUCH SHORGE" userId="a721b31b0a425c13" providerId="LiveId" clId="{AB189BFE-6D3A-4F54-B14F-D1360EE0AA3B}" dt="2025-01-13T08:56:44.106" v="108"/>
          <ac:spMkLst>
            <pc:docMk/>
            <pc:sldMk cId="56176599" sldId="317"/>
            <ac:spMk id="4" creationId="{12339FB0-612F-61EC-BBB3-6D3A72ABAF09}"/>
          </ac:spMkLst>
        </pc:spChg>
        <pc:spChg chg="add mod">
          <ac:chgData name="CROUCH SHORGE" userId="a721b31b0a425c13" providerId="LiveId" clId="{AB189BFE-6D3A-4F54-B14F-D1360EE0AA3B}" dt="2025-01-13T08:56:44.106" v="108"/>
          <ac:spMkLst>
            <pc:docMk/>
            <pc:sldMk cId="56176599" sldId="317"/>
            <ac:spMk id="6" creationId="{49277808-4402-656A-073B-3E44A71E9AC3}"/>
          </ac:spMkLst>
        </pc:spChg>
        <pc:spChg chg="mod">
          <ac:chgData name="CROUCH SHORGE" userId="a721b31b0a425c13" providerId="LiveId" clId="{AB189BFE-6D3A-4F54-B14F-D1360EE0AA3B}" dt="2025-01-13T08:56:08.590" v="104" actId="207"/>
          <ac:spMkLst>
            <pc:docMk/>
            <pc:sldMk cId="56176599" sldId="317"/>
            <ac:spMk id="7" creationId="{ADD59383-E6CD-CF57-B9CF-5820B1CECE61}"/>
          </ac:spMkLst>
        </pc:spChg>
        <pc:spChg chg="mod">
          <ac:chgData name="CROUCH SHORGE" userId="a721b31b0a425c13" providerId="LiveId" clId="{AB189BFE-6D3A-4F54-B14F-D1360EE0AA3B}" dt="2025-01-13T08:56:02.846" v="103" actId="207"/>
          <ac:spMkLst>
            <pc:docMk/>
            <pc:sldMk cId="56176599" sldId="317"/>
            <ac:spMk id="8" creationId="{8B672BC8-D7EC-066C-9025-5F29713D8495}"/>
          </ac:spMkLst>
        </pc:spChg>
        <pc:picChg chg="mod">
          <ac:chgData name="CROUCH SHORGE" userId="a721b31b0a425c13" providerId="LiveId" clId="{AB189BFE-6D3A-4F54-B14F-D1360EE0AA3B}" dt="2025-01-13T08:54:18.735" v="8" actId="14826"/>
          <ac:picMkLst>
            <pc:docMk/>
            <pc:sldMk cId="56176599" sldId="317"/>
            <ac:picMk id="5" creationId="{95D91661-037A-ECB3-7904-2C3843A98D95}"/>
          </ac:picMkLst>
        </pc:picChg>
      </pc:sldChg>
      <pc:sldChg chg="modSp mod">
        <pc:chgData name="CROUCH SHORGE" userId="a721b31b0a425c13" providerId="LiveId" clId="{AB189BFE-6D3A-4F54-B14F-D1360EE0AA3B}" dt="2025-02-05T08:13:52.759" v="5697" actId="20577"/>
        <pc:sldMkLst>
          <pc:docMk/>
          <pc:sldMk cId="412000632" sldId="318"/>
        </pc:sldMkLst>
        <pc:spChg chg="mod">
          <ac:chgData name="CROUCH SHORGE" userId="a721b31b0a425c13" providerId="LiveId" clId="{AB189BFE-6D3A-4F54-B14F-D1360EE0AA3B}" dt="2025-01-13T08:57:22.617" v="110" actId="113"/>
          <ac:spMkLst>
            <pc:docMk/>
            <pc:sldMk cId="412000632" sldId="318"/>
            <ac:spMk id="2" creationId="{018E4F0B-A6EB-861C-1C34-CAA9BDE47858}"/>
          </ac:spMkLst>
        </pc:spChg>
        <pc:spChg chg="mod">
          <ac:chgData name="CROUCH SHORGE" userId="a721b31b0a425c13" providerId="LiveId" clId="{AB189BFE-6D3A-4F54-B14F-D1360EE0AA3B}" dt="2025-02-05T08:13:52.759" v="5697" actId="20577"/>
          <ac:spMkLst>
            <pc:docMk/>
            <pc:sldMk cId="412000632" sldId="318"/>
            <ac:spMk id="3" creationId="{59F97739-E0DF-24F3-7886-013A799A52C3}"/>
          </ac:spMkLst>
        </pc:spChg>
      </pc:sldChg>
      <pc:sldChg chg="del">
        <pc:chgData name="CROUCH SHORGE" userId="a721b31b0a425c13" providerId="LiveId" clId="{AB189BFE-6D3A-4F54-B14F-D1360EE0AA3B}" dt="2025-01-16T04:21:01.116" v="1370" actId="47"/>
        <pc:sldMkLst>
          <pc:docMk/>
          <pc:sldMk cId="1760417424" sldId="319"/>
        </pc:sldMkLst>
      </pc:sldChg>
      <pc:sldChg chg="modSp mod">
        <pc:chgData name="CROUCH SHORGE" userId="a721b31b0a425c13" providerId="LiveId" clId="{AB189BFE-6D3A-4F54-B14F-D1360EE0AA3B}" dt="2025-01-15T02:40:22.917" v="239" actId="1035"/>
        <pc:sldMkLst>
          <pc:docMk/>
          <pc:sldMk cId="430403476" sldId="320"/>
        </pc:sldMkLst>
        <pc:spChg chg="mod">
          <ac:chgData name="CROUCH SHORGE" userId="a721b31b0a425c13" providerId="LiveId" clId="{AB189BFE-6D3A-4F54-B14F-D1360EE0AA3B}" dt="2025-01-15T02:40:22.917" v="239" actId="1035"/>
          <ac:spMkLst>
            <pc:docMk/>
            <pc:sldMk cId="430403476" sldId="320"/>
            <ac:spMk id="3" creationId="{375DADF2-8E4D-6C0E-0FA2-C5228AF29C1D}"/>
          </ac:spMkLst>
        </pc:spChg>
      </pc:sldChg>
      <pc:sldChg chg="del">
        <pc:chgData name="CROUCH SHORGE" userId="a721b31b0a425c13" providerId="LiveId" clId="{AB189BFE-6D3A-4F54-B14F-D1360EE0AA3B}" dt="2025-02-05T08:07:56.635" v="5627" actId="47"/>
        <pc:sldMkLst>
          <pc:docMk/>
          <pc:sldMk cId="569699605" sldId="321"/>
        </pc:sldMkLst>
      </pc:sldChg>
      <pc:sldChg chg="del">
        <pc:chgData name="CROUCH SHORGE" userId="a721b31b0a425c13" providerId="LiveId" clId="{AB189BFE-6D3A-4F54-B14F-D1360EE0AA3B}" dt="2025-02-05T08:07:57.690" v="5628" actId="47"/>
        <pc:sldMkLst>
          <pc:docMk/>
          <pc:sldMk cId="2149261472" sldId="323"/>
        </pc:sldMkLst>
      </pc:sldChg>
      <pc:sldChg chg="del">
        <pc:chgData name="CROUCH SHORGE" userId="a721b31b0a425c13" providerId="LiveId" clId="{AB189BFE-6D3A-4F54-B14F-D1360EE0AA3B}" dt="2025-02-05T08:07:58.883" v="5629" actId="47"/>
        <pc:sldMkLst>
          <pc:docMk/>
          <pc:sldMk cId="2398406067" sldId="324"/>
        </pc:sldMkLst>
      </pc:sldChg>
      <pc:sldChg chg="del">
        <pc:chgData name="CROUCH SHORGE" userId="a721b31b0a425c13" providerId="LiveId" clId="{AB189BFE-6D3A-4F54-B14F-D1360EE0AA3B}" dt="2025-02-05T08:08:00.284" v="5630" actId="47"/>
        <pc:sldMkLst>
          <pc:docMk/>
          <pc:sldMk cId="2323500703" sldId="325"/>
        </pc:sldMkLst>
      </pc:sldChg>
      <pc:sldChg chg="del">
        <pc:chgData name="CROUCH SHORGE" userId="a721b31b0a425c13" providerId="LiveId" clId="{AB189BFE-6D3A-4F54-B14F-D1360EE0AA3B}" dt="2025-02-05T08:07:55.505" v="5626" actId="47"/>
        <pc:sldMkLst>
          <pc:docMk/>
          <pc:sldMk cId="2624538825" sldId="326"/>
        </pc:sldMkLst>
      </pc:sldChg>
      <pc:sldChg chg="del">
        <pc:chgData name="CROUCH SHORGE" userId="a721b31b0a425c13" providerId="LiveId" clId="{AB189BFE-6D3A-4F54-B14F-D1360EE0AA3B}" dt="2025-02-05T08:07:53.889" v="5625" actId="47"/>
        <pc:sldMkLst>
          <pc:docMk/>
          <pc:sldMk cId="4132528527" sldId="327"/>
        </pc:sldMkLst>
      </pc:sldChg>
      <pc:sldChg chg="modSp mod ord">
        <pc:chgData name="CROUCH SHORGE" userId="a721b31b0a425c13" providerId="LiveId" clId="{AB189BFE-6D3A-4F54-B14F-D1360EE0AA3B}" dt="2025-03-04T08:29:44.185" v="6903"/>
        <pc:sldMkLst>
          <pc:docMk/>
          <pc:sldMk cId="487105981" sldId="328"/>
        </pc:sldMkLst>
        <pc:spChg chg="mod">
          <ac:chgData name="CROUCH SHORGE" userId="a721b31b0a425c13" providerId="LiveId" clId="{AB189BFE-6D3A-4F54-B14F-D1360EE0AA3B}" dt="2025-01-15T02:38:06.117" v="216" actId="1076"/>
          <ac:spMkLst>
            <pc:docMk/>
            <pc:sldMk cId="487105981" sldId="328"/>
            <ac:spMk id="3" creationId="{C0DD4F13-06AC-D622-21CA-376301A5A1CF}"/>
          </ac:spMkLst>
        </pc:spChg>
        <pc:spChg chg="mod">
          <ac:chgData name="CROUCH SHORGE" userId="a721b31b0a425c13" providerId="LiveId" clId="{AB189BFE-6D3A-4F54-B14F-D1360EE0AA3B}" dt="2025-01-15T02:37:48.621" v="195" actId="1076"/>
          <ac:spMkLst>
            <pc:docMk/>
            <pc:sldMk cId="487105981" sldId="328"/>
            <ac:spMk id="13" creationId="{BCB05FDE-2F9C-2A2B-8046-69849AB5D5C8}"/>
          </ac:spMkLst>
        </pc:spChg>
        <pc:spChg chg="mod">
          <ac:chgData name="CROUCH SHORGE" userId="a721b31b0a425c13" providerId="LiveId" clId="{AB189BFE-6D3A-4F54-B14F-D1360EE0AA3B}" dt="2025-01-15T02:37:48.621" v="195" actId="1076"/>
          <ac:spMkLst>
            <pc:docMk/>
            <pc:sldMk cId="487105981" sldId="328"/>
            <ac:spMk id="14" creationId="{69255447-B3F0-2AE9-5FD6-007108A63A04}"/>
          </ac:spMkLst>
        </pc:spChg>
        <pc:grpChg chg="mod">
          <ac:chgData name="CROUCH SHORGE" userId="a721b31b0a425c13" providerId="LiveId" clId="{AB189BFE-6D3A-4F54-B14F-D1360EE0AA3B}" dt="2025-01-15T02:37:48.621" v="195" actId="1076"/>
          <ac:grpSpMkLst>
            <pc:docMk/>
            <pc:sldMk cId="487105981" sldId="328"/>
            <ac:grpSpMk id="6" creationId="{8177D07A-1E1A-AA09-3547-F7D4BF7AF7EA}"/>
          </ac:grpSpMkLst>
        </pc:grpChg>
      </pc:sldChg>
      <pc:sldChg chg="modSp mod ord">
        <pc:chgData name="CROUCH SHORGE" userId="a721b31b0a425c13" providerId="LiveId" clId="{AB189BFE-6D3A-4F54-B14F-D1360EE0AA3B}" dt="2025-03-05T01:38:52.592" v="7134" actId="1076"/>
        <pc:sldMkLst>
          <pc:docMk/>
          <pc:sldMk cId="2214004276" sldId="329"/>
        </pc:sldMkLst>
        <pc:spChg chg="mod">
          <ac:chgData name="CROUCH SHORGE" userId="a721b31b0a425c13" providerId="LiveId" clId="{AB189BFE-6D3A-4F54-B14F-D1360EE0AA3B}" dt="2025-01-15T02:38:02.925" v="215" actId="1076"/>
          <ac:spMkLst>
            <pc:docMk/>
            <pc:sldMk cId="2214004276" sldId="329"/>
            <ac:spMk id="3" creationId="{79B38D1A-B396-8FE9-343D-1CA65CBF0807}"/>
          </ac:spMkLst>
        </pc:spChg>
        <pc:picChg chg="mod">
          <ac:chgData name="CROUCH SHORGE" userId="a721b31b0a425c13" providerId="LiveId" clId="{AB189BFE-6D3A-4F54-B14F-D1360EE0AA3B}" dt="2025-03-05T01:38:52.592" v="7134" actId="1076"/>
          <ac:picMkLst>
            <pc:docMk/>
            <pc:sldMk cId="2214004276" sldId="329"/>
            <ac:picMk id="6" creationId="{E8B92069-0F3E-6BD6-736D-61283AD8A564}"/>
          </ac:picMkLst>
        </pc:picChg>
      </pc:sldChg>
      <pc:sldChg chg="modSp del mod">
        <pc:chgData name="CROUCH SHORGE" userId="a721b31b0a425c13" providerId="LiveId" clId="{AB189BFE-6D3A-4F54-B14F-D1360EE0AA3B}" dt="2025-03-04T08:37:18.843" v="7074" actId="47"/>
        <pc:sldMkLst>
          <pc:docMk/>
          <pc:sldMk cId="4151989050" sldId="330"/>
        </pc:sldMkLst>
      </pc:sldChg>
      <pc:sldChg chg="addSp delSp modSp mod">
        <pc:chgData name="CROUCH SHORGE" userId="a721b31b0a425c13" providerId="LiveId" clId="{AB189BFE-6D3A-4F54-B14F-D1360EE0AA3B}" dt="2025-01-15T02:55:19.225" v="343" actId="6549"/>
        <pc:sldMkLst>
          <pc:docMk/>
          <pc:sldMk cId="1358639228" sldId="331"/>
        </pc:sldMkLst>
        <pc:spChg chg="mod">
          <ac:chgData name="CROUCH SHORGE" userId="a721b31b0a425c13" providerId="LiveId" clId="{AB189BFE-6D3A-4F54-B14F-D1360EE0AA3B}" dt="2025-01-15T02:39:41.575" v="232" actId="1076"/>
          <ac:spMkLst>
            <pc:docMk/>
            <pc:sldMk cId="1358639228" sldId="331"/>
            <ac:spMk id="3" creationId="{BD02CD11-B656-E994-96F5-910DA5B48C1B}"/>
          </ac:spMkLst>
        </pc:spChg>
        <pc:spChg chg="add mod">
          <ac:chgData name="CROUCH SHORGE" userId="a721b31b0a425c13" providerId="LiveId" clId="{AB189BFE-6D3A-4F54-B14F-D1360EE0AA3B}" dt="2025-01-15T02:55:16.655" v="342" actId="6549"/>
          <ac:spMkLst>
            <pc:docMk/>
            <pc:sldMk cId="1358639228" sldId="331"/>
            <ac:spMk id="4" creationId="{E61FF2A6-F360-7EEC-7BDE-12FE9695F56A}"/>
          </ac:spMkLst>
        </pc:spChg>
        <pc:spChg chg="add mod">
          <ac:chgData name="CROUCH SHORGE" userId="a721b31b0a425c13" providerId="LiveId" clId="{AB189BFE-6D3A-4F54-B14F-D1360EE0AA3B}" dt="2025-01-15T02:47:26.832" v="285" actId="207"/>
          <ac:spMkLst>
            <pc:docMk/>
            <pc:sldMk cId="1358639228" sldId="331"/>
            <ac:spMk id="5" creationId="{B20C1356-D651-F99C-3464-8AF6E737CB85}"/>
          </ac:spMkLst>
        </pc:spChg>
        <pc:spChg chg="add mod">
          <ac:chgData name="CROUCH SHORGE" userId="a721b31b0a425c13" providerId="LiveId" clId="{AB189BFE-6D3A-4F54-B14F-D1360EE0AA3B}" dt="2025-01-15T02:55:19.225" v="343" actId="6549"/>
          <ac:spMkLst>
            <pc:docMk/>
            <pc:sldMk cId="1358639228" sldId="331"/>
            <ac:spMk id="6" creationId="{BB5B888C-68BF-4D21-3246-402DC77479CA}"/>
          </ac:spMkLst>
        </pc:spChg>
        <pc:spChg chg="add mod">
          <ac:chgData name="CROUCH SHORGE" userId="a721b31b0a425c13" providerId="LiveId" clId="{AB189BFE-6D3A-4F54-B14F-D1360EE0AA3B}" dt="2025-01-15T02:47:26.832" v="285" actId="207"/>
          <ac:spMkLst>
            <pc:docMk/>
            <pc:sldMk cId="1358639228" sldId="331"/>
            <ac:spMk id="12" creationId="{D70EDD74-30BA-BD07-358C-F69C49A854C6}"/>
          </ac:spMkLst>
        </pc:spChg>
        <pc:spChg chg="add mod">
          <ac:chgData name="CROUCH SHORGE" userId="a721b31b0a425c13" providerId="LiveId" clId="{AB189BFE-6D3A-4F54-B14F-D1360EE0AA3B}" dt="2025-01-15T02:47:26.832" v="285" actId="207"/>
          <ac:spMkLst>
            <pc:docMk/>
            <pc:sldMk cId="1358639228" sldId="331"/>
            <ac:spMk id="13" creationId="{F8138B46-683C-DDE5-89B5-09ECE27C635D}"/>
          </ac:spMkLst>
        </pc:spChg>
        <pc:spChg chg="add mod">
          <ac:chgData name="CROUCH SHORGE" userId="a721b31b0a425c13" providerId="LiveId" clId="{AB189BFE-6D3A-4F54-B14F-D1360EE0AA3B}" dt="2025-01-15T02:55:02.383" v="340" actId="20577"/>
          <ac:spMkLst>
            <pc:docMk/>
            <pc:sldMk cId="1358639228" sldId="331"/>
            <ac:spMk id="14" creationId="{62DB7AB9-F3ED-A976-F568-6AC9C42D0244}"/>
          </ac:spMkLst>
        </pc:spChg>
        <pc:picChg chg="add mod">
          <ac:chgData name="CROUCH SHORGE" userId="a721b31b0a425c13" providerId="LiveId" clId="{AB189BFE-6D3A-4F54-B14F-D1360EE0AA3B}" dt="2025-01-15T02:43:21.067" v="257" actId="1076"/>
          <ac:picMkLst>
            <pc:docMk/>
            <pc:sldMk cId="1358639228" sldId="331"/>
            <ac:picMk id="16" creationId="{8EED0D4C-4164-C05E-FBBB-F9D42BC5B179}"/>
          </ac:picMkLst>
        </pc:picChg>
        <pc:picChg chg="add mod">
          <ac:chgData name="CROUCH SHORGE" userId="a721b31b0a425c13" providerId="LiveId" clId="{AB189BFE-6D3A-4F54-B14F-D1360EE0AA3B}" dt="2025-01-15T02:46:15.871" v="265" actId="1076"/>
          <ac:picMkLst>
            <pc:docMk/>
            <pc:sldMk cId="1358639228" sldId="331"/>
            <ac:picMk id="18" creationId="{DA5BDBEE-5163-32FD-5D65-17DF9EDD0022}"/>
          </ac:picMkLst>
        </pc:picChg>
        <pc:picChg chg="add mod">
          <ac:chgData name="CROUCH SHORGE" userId="a721b31b0a425c13" providerId="LiveId" clId="{AB189BFE-6D3A-4F54-B14F-D1360EE0AA3B}" dt="2025-01-15T02:49:19.701" v="291" actId="1076"/>
          <ac:picMkLst>
            <pc:docMk/>
            <pc:sldMk cId="1358639228" sldId="331"/>
            <ac:picMk id="20" creationId="{2D2681B5-FDB4-AFE6-A45F-9ABC00C7C21C}"/>
          </ac:picMkLst>
        </pc:picChg>
      </pc:sldChg>
      <pc:sldChg chg="modSp mod">
        <pc:chgData name="CROUCH SHORGE" userId="a721b31b0a425c13" providerId="LiveId" clId="{AB189BFE-6D3A-4F54-B14F-D1360EE0AA3B}" dt="2025-01-15T02:40:08.425" v="236" actId="1076"/>
        <pc:sldMkLst>
          <pc:docMk/>
          <pc:sldMk cId="393764181" sldId="332"/>
        </pc:sldMkLst>
        <pc:spChg chg="mod">
          <ac:chgData name="CROUCH SHORGE" userId="a721b31b0a425c13" providerId="LiveId" clId="{AB189BFE-6D3A-4F54-B14F-D1360EE0AA3B}" dt="2025-01-15T02:40:08.425" v="236" actId="1076"/>
          <ac:spMkLst>
            <pc:docMk/>
            <pc:sldMk cId="393764181" sldId="332"/>
            <ac:spMk id="3" creationId="{560F5C72-A5E8-150D-AD40-B91B35A04579}"/>
          </ac:spMkLst>
        </pc:spChg>
      </pc:sldChg>
      <pc:sldChg chg="addSp delSp modSp mod">
        <pc:chgData name="CROUCH SHORGE" userId="a721b31b0a425c13" providerId="LiveId" clId="{AB189BFE-6D3A-4F54-B14F-D1360EE0AA3B}" dt="2025-01-15T11:24:49.236" v="550" actId="1076"/>
        <pc:sldMkLst>
          <pc:docMk/>
          <pc:sldMk cId="418266211" sldId="333"/>
        </pc:sldMkLst>
        <pc:spChg chg="mod">
          <ac:chgData name="CROUCH SHORGE" userId="a721b31b0a425c13" providerId="LiveId" clId="{AB189BFE-6D3A-4F54-B14F-D1360EE0AA3B}" dt="2025-01-15T02:49:44.426" v="299" actId="20577"/>
          <ac:spMkLst>
            <pc:docMk/>
            <pc:sldMk cId="418266211" sldId="333"/>
            <ac:spMk id="3" creationId="{ED1A15A4-4594-D59F-BF08-A9EBACC9E878}"/>
          </ac:spMkLst>
        </pc:spChg>
        <pc:spChg chg="mod">
          <ac:chgData name="CROUCH SHORGE" userId="a721b31b0a425c13" providerId="LiveId" clId="{AB189BFE-6D3A-4F54-B14F-D1360EE0AA3B}" dt="2025-01-15T11:21:41.991" v="521" actId="20577"/>
          <ac:spMkLst>
            <pc:docMk/>
            <pc:sldMk cId="418266211" sldId="333"/>
            <ac:spMk id="4" creationId="{CF15B394-F9CE-D9F9-8614-1B61B5117C35}"/>
          </ac:spMkLst>
        </pc:spChg>
        <pc:picChg chg="add mod">
          <ac:chgData name="CROUCH SHORGE" userId="a721b31b0a425c13" providerId="LiveId" clId="{AB189BFE-6D3A-4F54-B14F-D1360EE0AA3B}" dt="2025-01-15T11:24:41.306" v="546" actId="1076"/>
          <ac:picMkLst>
            <pc:docMk/>
            <pc:sldMk cId="418266211" sldId="333"/>
            <ac:picMk id="10" creationId="{6B9151ED-00B7-1FA8-EF31-9657CA26B19F}"/>
          </ac:picMkLst>
        </pc:picChg>
        <pc:picChg chg="add mod">
          <ac:chgData name="CROUCH SHORGE" userId="a721b31b0a425c13" providerId="LiveId" clId="{AB189BFE-6D3A-4F54-B14F-D1360EE0AA3B}" dt="2025-01-15T11:24:45.800" v="549" actId="1076"/>
          <ac:picMkLst>
            <pc:docMk/>
            <pc:sldMk cId="418266211" sldId="333"/>
            <ac:picMk id="15" creationId="{604D2C92-E1E6-7F7B-804F-E233380F99B1}"/>
          </ac:picMkLst>
        </pc:picChg>
        <pc:picChg chg="add mod">
          <ac:chgData name="CROUCH SHORGE" userId="a721b31b0a425c13" providerId="LiveId" clId="{AB189BFE-6D3A-4F54-B14F-D1360EE0AA3B}" dt="2025-01-15T11:24:49.236" v="550" actId="1076"/>
          <ac:picMkLst>
            <pc:docMk/>
            <pc:sldMk cId="418266211" sldId="333"/>
            <ac:picMk id="18" creationId="{6C567473-0542-42DE-DB74-B8AD2DDA20E8}"/>
          </ac:picMkLst>
        </pc:picChg>
      </pc:sldChg>
      <pc:sldChg chg="addSp delSp modSp mod">
        <pc:chgData name="CROUCH SHORGE" userId="a721b31b0a425c13" providerId="LiveId" clId="{AB189BFE-6D3A-4F54-B14F-D1360EE0AA3B}" dt="2025-03-10T02:45:42.586" v="10941" actId="13926"/>
        <pc:sldMkLst>
          <pc:docMk/>
          <pc:sldMk cId="3557561542" sldId="334"/>
        </pc:sldMkLst>
        <pc:spChg chg="mod">
          <ac:chgData name="CROUCH SHORGE" userId="a721b31b0a425c13" providerId="LiveId" clId="{AB189BFE-6D3A-4F54-B14F-D1360EE0AA3B}" dt="2025-03-10T02:45:42.586" v="10941" actId="13926"/>
          <ac:spMkLst>
            <pc:docMk/>
            <pc:sldMk cId="3557561542" sldId="334"/>
            <ac:spMk id="3" creationId="{2504B7BD-0DC3-E796-2E63-84CD6FC9F77B}"/>
          </ac:spMkLst>
        </pc:spChg>
        <pc:picChg chg="add mod">
          <ac:chgData name="CROUCH SHORGE" userId="a721b31b0a425c13" providerId="LiveId" clId="{AB189BFE-6D3A-4F54-B14F-D1360EE0AA3B}" dt="2025-01-15T11:28:17.537" v="586" actId="1076"/>
          <ac:picMkLst>
            <pc:docMk/>
            <pc:sldMk cId="3557561542" sldId="334"/>
            <ac:picMk id="6" creationId="{D8B898A1-75CE-01A5-F10A-190D4D94B4A6}"/>
          </ac:picMkLst>
        </pc:picChg>
        <pc:picChg chg="add mod">
          <ac:chgData name="CROUCH SHORGE" userId="a721b31b0a425c13" providerId="LiveId" clId="{AB189BFE-6D3A-4F54-B14F-D1360EE0AA3B}" dt="2025-01-15T11:28:17.537" v="586" actId="1076"/>
          <ac:picMkLst>
            <pc:docMk/>
            <pc:sldMk cId="3557561542" sldId="334"/>
            <ac:picMk id="10" creationId="{8ED91A4D-91D4-7C12-7876-31771336B110}"/>
          </ac:picMkLst>
        </pc:picChg>
        <pc:picChg chg="add mod">
          <ac:chgData name="CROUCH SHORGE" userId="a721b31b0a425c13" providerId="LiveId" clId="{AB189BFE-6D3A-4F54-B14F-D1360EE0AA3B}" dt="2025-01-15T11:28:17.537" v="586" actId="1076"/>
          <ac:picMkLst>
            <pc:docMk/>
            <pc:sldMk cId="3557561542" sldId="334"/>
            <ac:picMk id="11" creationId="{56A637EC-EAFD-0808-0F39-53BB56A96E98}"/>
          </ac:picMkLst>
        </pc:picChg>
      </pc:sldChg>
      <pc:sldChg chg="new del">
        <pc:chgData name="CROUCH SHORGE" userId="a721b31b0a425c13" providerId="LiveId" clId="{AB189BFE-6D3A-4F54-B14F-D1360EE0AA3B}" dt="2025-02-05T08:02:59.293" v="5596" actId="47"/>
        <pc:sldMkLst>
          <pc:docMk/>
          <pc:sldMk cId="2402346055" sldId="335"/>
        </pc:sldMkLst>
      </pc:sldChg>
      <pc:sldChg chg="modSp mod">
        <pc:chgData name="CROUCH SHORGE" userId="a721b31b0a425c13" providerId="LiveId" clId="{AB189BFE-6D3A-4F54-B14F-D1360EE0AA3B}" dt="2025-03-05T02:06:35.979" v="8361" actId="13926"/>
        <pc:sldMkLst>
          <pc:docMk/>
          <pc:sldMk cId="3735361047" sldId="336"/>
        </pc:sldMkLst>
        <pc:spChg chg="mod">
          <ac:chgData name="CROUCH SHORGE" userId="a721b31b0a425c13" providerId="LiveId" clId="{AB189BFE-6D3A-4F54-B14F-D1360EE0AA3B}" dt="2025-03-05T02:06:35.979" v="8361" actId="13926"/>
          <ac:spMkLst>
            <pc:docMk/>
            <pc:sldMk cId="3735361047" sldId="336"/>
            <ac:spMk id="3" creationId="{6D10BB2A-44AF-6E2E-604A-649EDF9C465D}"/>
          </ac:spMkLst>
        </pc:spChg>
      </pc:sldChg>
      <pc:sldChg chg="addSp delSp modSp mod">
        <pc:chgData name="CROUCH SHORGE" userId="a721b31b0a425c13" providerId="LiveId" clId="{AB189BFE-6D3A-4F54-B14F-D1360EE0AA3B}" dt="2025-01-16T04:18:53.019" v="1367" actId="20577"/>
        <pc:sldMkLst>
          <pc:docMk/>
          <pc:sldMk cId="2893925540" sldId="339"/>
        </pc:sldMkLst>
        <pc:spChg chg="add mod">
          <ac:chgData name="CROUCH SHORGE" userId="a721b31b0a425c13" providerId="LiveId" clId="{AB189BFE-6D3A-4F54-B14F-D1360EE0AA3B}" dt="2025-01-16T03:58:55.672" v="805" actId="1076"/>
          <ac:spMkLst>
            <pc:docMk/>
            <pc:sldMk cId="2893925540" sldId="339"/>
            <ac:spMk id="4" creationId="{A24E9947-B1E1-E561-9F3F-00451FBD7599}"/>
          </ac:spMkLst>
        </pc:spChg>
        <pc:spChg chg="add mod">
          <ac:chgData name="CROUCH SHORGE" userId="a721b31b0a425c13" providerId="LiveId" clId="{AB189BFE-6D3A-4F54-B14F-D1360EE0AA3B}" dt="2025-01-16T04:18:53.019" v="1367" actId="20577"/>
          <ac:spMkLst>
            <pc:docMk/>
            <pc:sldMk cId="2893925540" sldId="339"/>
            <ac:spMk id="6" creationId="{5F91B350-4D8E-3DE3-126D-07D8303A4472}"/>
          </ac:spMkLst>
        </pc:spChg>
        <pc:spChg chg="add mod">
          <ac:chgData name="CROUCH SHORGE" userId="a721b31b0a425c13" providerId="LiveId" clId="{AB189BFE-6D3A-4F54-B14F-D1360EE0AA3B}" dt="2025-01-16T03:59:06.387" v="806"/>
          <ac:spMkLst>
            <pc:docMk/>
            <pc:sldMk cId="2893925540" sldId="339"/>
            <ac:spMk id="9" creationId="{98A3F16F-99AC-82B4-F106-0F21A4998C54}"/>
          </ac:spMkLst>
        </pc:spChg>
        <pc:spChg chg="add mod">
          <ac:chgData name="CROUCH SHORGE" userId="a721b31b0a425c13" providerId="LiveId" clId="{AB189BFE-6D3A-4F54-B14F-D1360EE0AA3B}" dt="2025-01-16T03:59:06.387" v="806"/>
          <ac:spMkLst>
            <pc:docMk/>
            <pc:sldMk cId="2893925540" sldId="339"/>
            <ac:spMk id="10" creationId="{3594869A-5C13-4DF0-D15F-CB03622550A7}"/>
          </ac:spMkLst>
        </pc:spChg>
        <pc:picChg chg="mod">
          <ac:chgData name="CROUCH SHORGE" userId="a721b31b0a425c13" providerId="LiveId" clId="{AB189BFE-6D3A-4F54-B14F-D1360EE0AA3B}" dt="2025-01-16T04:10:19.716" v="910" actId="14826"/>
          <ac:picMkLst>
            <pc:docMk/>
            <pc:sldMk cId="2893925540" sldId="339"/>
            <ac:picMk id="5" creationId="{2D580972-B418-9C65-8606-5D42F82E1FED}"/>
          </ac:picMkLst>
        </pc:picChg>
      </pc:sldChg>
      <pc:sldChg chg="addSp delSp modSp mod">
        <pc:chgData name="CROUCH SHORGE" userId="a721b31b0a425c13" providerId="LiveId" clId="{AB189BFE-6D3A-4F54-B14F-D1360EE0AA3B}" dt="2025-03-10T02:50:44.741" v="10947" actId="20577"/>
        <pc:sldMkLst>
          <pc:docMk/>
          <pc:sldMk cId="2597171292" sldId="340"/>
        </pc:sldMkLst>
        <pc:spChg chg="mod">
          <ac:chgData name="CROUCH SHORGE" userId="a721b31b0a425c13" providerId="LiveId" clId="{AB189BFE-6D3A-4F54-B14F-D1360EE0AA3B}" dt="2025-01-16T04:20:51.646" v="1369" actId="6549"/>
          <ac:spMkLst>
            <pc:docMk/>
            <pc:sldMk cId="2597171292" sldId="340"/>
            <ac:spMk id="2" creationId="{7BBB680A-D12B-7936-8F08-B6C0BFE1E456}"/>
          </ac:spMkLst>
        </pc:spChg>
        <pc:spChg chg="mod">
          <ac:chgData name="CROUCH SHORGE" userId="a721b31b0a425c13" providerId="LiveId" clId="{AB189BFE-6D3A-4F54-B14F-D1360EE0AA3B}" dt="2025-03-10T02:50:44.741" v="10947" actId="20577"/>
          <ac:spMkLst>
            <pc:docMk/>
            <pc:sldMk cId="2597171292" sldId="340"/>
            <ac:spMk id="3" creationId="{57F323B9-7B2B-ABEA-3AD2-87BA2B531767}"/>
          </ac:spMkLst>
        </pc:spChg>
        <pc:picChg chg="add mod ord">
          <ac:chgData name="CROUCH SHORGE" userId="a721b31b0a425c13" providerId="LiveId" clId="{AB189BFE-6D3A-4F54-B14F-D1360EE0AA3B}" dt="2025-03-05T02:15:12.387" v="8560" actId="1038"/>
          <ac:picMkLst>
            <pc:docMk/>
            <pc:sldMk cId="2597171292" sldId="340"/>
            <ac:picMk id="5" creationId="{DA025E3E-2ABD-57A4-6E11-5C560F386B6D}"/>
          </ac:picMkLst>
        </pc:picChg>
        <pc:picChg chg="add mod">
          <ac:chgData name="CROUCH SHORGE" userId="a721b31b0a425c13" providerId="LiveId" clId="{AB189BFE-6D3A-4F54-B14F-D1360EE0AA3B}" dt="2025-03-05T02:15:07.698" v="8547" actId="1038"/>
          <ac:picMkLst>
            <pc:docMk/>
            <pc:sldMk cId="2597171292" sldId="340"/>
            <ac:picMk id="12" creationId="{F55E4380-AF1B-8550-CF12-D7B3FFCDF760}"/>
          </ac:picMkLst>
        </pc:picChg>
        <pc:picChg chg="add mod modCrop">
          <ac:chgData name="CROUCH SHORGE" userId="a721b31b0a425c13" providerId="LiveId" clId="{AB189BFE-6D3A-4F54-B14F-D1360EE0AA3B}" dt="2025-01-16T04:52:32.717" v="1464" actId="1076"/>
          <ac:picMkLst>
            <pc:docMk/>
            <pc:sldMk cId="2597171292" sldId="340"/>
            <ac:picMk id="14" creationId="{C74BD4C7-7C31-A9F0-DD93-26CAA52EFBA2}"/>
          </ac:picMkLst>
        </pc:picChg>
        <pc:picChg chg="add mod modCrop">
          <ac:chgData name="CROUCH SHORGE" userId="a721b31b0a425c13" providerId="LiveId" clId="{AB189BFE-6D3A-4F54-B14F-D1360EE0AA3B}" dt="2025-01-16T04:53:51.905" v="1479" actId="1076"/>
          <ac:picMkLst>
            <pc:docMk/>
            <pc:sldMk cId="2597171292" sldId="340"/>
            <ac:picMk id="16" creationId="{17B4D2BC-1C7D-15F8-6B54-25D3EFE358C8}"/>
          </ac:picMkLst>
        </pc:picChg>
        <pc:picChg chg="add mod">
          <ac:chgData name="CROUCH SHORGE" userId="a721b31b0a425c13" providerId="LiveId" clId="{AB189BFE-6D3A-4F54-B14F-D1360EE0AA3B}" dt="2025-01-16T04:53:41.664" v="1476" actId="14100"/>
          <ac:picMkLst>
            <pc:docMk/>
            <pc:sldMk cId="2597171292" sldId="340"/>
            <ac:picMk id="18" creationId="{A1852391-6CC3-A727-C4D1-06202BCE58D4}"/>
          </ac:picMkLst>
        </pc:picChg>
      </pc:sldChg>
      <pc:sldChg chg="addSp delSp modSp mod">
        <pc:chgData name="CROUCH SHORGE" userId="a721b31b0a425c13" providerId="LiveId" clId="{AB189BFE-6D3A-4F54-B14F-D1360EE0AA3B}" dt="2025-02-04T03:11:35.860" v="2553"/>
        <pc:sldMkLst>
          <pc:docMk/>
          <pc:sldMk cId="786347910" sldId="341"/>
        </pc:sldMkLst>
        <pc:spChg chg="mod">
          <ac:chgData name="CROUCH SHORGE" userId="a721b31b0a425c13" providerId="LiveId" clId="{AB189BFE-6D3A-4F54-B14F-D1360EE0AA3B}" dt="2025-02-04T03:11:35.860" v="2553"/>
          <ac:spMkLst>
            <pc:docMk/>
            <pc:sldMk cId="786347910" sldId="341"/>
            <ac:spMk id="2" creationId="{9DF588F2-0C98-FDDC-1D82-038032A7F5B4}"/>
          </ac:spMkLst>
        </pc:spChg>
        <pc:spChg chg="mod">
          <ac:chgData name="CROUCH SHORGE" userId="a721b31b0a425c13" providerId="LiveId" clId="{AB189BFE-6D3A-4F54-B14F-D1360EE0AA3B}" dt="2025-01-20T06:02:05.879" v="2191" actId="13926"/>
          <ac:spMkLst>
            <pc:docMk/>
            <pc:sldMk cId="786347910" sldId="341"/>
            <ac:spMk id="3" creationId="{B91519D1-D70A-592F-7104-CB869DD1EFC6}"/>
          </ac:spMkLst>
        </pc:spChg>
        <pc:grpChg chg="add del mod">
          <ac:chgData name="CROUCH SHORGE" userId="a721b31b0a425c13" providerId="LiveId" clId="{AB189BFE-6D3A-4F54-B14F-D1360EE0AA3B}" dt="2025-02-04T03:11:34.891" v="2552" actId="478"/>
          <ac:grpSpMkLst>
            <pc:docMk/>
            <pc:sldMk cId="786347910" sldId="341"/>
            <ac:grpSpMk id="29" creationId="{16970F61-9039-A9D7-3325-5FBBBBD99733}"/>
          </ac:grpSpMkLst>
        </pc:grpChg>
        <pc:grpChg chg="add mod">
          <ac:chgData name="CROUCH SHORGE" userId="a721b31b0a425c13" providerId="LiveId" clId="{AB189BFE-6D3A-4F54-B14F-D1360EE0AA3B}" dt="2025-01-20T05:55:15.278" v="1897" actId="1035"/>
          <ac:grpSpMkLst>
            <pc:docMk/>
            <pc:sldMk cId="786347910" sldId="341"/>
            <ac:grpSpMk id="30" creationId="{8E1E2407-116F-6F20-33D4-ABE6AE20F594}"/>
          </ac:grpSpMkLst>
        </pc:grpChg>
        <pc:picChg chg="add mod ord">
          <ac:chgData name="CROUCH SHORGE" userId="a721b31b0a425c13" providerId="LiveId" clId="{AB189BFE-6D3A-4F54-B14F-D1360EE0AA3B}" dt="2025-01-20T05:53:07.190" v="1715" actId="1037"/>
          <ac:picMkLst>
            <pc:docMk/>
            <pc:sldMk cId="786347910" sldId="341"/>
            <ac:picMk id="6" creationId="{111C20DA-8A3A-2E1C-5D5D-93D7DF44D90A}"/>
          </ac:picMkLst>
        </pc:picChg>
        <pc:picChg chg="add mod ord">
          <ac:chgData name="CROUCH SHORGE" userId="a721b31b0a425c13" providerId="LiveId" clId="{AB189BFE-6D3A-4F54-B14F-D1360EE0AA3B}" dt="2025-01-20T05:53:42.901" v="1756" actId="1038"/>
          <ac:picMkLst>
            <pc:docMk/>
            <pc:sldMk cId="786347910" sldId="341"/>
            <ac:picMk id="10" creationId="{AAF9B89C-E60C-78FA-2E06-6ADB35CB3D4E}"/>
          </ac:picMkLst>
        </pc:picChg>
        <pc:picChg chg="add mod ord">
          <ac:chgData name="CROUCH SHORGE" userId="a721b31b0a425c13" providerId="LiveId" clId="{AB189BFE-6D3A-4F54-B14F-D1360EE0AA3B}" dt="2025-01-20T05:53:42.901" v="1756" actId="1038"/>
          <ac:picMkLst>
            <pc:docMk/>
            <pc:sldMk cId="786347910" sldId="341"/>
            <ac:picMk id="13" creationId="{1D6645BA-08A5-909C-6E78-73591036602B}"/>
          </ac:picMkLst>
        </pc:picChg>
        <pc:picChg chg="add mod ord modCrop">
          <ac:chgData name="CROUCH SHORGE" userId="a721b31b0a425c13" providerId="LiveId" clId="{AB189BFE-6D3A-4F54-B14F-D1360EE0AA3B}" dt="2025-01-20T05:52:46.209" v="1710" actId="164"/>
          <ac:picMkLst>
            <pc:docMk/>
            <pc:sldMk cId="786347910" sldId="341"/>
            <ac:picMk id="20" creationId="{465B14E8-072C-9A14-35F2-99B004D39BC3}"/>
          </ac:picMkLst>
        </pc:picChg>
        <pc:picChg chg="add mod ord modCrop">
          <ac:chgData name="CROUCH SHORGE" userId="a721b31b0a425c13" providerId="LiveId" clId="{AB189BFE-6D3A-4F54-B14F-D1360EE0AA3B}" dt="2025-01-20T05:50:56.242" v="1673" actId="164"/>
          <ac:picMkLst>
            <pc:docMk/>
            <pc:sldMk cId="786347910" sldId="341"/>
            <ac:picMk id="24" creationId="{E7D46560-7FA3-1591-9A4D-5C3724E1F2FC}"/>
          </ac:picMkLst>
        </pc:picChg>
        <pc:picChg chg="add mod ord modCrop">
          <ac:chgData name="CROUCH SHORGE" userId="a721b31b0a425c13" providerId="LiveId" clId="{AB189BFE-6D3A-4F54-B14F-D1360EE0AA3B}" dt="2025-01-20T05:52:46.209" v="1710" actId="164"/>
          <ac:picMkLst>
            <pc:docMk/>
            <pc:sldMk cId="786347910" sldId="341"/>
            <ac:picMk id="26" creationId="{13D9D71D-B002-1F35-9E07-892E72214553}"/>
          </ac:picMkLst>
        </pc:picChg>
        <pc:picChg chg="add mod">
          <ac:chgData name="CROUCH SHORGE" userId="a721b31b0a425c13" providerId="LiveId" clId="{AB189BFE-6D3A-4F54-B14F-D1360EE0AA3B}" dt="2025-01-20T05:52:46.209" v="1710" actId="164"/>
          <ac:picMkLst>
            <pc:docMk/>
            <pc:sldMk cId="786347910" sldId="341"/>
            <ac:picMk id="28" creationId="{3F6C611A-7304-1821-4F41-365C787E0624}"/>
          </ac:picMkLst>
        </pc:picChg>
      </pc:sldChg>
      <pc:sldChg chg="modSp mod">
        <pc:chgData name="CROUCH SHORGE" userId="a721b31b0a425c13" providerId="LiveId" clId="{AB189BFE-6D3A-4F54-B14F-D1360EE0AA3B}" dt="2025-03-05T02:20:47.933" v="9012" actId="20577"/>
        <pc:sldMkLst>
          <pc:docMk/>
          <pc:sldMk cId="2891640930" sldId="342"/>
        </pc:sldMkLst>
        <pc:spChg chg="mod">
          <ac:chgData name="CROUCH SHORGE" userId="a721b31b0a425c13" providerId="LiveId" clId="{AB189BFE-6D3A-4F54-B14F-D1360EE0AA3B}" dt="2025-01-20T06:07:37.208" v="2207" actId="20577"/>
          <ac:spMkLst>
            <pc:docMk/>
            <pc:sldMk cId="2891640930" sldId="342"/>
            <ac:spMk id="2" creationId="{90B0687A-3B7B-5EAF-7581-F417CE3DD57B}"/>
          </ac:spMkLst>
        </pc:spChg>
        <pc:spChg chg="mod">
          <ac:chgData name="CROUCH SHORGE" userId="a721b31b0a425c13" providerId="LiveId" clId="{AB189BFE-6D3A-4F54-B14F-D1360EE0AA3B}" dt="2025-03-05T02:20:47.933" v="9012" actId="20577"/>
          <ac:spMkLst>
            <pc:docMk/>
            <pc:sldMk cId="2891640930" sldId="342"/>
            <ac:spMk id="3" creationId="{7EDFC9B9-832B-578C-A31B-A85DFD357BB4}"/>
          </ac:spMkLst>
        </pc:spChg>
        <pc:picChg chg="mod">
          <ac:chgData name="CROUCH SHORGE" userId="a721b31b0a425c13" providerId="LiveId" clId="{AB189BFE-6D3A-4F54-B14F-D1360EE0AA3B}" dt="2025-01-20T06:15:34.126" v="2548" actId="14826"/>
          <ac:picMkLst>
            <pc:docMk/>
            <pc:sldMk cId="2891640930" sldId="342"/>
            <ac:picMk id="18" creationId="{51E189A3-464E-CBDD-0774-8172CFB17B9E}"/>
          </ac:picMkLst>
        </pc:picChg>
      </pc:sldChg>
      <pc:sldChg chg="addSp delSp modSp mod">
        <pc:chgData name="CROUCH SHORGE" userId="a721b31b0a425c13" providerId="LiveId" clId="{AB189BFE-6D3A-4F54-B14F-D1360EE0AA3B}" dt="2025-03-05T02:21:32.195" v="9017" actId="20577"/>
        <pc:sldMkLst>
          <pc:docMk/>
          <pc:sldMk cId="2294188235" sldId="343"/>
        </pc:sldMkLst>
        <pc:spChg chg="mod">
          <ac:chgData name="CROUCH SHORGE" userId="a721b31b0a425c13" providerId="LiveId" clId="{AB189BFE-6D3A-4F54-B14F-D1360EE0AA3B}" dt="2025-02-04T03:11:46.894" v="2554"/>
          <ac:spMkLst>
            <pc:docMk/>
            <pc:sldMk cId="2294188235" sldId="343"/>
            <ac:spMk id="2" creationId="{CA633691-6F51-AEAF-C2B5-6809E49C8FAB}"/>
          </ac:spMkLst>
        </pc:spChg>
        <pc:spChg chg="mod">
          <ac:chgData name="CROUCH SHORGE" userId="a721b31b0a425c13" providerId="LiveId" clId="{AB189BFE-6D3A-4F54-B14F-D1360EE0AA3B}" dt="2025-03-05T02:21:32.195" v="9017" actId="20577"/>
          <ac:spMkLst>
            <pc:docMk/>
            <pc:sldMk cId="2294188235" sldId="343"/>
            <ac:spMk id="3" creationId="{E245E800-A0D8-4A69-C062-7248779B53A3}"/>
          </ac:spMkLst>
        </pc:spChg>
        <pc:picChg chg="add mod">
          <ac:chgData name="CROUCH SHORGE" userId="a721b31b0a425c13" providerId="LiveId" clId="{AB189BFE-6D3A-4F54-B14F-D1360EE0AA3B}" dt="2025-02-05T05:42:58.177" v="3135" actId="14100"/>
          <ac:picMkLst>
            <pc:docMk/>
            <pc:sldMk cId="2294188235" sldId="343"/>
            <ac:picMk id="6" creationId="{EFF3E497-2B8E-7E3B-3B08-6766D33796FA}"/>
          </ac:picMkLst>
        </pc:picChg>
        <pc:picChg chg="add mod ord">
          <ac:chgData name="CROUCH SHORGE" userId="a721b31b0a425c13" providerId="LiveId" clId="{AB189BFE-6D3A-4F54-B14F-D1360EE0AA3B}" dt="2025-02-05T05:43:28.828" v="3140" actId="1076"/>
          <ac:picMkLst>
            <pc:docMk/>
            <pc:sldMk cId="2294188235" sldId="343"/>
            <ac:picMk id="10" creationId="{FFC4E5BD-367F-AEEA-32F6-5C6CED2F206C}"/>
          </ac:picMkLst>
        </pc:picChg>
        <pc:picChg chg="add mod">
          <ac:chgData name="CROUCH SHORGE" userId="a721b31b0a425c13" providerId="LiveId" clId="{AB189BFE-6D3A-4F54-B14F-D1360EE0AA3B}" dt="2025-02-05T05:43:33.588" v="3141" actId="1076"/>
          <ac:picMkLst>
            <pc:docMk/>
            <pc:sldMk cId="2294188235" sldId="343"/>
            <ac:picMk id="11" creationId="{D9C1EF29-5439-5CAF-C930-FA751545D83D}"/>
          </ac:picMkLst>
        </pc:picChg>
      </pc:sldChg>
      <pc:sldChg chg="addSp delSp modSp mod">
        <pc:chgData name="CROUCH SHORGE" userId="a721b31b0a425c13" providerId="LiveId" clId="{AB189BFE-6D3A-4F54-B14F-D1360EE0AA3B}" dt="2025-02-05T05:42:10.209" v="3134" actId="20577"/>
        <pc:sldMkLst>
          <pc:docMk/>
          <pc:sldMk cId="3680938737" sldId="344"/>
        </pc:sldMkLst>
        <pc:spChg chg="mod">
          <ac:chgData name="CROUCH SHORGE" userId="a721b31b0a425c13" providerId="LiveId" clId="{AB189BFE-6D3A-4F54-B14F-D1360EE0AA3B}" dt="2025-02-05T05:42:10.209" v="3134" actId="20577"/>
          <ac:spMkLst>
            <pc:docMk/>
            <pc:sldMk cId="3680938737" sldId="344"/>
            <ac:spMk id="3" creationId="{C3F4C8AC-80DF-4258-D8F2-718A058AA5AA}"/>
          </ac:spMkLst>
        </pc:spChg>
        <pc:grpChg chg="add mod">
          <ac:chgData name="CROUCH SHORGE" userId="a721b31b0a425c13" providerId="LiveId" clId="{AB189BFE-6D3A-4F54-B14F-D1360EE0AA3B}" dt="2025-02-05T02:33:58.470" v="2964" actId="14100"/>
          <ac:grpSpMkLst>
            <pc:docMk/>
            <pc:sldMk cId="3680938737" sldId="344"/>
            <ac:grpSpMk id="11" creationId="{02DB597E-4F45-CF5B-34E9-88907A1A0F5B}"/>
          </ac:grpSpMkLst>
        </pc:grpChg>
        <pc:picChg chg="add mod modCrop">
          <ac:chgData name="CROUCH SHORGE" userId="a721b31b0a425c13" providerId="LiveId" clId="{AB189BFE-6D3A-4F54-B14F-D1360EE0AA3B}" dt="2025-02-05T02:33:52.612" v="2962" actId="164"/>
          <ac:picMkLst>
            <pc:docMk/>
            <pc:sldMk cId="3680938737" sldId="344"/>
            <ac:picMk id="5" creationId="{294400A2-68B5-1B18-FC38-3DD59DDF4816}"/>
          </ac:picMkLst>
        </pc:picChg>
        <pc:picChg chg="add mod modCrop">
          <ac:chgData name="CROUCH SHORGE" userId="a721b31b0a425c13" providerId="LiveId" clId="{AB189BFE-6D3A-4F54-B14F-D1360EE0AA3B}" dt="2025-02-05T02:33:52.612" v="2962" actId="164"/>
          <ac:picMkLst>
            <pc:docMk/>
            <pc:sldMk cId="3680938737" sldId="344"/>
            <ac:picMk id="7" creationId="{F40B2A8F-F9CC-3AD0-F915-55D91C243206}"/>
          </ac:picMkLst>
        </pc:picChg>
        <pc:picChg chg="add mod modCrop">
          <ac:chgData name="CROUCH SHORGE" userId="a721b31b0a425c13" providerId="LiveId" clId="{AB189BFE-6D3A-4F54-B14F-D1360EE0AA3B}" dt="2025-02-05T02:34:47.745" v="2972" actId="732"/>
          <ac:picMkLst>
            <pc:docMk/>
            <pc:sldMk cId="3680938737" sldId="344"/>
            <ac:picMk id="13" creationId="{0DEA7664-87BF-7ACC-7650-813F08F18843}"/>
          </ac:picMkLst>
        </pc:picChg>
        <pc:picChg chg="add mod modCrop">
          <ac:chgData name="CROUCH SHORGE" userId="a721b31b0a425c13" providerId="LiveId" clId="{AB189BFE-6D3A-4F54-B14F-D1360EE0AA3B}" dt="2025-02-05T02:36:10.634" v="2981" actId="1076"/>
          <ac:picMkLst>
            <pc:docMk/>
            <pc:sldMk cId="3680938737" sldId="344"/>
            <ac:picMk id="15" creationId="{63667AFD-9F4D-80E2-F4A3-EE3DF8A9212D}"/>
          </ac:picMkLst>
        </pc:picChg>
        <pc:picChg chg="add mod modCrop">
          <ac:chgData name="CROUCH SHORGE" userId="a721b31b0a425c13" providerId="LiveId" clId="{AB189BFE-6D3A-4F54-B14F-D1360EE0AA3B}" dt="2025-02-05T02:36:22.543" v="2984" actId="1076"/>
          <ac:picMkLst>
            <pc:docMk/>
            <pc:sldMk cId="3680938737" sldId="344"/>
            <ac:picMk id="17" creationId="{5D53DB52-4375-8D74-A6CA-EFDA0CD4926E}"/>
          </ac:picMkLst>
        </pc:picChg>
      </pc:sldChg>
      <pc:sldChg chg="addSp delSp modSp mod">
        <pc:chgData name="CROUCH SHORGE" userId="a721b31b0a425c13" providerId="LiveId" clId="{AB189BFE-6D3A-4F54-B14F-D1360EE0AA3B}" dt="2025-02-05T06:17:48.328" v="3544" actId="13926"/>
        <pc:sldMkLst>
          <pc:docMk/>
          <pc:sldMk cId="1642137838" sldId="345"/>
        </pc:sldMkLst>
        <pc:spChg chg="mod ord">
          <ac:chgData name="CROUCH SHORGE" userId="a721b31b0a425c13" providerId="LiveId" clId="{AB189BFE-6D3A-4F54-B14F-D1360EE0AA3B}" dt="2025-02-05T06:17:48.328" v="3544" actId="13926"/>
          <ac:spMkLst>
            <pc:docMk/>
            <pc:sldMk cId="1642137838" sldId="345"/>
            <ac:spMk id="3" creationId="{E93115C5-ED7F-9505-1207-7326442A59B6}"/>
          </ac:spMkLst>
        </pc:spChg>
        <pc:spChg chg="add mod">
          <ac:chgData name="CROUCH SHORGE" userId="a721b31b0a425c13" providerId="LiveId" clId="{AB189BFE-6D3A-4F54-B14F-D1360EE0AA3B}" dt="2025-02-05T06:12:14.348" v="3220" actId="1076"/>
          <ac:spMkLst>
            <pc:docMk/>
            <pc:sldMk cId="1642137838" sldId="345"/>
            <ac:spMk id="7" creationId="{A6E608F5-B378-EC88-34D1-F5E42F128504}"/>
          </ac:spMkLst>
        </pc:spChg>
        <pc:spChg chg="add mod">
          <ac:chgData name="CROUCH SHORGE" userId="a721b31b0a425c13" providerId="LiveId" clId="{AB189BFE-6D3A-4F54-B14F-D1360EE0AA3B}" dt="2025-02-05T06:12:23.040" v="3221" actId="1076"/>
          <ac:spMkLst>
            <pc:docMk/>
            <pc:sldMk cId="1642137838" sldId="345"/>
            <ac:spMk id="11" creationId="{AE404686-A0D9-B317-316D-7904D3568141}"/>
          </ac:spMkLst>
        </pc:spChg>
        <pc:picChg chg="add mod">
          <ac:chgData name="CROUCH SHORGE" userId="a721b31b0a425c13" providerId="LiveId" clId="{AB189BFE-6D3A-4F54-B14F-D1360EE0AA3B}" dt="2025-02-05T06:10:59.099" v="3193" actId="1076"/>
          <ac:picMkLst>
            <pc:docMk/>
            <pc:sldMk cId="1642137838" sldId="345"/>
            <ac:picMk id="5" creationId="{4F9B9D50-99D2-3085-1227-F730F67C211B}"/>
          </ac:picMkLst>
        </pc:picChg>
      </pc:sldChg>
      <pc:sldChg chg="modSp mod">
        <pc:chgData name="CROUCH SHORGE" userId="a721b31b0a425c13" providerId="LiveId" clId="{AB189BFE-6D3A-4F54-B14F-D1360EE0AA3B}" dt="2025-03-05T02:24:46.812" v="9167" actId="20577"/>
        <pc:sldMkLst>
          <pc:docMk/>
          <pc:sldMk cId="496167385" sldId="346"/>
        </pc:sldMkLst>
        <pc:spChg chg="mod">
          <ac:chgData name="CROUCH SHORGE" userId="a721b31b0a425c13" providerId="LiveId" clId="{AB189BFE-6D3A-4F54-B14F-D1360EE0AA3B}" dt="2025-02-05T06:19:53.924" v="3636" actId="6549"/>
          <ac:spMkLst>
            <pc:docMk/>
            <pc:sldMk cId="496167385" sldId="346"/>
            <ac:spMk id="4" creationId="{531BA06D-ABE1-6CB2-2B2B-EC7E74FF103C}"/>
          </ac:spMkLst>
        </pc:spChg>
        <pc:spChg chg="mod">
          <ac:chgData name="CROUCH SHORGE" userId="a721b31b0a425c13" providerId="LiveId" clId="{AB189BFE-6D3A-4F54-B14F-D1360EE0AA3B}" dt="2025-03-05T02:24:46.812" v="9167" actId="20577"/>
          <ac:spMkLst>
            <pc:docMk/>
            <pc:sldMk cId="496167385" sldId="346"/>
            <ac:spMk id="6" creationId="{916D0755-228F-04AB-0E8B-6E0FB048FF53}"/>
          </ac:spMkLst>
        </pc:spChg>
        <pc:picChg chg="mod">
          <ac:chgData name="CROUCH SHORGE" userId="a721b31b0a425c13" providerId="LiveId" clId="{AB189BFE-6D3A-4F54-B14F-D1360EE0AA3B}" dt="2025-02-05T06:32:00.247" v="3709" actId="14826"/>
          <ac:picMkLst>
            <pc:docMk/>
            <pc:sldMk cId="496167385" sldId="346"/>
            <ac:picMk id="5" creationId="{7454B9F9-496C-71DC-5CD1-EE9D51726988}"/>
          </ac:picMkLst>
        </pc:picChg>
      </pc:sldChg>
      <pc:sldChg chg="addSp delSp modSp mod">
        <pc:chgData name="CROUCH SHORGE" userId="a721b31b0a425c13" providerId="LiveId" clId="{AB189BFE-6D3A-4F54-B14F-D1360EE0AA3B}" dt="2025-02-05T08:02:31.002" v="5595" actId="20577"/>
        <pc:sldMkLst>
          <pc:docMk/>
          <pc:sldMk cId="4126972561" sldId="347"/>
        </pc:sldMkLst>
        <pc:spChg chg="mod">
          <ac:chgData name="CROUCH SHORGE" userId="a721b31b0a425c13" providerId="LiveId" clId="{AB189BFE-6D3A-4F54-B14F-D1360EE0AA3B}" dt="2025-02-05T06:34:14.107" v="3936" actId="6549"/>
          <ac:spMkLst>
            <pc:docMk/>
            <pc:sldMk cId="4126972561" sldId="347"/>
            <ac:spMk id="2" creationId="{D6AE4331-FC50-30B6-3B7B-2077423E2D5B}"/>
          </ac:spMkLst>
        </pc:spChg>
        <pc:spChg chg="mod">
          <ac:chgData name="CROUCH SHORGE" userId="a721b31b0a425c13" providerId="LiveId" clId="{AB189BFE-6D3A-4F54-B14F-D1360EE0AA3B}" dt="2025-02-05T08:02:31.002" v="5595" actId="20577"/>
          <ac:spMkLst>
            <pc:docMk/>
            <pc:sldMk cId="4126972561" sldId="347"/>
            <ac:spMk id="3" creationId="{D41CDAD6-E062-9BD3-E992-6711761FE888}"/>
          </ac:spMkLst>
        </pc:spChg>
        <pc:picChg chg="add mod">
          <ac:chgData name="CROUCH SHORGE" userId="a721b31b0a425c13" providerId="LiveId" clId="{AB189BFE-6D3A-4F54-B14F-D1360EE0AA3B}" dt="2025-02-05T07:58:28.501" v="5331" actId="1076"/>
          <ac:picMkLst>
            <pc:docMk/>
            <pc:sldMk cId="4126972561" sldId="347"/>
            <ac:picMk id="12" creationId="{240D338C-91D9-B4BA-ECD6-501E82F22409}"/>
          </ac:picMkLst>
        </pc:picChg>
      </pc:sldChg>
      <pc:sldChg chg="addSp delSp modSp mod">
        <pc:chgData name="CROUCH SHORGE" userId="a721b31b0a425c13" providerId="LiveId" clId="{AB189BFE-6D3A-4F54-B14F-D1360EE0AA3B}" dt="2025-03-10T02:43:13.601" v="10933" actId="20577"/>
        <pc:sldMkLst>
          <pc:docMk/>
          <pc:sldMk cId="4048887772" sldId="348"/>
        </pc:sldMkLst>
        <pc:spChg chg="mod">
          <ac:chgData name="CROUCH SHORGE" userId="a721b31b0a425c13" providerId="LiveId" clId="{AB189BFE-6D3A-4F54-B14F-D1360EE0AA3B}" dt="2025-02-05T07:18:45.937" v="4833" actId="115"/>
          <ac:spMkLst>
            <pc:docMk/>
            <pc:sldMk cId="4048887772" sldId="348"/>
            <ac:spMk id="2" creationId="{081573C5-D5B0-056C-A8EF-32D542AB89D0}"/>
          </ac:spMkLst>
        </pc:spChg>
        <pc:spChg chg="mod">
          <ac:chgData name="CROUCH SHORGE" userId="a721b31b0a425c13" providerId="LiveId" clId="{AB189BFE-6D3A-4F54-B14F-D1360EE0AA3B}" dt="2025-03-10T02:43:13.601" v="10933" actId="20577"/>
          <ac:spMkLst>
            <pc:docMk/>
            <pc:sldMk cId="4048887772" sldId="348"/>
            <ac:spMk id="3" creationId="{1EF810B6-2E67-9364-1180-BF696986E22D}"/>
          </ac:spMkLst>
        </pc:spChg>
        <pc:picChg chg="add mod">
          <ac:chgData name="CROUCH SHORGE" userId="a721b31b0a425c13" providerId="LiveId" clId="{AB189BFE-6D3A-4F54-B14F-D1360EE0AA3B}" dt="2025-02-05T06:52:14.673" v="4227" actId="1076"/>
          <ac:picMkLst>
            <pc:docMk/>
            <pc:sldMk cId="4048887772" sldId="348"/>
            <ac:picMk id="6" creationId="{65F89E5B-4104-50E1-1798-68BEE396E884}"/>
          </ac:picMkLst>
        </pc:picChg>
        <pc:picChg chg="add mod">
          <ac:chgData name="CROUCH SHORGE" userId="a721b31b0a425c13" providerId="LiveId" clId="{AB189BFE-6D3A-4F54-B14F-D1360EE0AA3B}" dt="2025-02-05T06:52:14.673" v="4227" actId="1076"/>
          <ac:picMkLst>
            <pc:docMk/>
            <pc:sldMk cId="4048887772" sldId="348"/>
            <ac:picMk id="10" creationId="{DB4B2172-650D-5DA2-1965-5D70CC9A76AE}"/>
          </ac:picMkLst>
        </pc:picChg>
        <pc:picChg chg="add mod">
          <ac:chgData name="CROUCH SHORGE" userId="a721b31b0a425c13" providerId="LiveId" clId="{AB189BFE-6D3A-4F54-B14F-D1360EE0AA3B}" dt="2025-02-05T06:53:01.566" v="4235" actId="1076"/>
          <ac:picMkLst>
            <pc:docMk/>
            <pc:sldMk cId="4048887772" sldId="348"/>
            <ac:picMk id="11" creationId="{254BB07D-E1FC-6C0D-2375-2DD4B63EB83E}"/>
          </ac:picMkLst>
        </pc:picChg>
        <pc:picChg chg="add mod">
          <ac:chgData name="CROUCH SHORGE" userId="a721b31b0a425c13" providerId="LiveId" clId="{AB189BFE-6D3A-4F54-B14F-D1360EE0AA3B}" dt="2025-02-05T06:52:31.009" v="4229" actId="1076"/>
          <ac:picMkLst>
            <pc:docMk/>
            <pc:sldMk cId="4048887772" sldId="348"/>
            <ac:picMk id="12" creationId="{01708D2E-2813-15AE-0743-758708D25D97}"/>
          </ac:picMkLst>
        </pc:picChg>
        <pc:picChg chg="add mod">
          <ac:chgData name="CROUCH SHORGE" userId="a721b31b0a425c13" providerId="LiveId" clId="{AB189BFE-6D3A-4F54-B14F-D1360EE0AA3B}" dt="2025-03-05T01:40:20.266" v="7232" actId="1035"/>
          <ac:picMkLst>
            <pc:docMk/>
            <pc:sldMk cId="4048887772" sldId="348"/>
            <ac:picMk id="13" creationId="{53A6340D-E138-C05A-87EB-11393D5F249F}"/>
          </ac:picMkLst>
        </pc:picChg>
        <pc:picChg chg="add mod">
          <ac:chgData name="CROUCH SHORGE" userId="a721b31b0a425c13" providerId="LiveId" clId="{AB189BFE-6D3A-4F54-B14F-D1360EE0AA3B}" dt="2025-03-05T01:40:20.266" v="7232" actId="1035"/>
          <ac:picMkLst>
            <pc:docMk/>
            <pc:sldMk cId="4048887772" sldId="348"/>
            <ac:picMk id="14" creationId="{7CECD999-6C37-9F9A-BF66-EAB26BAF004A}"/>
          </ac:picMkLst>
        </pc:picChg>
        <pc:picChg chg="add mod">
          <ac:chgData name="CROUCH SHORGE" userId="a721b31b0a425c13" providerId="LiveId" clId="{AB189BFE-6D3A-4F54-B14F-D1360EE0AA3B}" dt="2025-02-05T06:53:09.284" v="4237" actId="1076"/>
          <ac:picMkLst>
            <pc:docMk/>
            <pc:sldMk cId="4048887772" sldId="348"/>
            <ac:picMk id="15" creationId="{510508D2-9F46-0D07-FDB9-17C9A505EBFF}"/>
          </ac:picMkLst>
        </pc:picChg>
      </pc:sldChg>
      <pc:sldChg chg="addSp delSp modSp del mod">
        <pc:chgData name="CROUCH SHORGE" userId="a721b31b0a425c13" providerId="LiveId" clId="{AB189BFE-6D3A-4F54-B14F-D1360EE0AA3B}" dt="2025-02-05T06:53:20.760" v="4238" actId="47"/>
        <pc:sldMkLst>
          <pc:docMk/>
          <pc:sldMk cId="3485493216" sldId="349"/>
        </pc:sldMkLst>
      </pc:sldChg>
      <pc:sldChg chg="addSp delSp modSp mod">
        <pc:chgData name="CROUCH SHORGE" userId="a721b31b0a425c13" providerId="LiveId" clId="{AB189BFE-6D3A-4F54-B14F-D1360EE0AA3B}" dt="2025-03-10T02:43:22.172" v="10934" actId="20577"/>
        <pc:sldMkLst>
          <pc:docMk/>
          <pc:sldMk cId="465822844" sldId="350"/>
        </pc:sldMkLst>
        <pc:spChg chg="mod">
          <ac:chgData name="CROUCH SHORGE" userId="a721b31b0a425c13" providerId="LiveId" clId="{AB189BFE-6D3A-4F54-B14F-D1360EE0AA3B}" dt="2025-02-05T07:18:39.737" v="4832" actId="115"/>
          <ac:spMkLst>
            <pc:docMk/>
            <pc:sldMk cId="465822844" sldId="350"/>
            <ac:spMk id="2" creationId="{CAFC6628-A56B-8ACB-F5D7-E51C278C763E}"/>
          </ac:spMkLst>
        </pc:spChg>
        <pc:spChg chg="mod">
          <ac:chgData name="CROUCH SHORGE" userId="a721b31b0a425c13" providerId="LiveId" clId="{AB189BFE-6D3A-4F54-B14F-D1360EE0AA3B}" dt="2025-03-10T02:43:22.172" v="10934" actId="20577"/>
          <ac:spMkLst>
            <pc:docMk/>
            <pc:sldMk cId="465822844" sldId="350"/>
            <ac:spMk id="3" creationId="{A263A2E4-627B-4CFD-C049-0A7955E054A2}"/>
          </ac:spMkLst>
        </pc:spChg>
        <pc:spChg chg="add mod">
          <ac:chgData name="CROUCH SHORGE" userId="a721b31b0a425c13" providerId="LiveId" clId="{AB189BFE-6D3A-4F54-B14F-D1360EE0AA3B}" dt="2025-02-05T06:55:26.496" v="4278" actId="1076"/>
          <ac:spMkLst>
            <pc:docMk/>
            <pc:sldMk cId="465822844" sldId="350"/>
            <ac:spMk id="20" creationId="{9D0F3ADF-544C-2727-DF8E-3E5DAF5A84FA}"/>
          </ac:spMkLst>
        </pc:spChg>
        <pc:spChg chg="add mod">
          <ac:chgData name="CROUCH SHORGE" userId="a721b31b0a425c13" providerId="LiveId" clId="{AB189BFE-6D3A-4F54-B14F-D1360EE0AA3B}" dt="2025-02-05T06:55:21.642" v="4277" actId="1036"/>
          <ac:spMkLst>
            <pc:docMk/>
            <pc:sldMk cId="465822844" sldId="350"/>
            <ac:spMk id="21" creationId="{0A1FEA6B-FE1A-C15C-1F68-7B088D1CDE85}"/>
          </ac:spMkLst>
        </pc:spChg>
        <pc:spChg chg="add mod">
          <ac:chgData name="CROUCH SHORGE" userId="a721b31b0a425c13" providerId="LiveId" clId="{AB189BFE-6D3A-4F54-B14F-D1360EE0AA3B}" dt="2025-02-05T06:55:35.768" v="4279" actId="1076"/>
          <ac:spMkLst>
            <pc:docMk/>
            <pc:sldMk cId="465822844" sldId="350"/>
            <ac:spMk id="22" creationId="{0D663DFF-E391-0E53-3434-1C8EAA393300}"/>
          </ac:spMkLst>
        </pc:spChg>
        <pc:picChg chg="mod modCrop">
          <ac:chgData name="CROUCH SHORGE" userId="a721b31b0a425c13" providerId="LiveId" clId="{AB189BFE-6D3A-4F54-B14F-D1360EE0AA3B}" dt="2025-02-05T06:55:11.980" v="4246" actId="732"/>
          <ac:picMkLst>
            <pc:docMk/>
            <pc:sldMk cId="465822844" sldId="350"/>
            <ac:picMk id="15" creationId="{A7E8DFA7-8B4D-F92D-09F2-451C73070402}"/>
          </ac:picMkLst>
        </pc:picChg>
        <pc:picChg chg="add mod">
          <ac:chgData name="CROUCH SHORGE" userId="a721b31b0a425c13" providerId="LiveId" clId="{AB189BFE-6D3A-4F54-B14F-D1360EE0AA3B}" dt="2025-02-05T06:55:21.642" v="4277" actId="1036"/>
          <ac:picMkLst>
            <pc:docMk/>
            <pc:sldMk cId="465822844" sldId="350"/>
            <ac:picMk id="18" creationId="{5E6AC5CE-3A79-6C6C-155A-E571CDB7600E}"/>
          </ac:picMkLst>
        </pc:picChg>
        <pc:picChg chg="add mod">
          <ac:chgData name="CROUCH SHORGE" userId="a721b31b0a425c13" providerId="LiveId" clId="{AB189BFE-6D3A-4F54-B14F-D1360EE0AA3B}" dt="2025-02-05T06:54:43.153" v="4244"/>
          <ac:picMkLst>
            <pc:docMk/>
            <pc:sldMk cId="465822844" sldId="350"/>
            <ac:picMk id="19" creationId="{C200326E-93F0-F720-AEF8-3D4152F0BCE8}"/>
          </ac:picMkLst>
        </pc:picChg>
        <pc:picChg chg="add mod">
          <ac:chgData name="CROUCH SHORGE" userId="a721b31b0a425c13" providerId="LiveId" clId="{AB189BFE-6D3A-4F54-B14F-D1360EE0AA3B}" dt="2025-02-05T06:56:15.633" v="4291" actId="1076"/>
          <ac:picMkLst>
            <pc:docMk/>
            <pc:sldMk cId="465822844" sldId="350"/>
            <ac:picMk id="23" creationId="{9AD19B2F-8E4A-9BDF-34F3-BAD0BED6C82C}"/>
          </ac:picMkLst>
        </pc:picChg>
        <pc:picChg chg="add mod">
          <ac:chgData name="CROUCH SHORGE" userId="a721b31b0a425c13" providerId="LiveId" clId="{AB189BFE-6D3A-4F54-B14F-D1360EE0AA3B}" dt="2025-02-05T06:56:20.890" v="4294" actId="1076"/>
          <ac:picMkLst>
            <pc:docMk/>
            <pc:sldMk cId="465822844" sldId="350"/>
            <ac:picMk id="24" creationId="{958E764E-C148-F60D-517D-F33486CF9260}"/>
          </ac:picMkLst>
        </pc:picChg>
        <pc:picChg chg="add mod">
          <ac:chgData name="CROUCH SHORGE" userId="a721b31b0a425c13" providerId="LiveId" clId="{AB189BFE-6D3A-4F54-B14F-D1360EE0AA3B}" dt="2025-02-05T06:56:08.450" v="4289" actId="1076"/>
          <ac:picMkLst>
            <pc:docMk/>
            <pc:sldMk cId="465822844" sldId="350"/>
            <ac:picMk id="25" creationId="{ACBEC568-5BCC-89ED-AA9C-D68AC2D9D51B}"/>
          </ac:picMkLst>
        </pc:picChg>
        <pc:picChg chg="add mod">
          <ac:chgData name="CROUCH SHORGE" userId="a721b31b0a425c13" providerId="LiveId" clId="{AB189BFE-6D3A-4F54-B14F-D1360EE0AA3B}" dt="2025-02-05T06:56:18.717" v="4293" actId="14100"/>
          <ac:picMkLst>
            <pc:docMk/>
            <pc:sldMk cId="465822844" sldId="350"/>
            <ac:picMk id="26" creationId="{158B3D98-5F51-D38A-C6E9-FCD7EED31A9C}"/>
          </ac:picMkLst>
        </pc:picChg>
        <pc:picChg chg="add mod">
          <ac:chgData name="CROUCH SHORGE" userId="a721b31b0a425c13" providerId="LiveId" clId="{AB189BFE-6D3A-4F54-B14F-D1360EE0AA3B}" dt="2025-02-05T06:56:34.777" v="4296" actId="1076"/>
          <ac:picMkLst>
            <pc:docMk/>
            <pc:sldMk cId="465822844" sldId="350"/>
            <ac:picMk id="27" creationId="{20694DA8-C0AB-FE8C-B721-3D043D1D5B58}"/>
          </ac:picMkLst>
        </pc:picChg>
      </pc:sldChg>
      <pc:sldChg chg="addSp delSp modSp mod ord">
        <pc:chgData name="CROUCH SHORGE" userId="a721b31b0a425c13" providerId="LiveId" clId="{AB189BFE-6D3A-4F54-B14F-D1360EE0AA3B}" dt="2025-03-10T02:44:53.976" v="10940" actId="115"/>
        <pc:sldMkLst>
          <pc:docMk/>
          <pc:sldMk cId="4227372366" sldId="351"/>
        </pc:sldMkLst>
        <pc:spChg chg="mod">
          <ac:chgData name="CROUCH SHORGE" userId="a721b31b0a425c13" providerId="LiveId" clId="{AB189BFE-6D3A-4F54-B14F-D1360EE0AA3B}" dt="2025-02-05T07:18:57.368" v="4834" actId="115"/>
          <ac:spMkLst>
            <pc:docMk/>
            <pc:sldMk cId="4227372366" sldId="351"/>
            <ac:spMk id="2" creationId="{E62EC41B-2070-E5ED-B15F-5F6D536429A1}"/>
          </ac:spMkLst>
        </pc:spChg>
        <pc:spChg chg="mod">
          <ac:chgData name="CROUCH SHORGE" userId="a721b31b0a425c13" providerId="LiveId" clId="{AB189BFE-6D3A-4F54-B14F-D1360EE0AA3B}" dt="2025-03-10T02:44:53.976" v="10940" actId="115"/>
          <ac:spMkLst>
            <pc:docMk/>
            <pc:sldMk cId="4227372366" sldId="351"/>
            <ac:spMk id="3" creationId="{BF037512-1B97-E9B1-6626-B8CDF10C8E3A}"/>
          </ac:spMkLst>
        </pc:spChg>
        <pc:picChg chg="add mod">
          <ac:chgData name="CROUCH SHORGE" userId="a721b31b0a425c13" providerId="LiveId" clId="{AB189BFE-6D3A-4F54-B14F-D1360EE0AA3B}" dt="2025-03-05T01:57:02.986" v="8037" actId="1076"/>
          <ac:picMkLst>
            <pc:docMk/>
            <pc:sldMk cId="4227372366" sldId="351"/>
            <ac:picMk id="4" creationId="{C224B5C0-D113-BFBD-CB70-9FCBD0C4422F}"/>
          </ac:picMkLst>
        </pc:picChg>
        <pc:picChg chg="add mod">
          <ac:chgData name="CROUCH SHORGE" userId="a721b31b0a425c13" providerId="LiveId" clId="{AB189BFE-6D3A-4F54-B14F-D1360EE0AA3B}" dt="2025-03-05T01:57:02.986" v="8037" actId="1076"/>
          <ac:picMkLst>
            <pc:docMk/>
            <pc:sldMk cId="4227372366" sldId="351"/>
            <ac:picMk id="5" creationId="{7B16930F-0B3B-6392-4E1E-919DBD80446E}"/>
          </ac:picMkLst>
        </pc:picChg>
        <pc:picChg chg="mod modCrop">
          <ac:chgData name="CROUCH SHORGE" userId="a721b31b0a425c13" providerId="LiveId" clId="{AB189BFE-6D3A-4F54-B14F-D1360EE0AA3B}" dt="2025-02-05T07:15:40.789" v="4735" actId="732"/>
          <ac:picMkLst>
            <pc:docMk/>
            <pc:sldMk cId="4227372366" sldId="351"/>
            <ac:picMk id="15" creationId="{E87DFA09-DDB6-DE6A-9719-21614A7A50C9}"/>
          </ac:picMkLst>
        </pc:picChg>
      </pc:sldChg>
      <pc:sldChg chg="addSp delSp modSp mod">
        <pc:chgData name="CROUCH SHORGE" userId="a721b31b0a425c13" providerId="LiveId" clId="{AB189BFE-6D3A-4F54-B14F-D1360EE0AA3B}" dt="2025-03-10T02:42:46.757" v="10932" actId="20577"/>
        <pc:sldMkLst>
          <pc:docMk/>
          <pc:sldMk cId="3750395747" sldId="352"/>
        </pc:sldMkLst>
        <pc:spChg chg="mod">
          <ac:chgData name="CROUCH SHORGE" userId="a721b31b0a425c13" providerId="LiveId" clId="{AB189BFE-6D3A-4F54-B14F-D1360EE0AA3B}" dt="2025-02-05T07:19:02.086" v="4835" actId="115"/>
          <ac:spMkLst>
            <pc:docMk/>
            <pc:sldMk cId="3750395747" sldId="352"/>
            <ac:spMk id="2" creationId="{F0EFA926-CDFD-8560-5CC2-22BD29F93C00}"/>
          </ac:spMkLst>
        </pc:spChg>
        <pc:spChg chg="mod">
          <ac:chgData name="CROUCH SHORGE" userId="a721b31b0a425c13" providerId="LiveId" clId="{AB189BFE-6D3A-4F54-B14F-D1360EE0AA3B}" dt="2025-03-10T02:42:46.757" v="10932" actId="20577"/>
          <ac:spMkLst>
            <pc:docMk/>
            <pc:sldMk cId="3750395747" sldId="352"/>
            <ac:spMk id="3" creationId="{E462441C-D956-4833-F891-D1728F1EC1FF}"/>
          </ac:spMkLst>
        </pc:spChg>
        <pc:picChg chg="add mod modCrop">
          <ac:chgData name="CROUCH SHORGE" userId="a721b31b0a425c13" providerId="LiveId" clId="{AB189BFE-6D3A-4F54-B14F-D1360EE0AA3B}" dt="2025-03-05T01:43:47.462" v="7292" actId="732"/>
          <ac:picMkLst>
            <pc:docMk/>
            <pc:sldMk cId="3750395747" sldId="352"/>
            <ac:picMk id="6" creationId="{7CF16ECE-180A-C159-1EE8-18C1F7BB49B0}"/>
          </ac:picMkLst>
        </pc:picChg>
        <pc:picChg chg="add mod modCrop">
          <ac:chgData name="CROUCH SHORGE" userId="a721b31b0a425c13" providerId="LiveId" clId="{AB189BFE-6D3A-4F54-B14F-D1360EE0AA3B}" dt="2025-03-05T01:44:52.148" v="7375" actId="1076"/>
          <ac:picMkLst>
            <pc:docMk/>
            <pc:sldMk cId="3750395747" sldId="352"/>
            <ac:picMk id="10" creationId="{E7E929F6-F672-D57A-1777-7B76F2656F67}"/>
          </ac:picMkLst>
        </pc:picChg>
      </pc:sldChg>
      <pc:sldChg chg="addSp delSp modSp mod">
        <pc:chgData name="CROUCH SHORGE" userId="a721b31b0a425c13" providerId="LiveId" clId="{AB189BFE-6D3A-4F54-B14F-D1360EE0AA3B}" dt="2025-03-10T02:44:27.802" v="10936" actId="115"/>
        <pc:sldMkLst>
          <pc:docMk/>
          <pc:sldMk cId="2644027265" sldId="353"/>
        </pc:sldMkLst>
        <pc:spChg chg="mod ord">
          <ac:chgData name="CROUCH SHORGE" userId="a721b31b0a425c13" providerId="LiveId" clId="{AB189BFE-6D3A-4F54-B14F-D1360EE0AA3B}" dt="2025-03-10T02:44:27.802" v="10936" actId="115"/>
          <ac:spMkLst>
            <pc:docMk/>
            <pc:sldMk cId="2644027265" sldId="353"/>
            <ac:spMk id="3" creationId="{2A57832B-7CB7-4D73-08AE-66F668D2B27E}"/>
          </ac:spMkLst>
        </pc:spChg>
        <pc:picChg chg="add mod modCrop">
          <ac:chgData name="CROUCH SHORGE" userId="a721b31b0a425c13" providerId="LiveId" clId="{AB189BFE-6D3A-4F54-B14F-D1360EE0AA3B}" dt="2025-03-05T01:51:37.426" v="7735" actId="1036"/>
          <ac:picMkLst>
            <pc:docMk/>
            <pc:sldMk cId="2644027265" sldId="353"/>
            <ac:picMk id="4" creationId="{93091FFA-2F52-5734-A21D-DE9AF21E5511}"/>
          </ac:picMkLst>
        </pc:picChg>
        <pc:picChg chg="add mod modCrop">
          <ac:chgData name="CROUCH SHORGE" userId="a721b31b0a425c13" providerId="LiveId" clId="{AB189BFE-6D3A-4F54-B14F-D1360EE0AA3B}" dt="2025-03-05T01:51:32.019" v="7722" actId="1036"/>
          <ac:picMkLst>
            <pc:docMk/>
            <pc:sldMk cId="2644027265" sldId="353"/>
            <ac:picMk id="5" creationId="{D9DD2B9D-ABF4-6ACE-E26E-59937881FD6D}"/>
          </ac:picMkLst>
        </pc:picChg>
      </pc:sldChg>
      <pc:sldChg chg="addSp delSp modSp mod">
        <pc:chgData name="CROUCH SHORGE" userId="a721b31b0a425c13" providerId="LiveId" clId="{AB189BFE-6D3A-4F54-B14F-D1360EE0AA3B}" dt="2025-03-10T02:44:34.757" v="10938" actId="115"/>
        <pc:sldMkLst>
          <pc:docMk/>
          <pc:sldMk cId="3804379736" sldId="354"/>
        </pc:sldMkLst>
        <pc:spChg chg="mod">
          <ac:chgData name="CROUCH SHORGE" userId="a721b31b0a425c13" providerId="LiveId" clId="{AB189BFE-6D3A-4F54-B14F-D1360EE0AA3B}" dt="2025-03-10T02:44:34.757" v="10938" actId="115"/>
          <ac:spMkLst>
            <pc:docMk/>
            <pc:sldMk cId="3804379736" sldId="354"/>
            <ac:spMk id="3" creationId="{E16D8ABA-EE75-9804-10EF-ABF3740CBFDF}"/>
          </ac:spMkLst>
        </pc:spChg>
        <pc:picChg chg="add mod">
          <ac:chgData name="CROUCH SHORGE" userId="a721b31b0a425c13" providerId="LiveId" clId="{AB189BFE-6D3A-4F54-B14F-D1360EE0AA3B}" dt="2025-03-05T01:52:39.672" v="7767" actId="1036"/>
          <ac:picMkLst>
            <pc:docMk/>
            <pc:sldMk cId="3804379736" sldId="354"/>
            <ac:picMk id="7" creationId="{D6F43932-43BC-469A-7757-83A116256580}"/>
          </ac:picMkLst>
        </pc:picChg>
        <pc:picChg chg="add mod">
          <ac:chgData name="CROUCH SHORGE" userId="a721b31b0a425c13" providerId="LiveId" clId="{AB189BFE-6D3A-4F54-B14F-D1360EE0AA3B}" dt="2025-03-05T01:52:46.160" v="7795" actId="1036"/>
          <ac:picMkLst>
            <pc:docMk/>
            <pc:sldMk cId="3804379736" sldId="354"/>
            <ac:picMk id="11" creationId="{249CA6F2-5DB2-F279-62EE-1BCB2FEB92D1}"/>
          </ac:picMkLst>
        </pc:picChg>
      </pc:sldChg>
      <pc:sldChg chg="addSp delSp modSp mod">
        <pc:chgData name="CROUCH SHORGE" userId="a721b31b0a425c13" providerId="LiveId" clId="{AB189BFE-6D3A-4F54-B14F-D1360EE0AA3B}" dt="2025-03-10T02:47:59.340" v="10943" actId="115"/>
        <pc:sldMkLst>
          <pc:docMk/>
          <pc:sldMk cId="895376152" sldId="355"/>
        </pc:sldMkLst>
        <pc:spChg chg="mod">
          <ac:chgData name="CROUCH SHORGE" userId="a721b31b0a425c13" providerId="LiveId" clId="{AB189BFE-6D3A-4F54-B14F-D1360EE0AA3B}" dt="2025-02-05T07:26:26.933" v="5018" actId="20577"/>
          <ac:spMkLst>
            <pc:docMk/>
            <pc:sldMk cId="895376152" sldId="355"/>
            <ac:spMk id="2" creationId="{9D3A4D68-C440-8681-3B23-6CEACB4D3D13}"/>
          </ac:spMkLst>
        </pc:spChg>
        <pc:spChg chg="mod">
          <ac:chgData name="CROUCH SHORGE" userId="a721b31b0a425c13" providerId="LiveId" clId="{AB189BFE-6D3A-4F54-B14F-D1360EE0AA3B}" dt="2025-03-10T02:47:59.340" v="10943" actId="115"/>
          <ac:spMkLst>
            <pc:docMk/>
            <pc:sldMk cId="895376152" sldId="355"/>
            <ac:spMk id="3" creationId="{A28C9E94-62E0-929E-AE32-885D9C4BFE7E}"/>
          </ac:spMkLst>
        </pc:spChg>
        <pc:picChg chg="add mod">
          <ac:chgData name="CROUCH SHORGE" userId="a721b31b0a425c13" providerId="LiveId" clId="{AB189BFE-6D3A-4F54-B14F-D1360EE0AA3B}" dt="2025-02-05T07:44:55.693" v="5123" actId="1076"/>
          <ac:picMkLst>
            <pc:docMk/>
            <pc:sldMk cId="895376152" sldId="355"/>
            <ac:picMk id="6" creationId="{75217F96-52B7-2AC8-6367-F8993BF26695}"/>
          </ac:picMkLst>
        </pc:picChg>
        <pc:picChg chg="add mod">
          <ac:chgData name="CROUCH SHORGE" userId="a721b31b0a425c13" providerId="LiveId" clId="{AB189BFE-6D3A-4F54-B14F-D1360EE0AA3B}" dt="2025-02-05T07:45:05.178" v="5124" actId="1076"/>
          <ac:picMkLst>
            <pc:docMk/>
            <pc:sldMk cId="895376152" sldId="355"/>
            <ac:picMk id="7" creationId="{CC1309BD-D30C-3370-C075-A65595140C79}"/>
          </ac:picMkLst>
        </pc:picChg>
      </pc:sldChg>
      <pc:sldChg chg="addSp delSp modSp mod">
        <pc:chgData name="CROUCH SHORGE" userId="a721b31b0a425c13" providerId="LiveId" clId="{AB189BFE-6D3A-4F54-B14F-D1360EE0AA3B}" dt="2025-03-10T02:48:33.573" v="10945" actId="115"/>
        <pc:sldMkLst>
          <pc:docMk/>
          <pc:sldMk cId="2462243424" sldId="356"/>
        </pc:sldMkLst>
        <pc:spChg chg="mod ord">
          <ac:chgData name="CROUCH SHORGE" userId="a721b31b0a425c13" providerId="LiveId" clId="{AB189BFE-6D3A-4F54-B14F-D1360EE0AA3B}" dt="2025-03-10T02:48:33.573" v="10945" actId="115"/>
          <ac:spMkLst>
            <pc:docMk/>
            <pc:sldMk cId="2462243424" sldId="356"/>
            <ac:spMk id="3" creationId="{6AFCA932-76F1-7A81-A04A-2F1E9315FAD8}"/>
          </ac:spMkLst>
        </pc:spChg>
        <pc:picChg chg="add mod modCrop">
          <ac:chgData name="CROUCH SHORGE" userId="a721b31b0a425c13" providerId="LiveId" clId="{AB189BFE-6D3A-4F54-B14F-D1360EE0AA3B}" dt="2025-02-05T08:38:05.056" v="6850" actId="1035"/>
          <ac:picMkLst>
            <pc:docMk/>
            <pc:sldMk cId="2462243424" sldId="356"/>
            <ac:picMk id="4" creationId="{F7D707F8-9053-3519-9942-24919AD6FED6}"/>
          </ac:picMkLst>
        </pc:picChg>
      </pc:sldChg>
      <pc:sldChg chg="addSp delSp modSp mod">
        <pc:chgData name="CROUCH SHORGE" userId="a721b31b0a425c13" providerId="LiveId" clId="{AB189BFE-6D3A-4F54-B14F-D1360EE0AA3B}" dt="2025-03-05T02:51:31.394" v="10236" actId="6549"/>
        <pc:sldMkLst>
          <pc:docMk/>
          <pc:sldMk cId="216757167" sldId="357"/>
        </pc:sldMkLst>
        <pc:spChg chg="mod">
          <ac:chgData name="CROUCH SHORGE" userId="a721b31b0a425c13" providerId="LiveId" clId="{AB189BFE-6D3A-4F54-B14F-D1360EE0AA3B}" dt="2025-03-05T02:51:31.394" v="10236" actId="6549"/>
          <ac:spMkLst>
            <pc:docMk/>
            <pc:sldMk cId="216757167" sldId="357"/>
            <ac:spMk id="2" creationId="{C26733D3-723C-CF8E-5A47-3FD9ED3EADBC}"/>
          </ac:spMkLst>
        </pc:spChg>
        <pc:spChg chg="mod">
          <ac:chgData name="CROUCH SHORGE" userId="a721b31b0a425c13" providerId="LiveId" clId="{AB189BFE-6D3A-4F54-B14F-D1360EE0AA3B}" dt="2025-02-05T08:06:40.278" v="5618"/>
          <ac:spMkLst>
            <pc:docMk/>
            <pc:sldMk cId="216757167" sldId="357"/>
            <ac:spMk id="3" creationId="{3851D7FD-F55A-DC8A-3EA1-2B0B9810BCFD}"/>
          </ac:spMkLst>
        </pc:spChg>
        <pc:graphicFrameChg chg="add mod modGraphic">
          <ac:chgData name="CROUCH SHORGE" userId="a721b31b0a425c13" providerId="LiveId" clId="{AB189BFE-6D3A-4F54-B14F-D1360EE0AA3B}" dt="2025-03-05T02:33:54.533" v="9379" actId="572"/>
          <ac:graphicFrameMkLst>
            <pc:docMk/>
            <pc:sldMk cId="216757167" sldId="357"/>
            <ac:graphicFrameMk id="4" creationId="{E9F24F1D-6EC0-5FAD-97B0-D86DCC072875}"/>
          </ac:graphicFrameMkLst>
        </pc:graphicFrameChg>
      </pc:sldChg>
      <pc:sldChg chg="delSp modSp mod">
        <pc:chgData name="CROUCH SHORGE" userId="a721b31b0a425c13" providerId="LiveId" clId="{AB189BFE-6D3A-4F54-B14F-D1360EE0AA3B}" dt="2025-03-10T02:56:52.701" v="10995" actId="6549"/>
        <pc:sldMkLst>
          <pc:docMk/>
          <pc:sldMk cId="169774298" sldId="358"/>
        </pc:sldMkLst>
        <pc:spChg chg="mod">
          <ac:chgData name="CROUCH SHORGE" userId="a721b31b0a425c13" providerId="LiveId" clId="{AB189BFE-6D3A-4F54-B14F-D1360EE0AA3B}" dt="2025-03-05T02:51:35.720" v="10243" actId="6549"/>
          <ac:spMkLst>
            <pc:docMk/>
            <pc:sldMk cId="169774298" sldId="358"/>
            <ac:spMk id="2" creationId="{CC6C2B50-10CB-71A8-53F1-08493B4988EF}"/>
          </ac:spMkLst>
        </pc:spChg>
        <pc:spChg chg="mod">
          <ac:chgData name="CROUCH SHORGE" userId="a721b31b0a425c13" providerId="LiveId" clId="{AB189BFE-6D3A-4F54-B14F-D1360EE0AA3B}" dt="2025-03-10T02:56:52.701" v="10995" actId="6549"/>
          <ac:spMkLst>
            <pc:docMk/>
            <pc:sldMk cId="169774298" sldId="358"/>
            <ac:spMk id="3" creationId="{D9CBE823-4E56-B1F8-8A27-7B3F5C00C20A}"/>
          </ac:spMkLst>
        </pc:spChg>
      </pc:sldChg>
      <pc:sldChg chg="addSp modSp mod">
        <pc:chgData name="CROUCH SHORGE" userId="a721b31b0a425c13" providerId="LiveId" clId="{AB189BFE-6D3A-4F54-B14F-D1360EE0AA3B}" dt="2025-03-10T03:01:51.914" v="11092" actId="6549"/>
        <pc:sldMkLst>
          <pc:docMk/>
          <pc:sldMk cId="3918761840" sldId="359"/>
        </pc:sldMkLst>
        <pc:spChg chg="mod">
          <ac:chgData name="CROUCH SHORGE" userId="a721b31b0a425c13" providerId="LiveId" clId="{AB189BFE-6D3A-4F54-B14F-D1360EE0AA3B}" dt="2025-03-10T03:01:51.914" v="11092" actId="6549"/>
          <ac:spMkLst>
            <pc:docMk/>
            <pc:sldMk cId="3918761840" sldId="359"/>
            <ac:spMk id="3" creationId="{121AEE55-AF0F-D0EE-71CF-72F21D219FA6}"/>
          </ac:spMkLst>
        </pc:spChg>
        <pc:graphicFrameChg chg="add mod modGraphic">
          <ac:chgData name="CROUCH SHORGE" userId="a721b31b0a425c13" providerId="LiveId" clId="{AB189BFE-6D3A-4F54-B14F-D1360EE0AA3B}" dt="2025-03-05T02:54:45.959" v="10349"/>
          <ac:graphicFrameMkLst>
            <pc:docMk/>
            <pc:sldMk cId="3918761840" sldId="359"/>
            <ac:graphicFrameMk id="4" creationId="{3B1AD302-71C9-04B0-5B2B-EF7CA6A57966}"/>
          </ac:graphicFrameMkLst>
        </pc:graphicFrameChg>
      </pc:sldChg>
      <pc:sldChg chg="addSp modSp mod">
        <pc:chgData name="CROUCH SHORGE" userId="a721b31b0a425c13" providerId="LiveId" clId="{AB189BFE-6D3A-4F54-B14F-D1360EE0AA3B}" dt="2025-03-10T05:32:25.660" v="11869" actId="6549"/>
        <pc:sldMkLst>
          <pc:docMk/>
          <pc:sldMk cId="3893066889" sldId="360"/>
        </pc:sldMkLst>
        <pc:spChg chg="mod">
          <ac:chgData name="CROUCH SHORGE" userId="a721b31b0a425c13" providerId="LiveId" clId="{AB189BFE-6D3A-4F54-B14F-D1360EE0AA3B}" dt="2025-03-10T05:32:25.660" v="11869" actId="6549"/>
          <ac:spMkLst>
            <pc:docMk/>
            <pc:sldMk cId="3893066889" sldId="360"/>
            <ac:spMk id="3" creationId="{65ECA157-F6CE-D93C-6330-9B531EF3F7FB}"/>
          </ac:spMkLst>
        </pc:spChg>
        <pc:picChg chg="add mod">
          <ac:chgData name="CROUCH SHORGE" userId="a721b31b0a425c13" providerId="LiveId" clId="{AB189BFE-6D3A-4F54-B14F-D1360EE0AA3B}" dt="2025-03-10T03:29:12.176" v="11237" actId="1076"/>
          <ac:picMkLst>
            <pc:docMk/>
            <pc:sldMk cId="3893066889" sldId="360"/>
            <ac:picMk id="4" creationId="{B866C74A-DAD1-0B58-9E9E-A0C06764F7D1}"/>
          </ac:picMkLst>
        </pc:picChg>
      </pc:sldChg>
      <pc:sldChg chg="addSp delSp modSp del mod">
        <pc:chgData name="CROUCH SHORGE" userId="a721b31b0a425c13" providerId="LiveId" clId="{AB189BFE-6D3A-4F54-B14F-D1360EE0AA3B}" dt="2025-03-10T05:31:49.619" v="11844" actId="47"/>
        <pc:sldMkLst>
          <pc:docMk/>
          <pc:sldMk cId="1633098934" sldId="361"/>
        </pc:sldMkLst>
        <pc:spChg chg="add mod">
          <ac:chgData name="CROUCH SHORGE" userId="a721b31b0a425c13" providerId="LiveId" clId="{AB189BFE-6D3A-4F54-B14F-D1360EE0AA3B}" dt="2025-03-10T04:01:32.794" v="11837" actId="1076"/>
          <ac:spMkLst>
            <pc:docMk/>
            <pc:sldMk cId="1633098934" sldId="361"/>
            <ac:spMk id="5" creationId="{366DA6A4-5C87-338B-F017-1A7760C2E0B5}"/>
          </ac:spMkLst>
        </pc:spChg>
      </pc:sldChg>
      <pc:sldChg chg="modSp mod ord">
        <pc:chgData name="CROUCH SHORGE" userId="a721b31b0a425c13" providerId="LiveId" clId="{AB189BFE-6D3A-4F54-B14F-D1360EE0AA3B}" dt="2025-03-10T03:28:39.903" v="11220" actId="20577"/>
        <pc:sldMkLst>
          <pc:docMk/>
          <pc:sldMk cId="4009308621" sldId="362"/>
        </pc:sldMkLst>
        <pc:spChg chg="mod">
          <ac:chgData name="CROUCH SHORGE" userId="a721b31b0a425c13" providerId="LiveId" clId="{AB189BFE-6D3A-4F54-B14F-D1360EE0AA3B}" dt="2025-03-04T08:39:00.563" v="7125"/>
          <ac:spMkLst>
            <pc:docMk/>
            <pc:sldMk cId="4009308621" sldId="362"/>
            <ac:spMk id="2" creationId="{3C16A713-589A-F322-F4B7-2A8DD1CEC20A}"/>
          </ac:spMkLst>
        </pc:spChg>
        <pc:spChg chg="mod">
          <ac:chgData name="CROUCH SHORGE" userId="a721b31b0a425c13" providerId="LiveId" clId="{AB189BFE-6D3A-4F54-B14F-D1360EE0AA3B}" dt="2025-03-04T08:38:46.489" v="7124"/>
          <ac:spMkLst>
            <pc:docMk/>
            <pc:sldMk cId="4009308621" sldId="362"/>
            <ac:spMk id="3" creationId="{14703095-3DDD-6B39-A527-7CFF48AAAEC6}"/>
          </ac:spMkLst>
        </pc:spChg>
        <pc:spChg chg="mod">
          <ac:chgData name="CROUCH SHORGE" userId="a721b31b0a425c13" providerId="LiveId" clId="{AB189BFE-6D3A-4F54-B14F-D1360EE0AA3B}" dt="2025-03-10T03:28:39.903" v="11220" actId="20577"/>
          <ac:spMkLst>
            <pc:docMk/>
            <pc:sldMk cId="4009308621" sldId="362"/>
            <ac:spMk id="5" creationId="{F67BCE31-009D-75DA-AA4B-812923E47CCE}"/>
          </ac:spMkLst>
        </pc:spChg>
      </pc:sldChg>
      <pc:sldChg chg="addSp delSp modSp mod">
        <pc:chgData name="CROUCH SHORGE" userId="a721b31b0a425c13" providerId="LiveId" clId="{AB189BFE-6D3A-4F54-B14F-D1360EE0AA3B}" dt="2025-03-04T08:49:44.011" v="7130" actId="14826"/>
        <pc:sldMkLst>
          <pc:docMk/>
          <pc:sldMk cId="4060294422" sldId="363"/>
        </pc:sldMkLst>
        <pc:spChg chg="mod">
          <ac:chgData name="CROUCH SHORGE" userId="a721b31b0a425c13" providerId="LiveId" clId="{AB189BFE-6D3A-4F54-B14F-D1360EE0AA3B}" dt="2025-03-04T08:37:03.650" v="7071"/>
          <ac:spMkLst>
            <pc:docMk/>
            <pc:sldMk cId="4060294422" sldId="363"/>
            <ac:spMk id="2" creationId="{1D2EA255-ED4C-2F41-9C2D-8CB4F17C940F}"/>
          </ac:spMkLst>
        </pc:spChg>
        <pc:spChg chg="mod">
          <ac:chgData name="CROUCH SHORGE" userId="a721b31b0a425c13" providerId="LiveId" clId="{AB189BFE-6D3A-4F54-B14F-D1360EE0AA3B}" dt="2025-03-04T08:37:43.960" v="7120" actId="20577"/>
          <ac:spMkLst>
            <pc:docMk/>
            <pc:sldMk cId="4060294422" sldId="363"/>
            <ac:spMk id="3" creationId="{15F5D556-6654-F440-4062-15C10973ECE3}"/>
          </ac:spMkLst>
        </pc:spChg>
        <pc:picChg chg="add del mod">
          <ac:chgData name="CROUCH SHORGE" userId="a721b31b0a425c13" providerId="LiveId" clId="{AB189BFE-6D3A-4F54-B14F-D1360EE0AA3B}" dt="2025-03-04T08:49:44.011" v="7130" actId="14826"/>
          <ac:picMkLst>
            <pc:docMk/>
            <pc:sldMk cId="4060294422" sldId="363"/>
            <ac:picMk id="18" creationId="{75F59E27-B36F-7E00-3273-7AC42E5BEF79}"/>
          </ac:picMkLst>
        </pc:picChg>
      </pc:sldChg>
      <pc:sldChg chg="new del">
        <pc:chgData name="CROUCH SHORGE" userId="a721b31b0a425c13" providerId="LiveId" clId="{AB189BFE-6D3A-4F54-B14F-D1360EE0AA3B}" dt="2025-03-04T08:28:43.187" v="6865" actId="47"/>
        <pc:sldMkLst>
          <pc:docMk/>
          <pc:sldMk cId="4187929482" sldId="363"/>
        </pc:sldMkLst>
      </pc:sldChg>
      <pc:sldChg chg="modSp mod">
        <pc:chgData name="CROUCH SHORGE" userId="a721b31b0a425c13" providerId="LiveId" clId="{AB189BFE-6D3A-4F54-B14F-D1360EE0AA3B}" dt="2025-03-10T06:03:14.049" v="13350" actId="6549"/>
        <pc:sldMkLst>
          <pc:docMk/>
          <pc:sldMk cId="2643043837" sldId="364"/>
        </pc:sldMkLst>
        <pc:spChg chg="mod">
          <ac:chgData name="CROUCH SHORGE" userId="a721b31b0a425c13" providerId="LiveId" clId="{AB189BFE-6D3A-4F54-B14F-D1360EE0AA3B}" dt="2025-03-10T04:02:10.783" v="11838"/>
          <ac:spMkLst>
            <pc:docMk/>
            <pc:sldMk cId="2643043837" sldId="364"/>
            <ac:spMk id="2" creationId="{BDEE1901-4B7D-8956-4B30-059B21A024D3}"/>
          </ac:spMkLst>
        </pc:spChg>
        <pc:spChg chg="mod">
          <ac:chgData name="CROUCH SHORGE" userId="a721b31b0a425c13" providerId="LiveId" clId="{AB189BFE-6D3A-4F54-B14F-D1360EE0AA3B}" dt="2025-03-10T04:03:02.747" v="11840" actId="20577"/>
          <ac:spMkLst>
            <pc:docMk/>
            <pc:sldMk cId="2643043837" sldId="364"/>
            <ac:spMk id="3" creationId="{ED49B4F8-884E-7FE4-CF62-3B69632AAF5A}"/>
          </ac:spMkLst>
        </pc:spChg>
        <pc:spChg chg="mod">
          <ac:chgData name="CROUCH SHORGE" userId="a721b31b0a425c13" providerId="LiveId" clId="{AB189BFE-6D3A-4F54-B14F-D1360EE0AA3B}" dt="2025-03-10T06:03:14.049" v="13350" actId="6549"/>
          <ac:spMkLst>
            <pc:docMk/>
            <pc:sldMk cId="2643043837" sldId="364"/>
            <ac:spMk id="5" creationId="{B535E061-3B2F-5893-618B-90B9B1FD57D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53F6ED8B-CF52-4A64-BACC-61D9C1041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ja-JP" sz="1200"/>
            </a:lvl1pPr>
          </a:lstStyle>
          <a:p>
            <a:pPr rtl="0"/>
            <a:endParaRPr lang="ja-JP" dirty="0">
              <a:latin typeface="Meiryo UI" panose="020B0604030504040204" pitchFamily="50" charset="-128"/>
              <a:ea typeface="Meiryo UI" panose="020B0604030504040204" pitchFamily="50" charset="-128"/>
            </a:endParaRPr>
          </a:p>
        </p:txBody>
      </p:sp>
      <p:sp>
        <p:nvSpPr>
          <p:cNvPr id="3" name="日付プレースホルダー 2">
            <a:extLst>
              <a:ext uri="{FF2B5EF4-FFF2-40B4-BE49-F238E27FC236}">
                <a16:creationId xmlns:a16="http://schemas.microsoft.com/office/drawing/2014/main" id="{0D7022B2-02C5-4E03-99BC-0BA3C57AC49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lang="ja-JP" sz="1200"/>
            </a:lvl1pPr>
          </a:lstStyle>
          <a:p>
            <a:pPr rtl="0"/>
            <a:fld id="{FBF75495-FA5B-49F3-A614-2807D407F3D9}" type="datetime1">
              <a:rPr lang="ja-JP" altLang="en-US" smtClean="0">
                <a:latin typeface="Meiryo UI" panose="020B0604030504040204" pitchFamily="50" charset="-128"/>
                <a:ea typeface="Meiryo UI" panose="020B0604030504040204" pitchFamily="50" charset="-128"/>
              </a:rPr>
              <a:t>2025/3/10</a:t>
            </a:fld>
            <a:endParaRPr lang="ja-JP" dirty="0">
              <a:latin typeface="Meiryo UI" panose="020B0604030504040204" pitchFamily="50" charset="-128"/>
              <a:ea typeface="Meiryo UI" panose="020B0604030504040204" pitchFamily="50" charset="-128"/>
            </a:endParaRPr>
          </a:p>
        </p:txBody>
      </p:sp>
      <p:sp>
        <p:nvSpPr>
          <p:cNvPr id="4" name="フッター プレースホルダー 3">
            <a:extLst>
              <a:ext uri="{FF2B5EF4-FFF2-40B4-BE49-F238E27FC236}">
                <a16:creationId xmlns:a16="http://schemas.microsoft.com/office/drawing/2014/main" id="{BC3FEE8C-8D38-4F2A-950E-071C6823E27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lang="ja-JP" sz="1200"/>
            </a:lvl1pPr>
          </a:lstStyle>
          <a:p>
            <a:pPr rtl="0"/>
            <a:endParaRPr lang="ja-JP" dirty="0">
              <a:latin typeface="Meiryo UI" panose="020B0604030504040204" pitchFamily="50" charset="-128"/>
              <a:ea typeface="Meiryo UI" panose="020B0604030504040204" pitchFamily="50" charset="-128"/>
            </a:endParaRPr>
          </a:p>
        </p:txBody>
      </p:sp>
      <p:sp>
        <p:nvSpPr>
          <p:cNvPr id="5" name="スライド番号プレースホルダー 4">
            <a:extLst>
              <a:ext uri="{FF2B5EF4-FFF2-40B4-BE49-F238E27FC236}">
                <a16:creationId xmlns:a16="http://schemas.microsoft.com/office/drawing/2014/main" id="{8C567A6D-959B-4552-AB8D-4CCA819CAA7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lang="ja-JP" sz="1200"/>
            </a:lvl1pPr>
          </a:lstStyle>
          <a:p>
            <a:pPr rtl="0"/>
            <a:fld id="{4BF9A36D-7FAC-478F-9944-F324014F6FD1}" type="slidenum">
              <a:rPr lang="ja-JP" smtClean="0">
                <a:latin typeface="Meiryo UI" panose="020B0604030504040204" pitchFamily="50" charset="-128"/>
                <a:ea typeface="Meiryo UI" panose="020B0604030504040204" pitchFamily="50" charset="-128"/>
              </a:rPr>
              <a:t>‹#›</a:t>
            </a:fld>
            <a:endParaRPr 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424676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ja-JP" sz="1200">
                <a:latin typeface="Meiryo UI" panose="020B0604030504040204" pitchFamily="50" charset="-128"/>
                <a:ea typeface="Meiryo UI" panose="020B0604030504040204" pitchFamily="50" charset="-128"/>
              </a:defRPr>
            </a:lvl1pPr>
          </a:lstStyle>
          <a:p>
            <a:endParaRPr lang="ja-JP" altLang="en-US" dirty="0">
              <a:ea typeface="Meiryo UI" panose="020B0604030504040204" pitchFamily="50" charset="-128"/>
            </a:endParaRPr>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lang="ja-JP" sz="1200">
                <a:latin typeface="Meiryo UI" panose="020B0604030504040204" pitchFamily="50" charset="-128"/>
                <a:ea typeface="Meiryo UI" panose="020B0604030504040204" pitchFamily="50" charset="-128"/>
              </a:defRPr>
            </a:lvl1pPr>
          </a:lstStyle>
          <a:p>
            <a:fld id="{F61529C1-D1BB-4374-9AF7-3792D02C0BA2}" type="datetime1">
              <a:rPr lang="ja-JP" altLang="en-US" smtClean="0"/>
              <a:t>2025/3/10</a:t>
            </a:fld>
            <a:endParaRPr lang="en-US" dirty="0">
              <a:ea typeface="Meiryo UI" panose="020B0604030504040204" pitchFamily="50" charset="-128"/>
            </a:endParaRPr>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defPPr>
              <a:defRPr lang="ja-JP"/>
            </a:defPPr>
          </a:lstStyle>
          <a:p>
            <a:pPr rtl="0"/>
            <a:endParaRPr lang="ja-JP" dirty="0"/>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defPPr>
              <a:defRPr lang="ja-JP"/>
            </a:defPPr>
          </a:lstStyle>
          <a:p>
            <a:pPr lvl="0" rtl="0"/>
            <a:r>
              <a:rPr lang="ja-JP"/>
              <a:t>クリックしてマスター テキストのスタイルを編集</a:t>
            </a:r>
          </a:p>
          <a:p>
            <a:pPr lvl="1" rtl="0"/>
            <a:r>
              <a:rPr lang="ja-JP"/>
              <a:t>第 2 レベル</a:t>
            </a:r>
          </a:p>
          <a:p>
            <a:pPr lvl="2" rtl="0"/>
            <a:r>
              <a:rPr lang="ja-JP"/>
              <a:t>第 3 レベル</a:t>
            </a:r>
          </a:p>
          <a:p>
            <a:pPr lvl="3" rtl="0"/>
            <a:r>
              <a:rPr lang="ja-JP"/>
              <a:t>第 4 レベル</a:t>
            </a:r>
          </a:p>
          <a:p>
            <a:pPr lvl="4" rtl="0"/>
            <a:r>
              <a:rPr lang="ja-JP"/>
              <a:t>第 5 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lang="ja-JP" sz="1200">
                <a:latin typeface="Meiryo UI" panose="020B0604030504040204" pitchFamily="50" charset="-128"/>
                <a:ea typeface="Meiryo UI" panose="020B0604030504040204" pitchFamily="50" charset="-128"/>
              </a:defRPr>
            </a:lvl1pPr>
          </a:lstStyle>
          <a:p>
            <a:endParaRPr lang="ja-JP" altLang="en-US" dirty="0">
              <a:ea typeface="Meiryo UI" panose="020B0604030504040204" pitchFamily="50" charset="-128"/>
            </a:endParaRPr>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lang="ja-JP" sz="1200">
                <a:latin typeface="Meiryo UI" panose="020B0604030504040204" pitchFamily="50" charset="-128"/>
                <a:ea typeface="Meiryo UI" panose="020B0604030504040204" pitchFamily="50" charset="-128"/>
              </a:defRPr>
            </a:lvl1pPr>
          </a:lstStyle>
          <a:p>
            <a:fld id="{D4B9A9E5-4F7F-4A7D-9DE1-899232329269}" type="slidenum">
              <a:rPr lang="en-US" altLang="ja-JP" smtClean="0"/>
              <a:pPr/>
              <a:t>‹#›</a:t>
            </a:fld>
            <a:endParaRPr lang="en-US" altLang="en-US" dirty="0">
              <a:ea typeface="Meiryo UI" panose="020B0604030504040204" pitchFamily="50" charset="-128"/>
            </a:endParaRPr>
          </a:p>
        </p:txBody>
      </p:sp>
    </p:spTree>
    <p:extLst>
      <p:ext uri="{BB962C8B-B14F-4D97-AF65-F5344CB8AC3E}">
        <p14:creationId xmlns:p14="http://schemas.microsoft.com/office/powerpoint/2010/main" val="138778318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lang="ja-JP" sz="1200" kern="1200">
        <a:solidFill>
          <a:schemeClr val="tx1"/>
        </a:solidFill>
        <a:latin typeface="Meiryo UI" panose="020B0604030504040204" pitchFamily="50" charset="-128"/>
        <a:ea typeface="Meiryo UI" panose="020B0604030504040204" pitchFamily="50" charset="-128"/>
        <a:cs typeface="+mn-cs"/>
      </a:defRPr>
    </a:lvl1pPr>
    <a:lvl2pPr marL="457200" algn="l" defTabSz="914400" rtl="0" eaLnBrk="1" latinLnBrk="0" hangingPunct="1">
      <a:defRPr lang="ja-JP" sz="1200" kern="1200">
        <a:solidFill>
          <a:schemeClr val="tx1"/>
        </a:solidFill>
        <a:latin typeface="Meiryo UI" panose="020B0604030504040204" pitchFamily="50" charset="-128"/>
        <a:ea typeface="Meiryo UI" panose="020B0604030504040204" pitchFamily="50" charset="-128"/>
        <a:cs typeface="+mn-cs"/>
      </a:defRPr>
    </a:lvl2pPr>
    <a:lvl3pPr marL="914400" algn="l" defTabSz="914400" rtl="0" eaLnBrk="1" latinLnBrk="0" hangingPunct="1">
      <a:defRPr lang="ja-JP" sz="1200" kern="1200">
        <a:solidFill>
          <a:schemeClr val="tx1"/>
        </a:solidFill>
        <a:latin typeface="Meiryo UI" panose="020B0604030504040204" pitchFamily="50" charset="-128"/>
        <a:ea typeface="Meiryo UI" panose="020B0604030504040204" pitchFamily="50" charset="-128"/>
        <a:cs typeface="+mn-cs"/>
      </a:defRPr>
    </a:lvl3pPr>
    <a:lvl4pPr marL="1371600" algn="l" defTabSz="914400" rtl="0" eaLnBrk="1" latinLnBrk="0" hangingPunct="1">
      <a:defRPr lang="ja-JP" sz="1200" kern="1200">
        <a:solidFill>
          <a:schemeClr val="tx1"/>
        </a:solidFill>
        <a:latin typeface="Meiryo UI" panose="020B0604030504040204" pitchFamily="50" charset="-128"/>
        <a:ea typeface="Meiryo UI" panose="020B0604030504040204" pitchFamily="50" charset="-128"/>
        <a:cs typeface="+mn-cs"/>
      </a:defRPr>
    </a:lvl4pPr>
    <a:lvl5pPr marL="1828800" algn="l" defTabSz="914400" rtl="0" eaLnBrk="1" latinLnBrk="0" hangingPunct="1">
      <a:defRPr lang="ja-JP" sz="1200" kern="1200">
        <a:solidFill>
          <a:schemeClr val="tx1"/>
        </a:solidFill>
        <a:latin typeface="Meiryo UI" panose="020B0604030504040204" pitchFamily="50" charset="-128"/>
        <a:ea typeface="Meiryo UI" panose="020B0604030504040204" pitchFamily="50" charset="-128"/>
        <a:cs typeface="+mn-cs"/>
      </a:defRPr>
    </a:lvl5pPr>
    <a:lvl6pPr marL="2286000" algn="l" defTabSz="914400" rtl="0" eaLnBrk="1" latinLnBrk="0" hangingPunct="1">
      <a:defRPr lang="ja-JP" sz="1200" kern="1200">
        <a:solidFill>
          <a:schemeClr val="tx1"/>
        </a:solidFill>
        <a:latin typeface="+mn-ea"/>
        <a:ea typeface="+mn-ea"/>
        <a:cs typeface="+mn-cs"/>
      </a:defRPr>
    </a:lvl6pPr>
    <a:lvl7pPr marL="2743200" algn="l" defTabSz="914400" rtl="0" eaLnBrk="1" latinLnBrk="0" hangingPunct="1">
      <a:defRPr lang="ja-JP" sz="1200" kern="1200">
        <a:solidFill>
          <a:schemeClr val="tx1"/>
        </a:solidFill>
        <a:latin typeface="+mn-ea"/>
        <a:ea typeface="+mn-ea"/>
        <a:cs typeface="+mn-cs"/>
      </a:defRPr>
    </a:lvl7pPr>
    <a:lvl8pPr marL="3200400" algn="l" defTabSz="914400" rtl="0" eaLnBrk="1" latinLnBrk="0" hangingPunct="1">
      <a:defRPr lang="ja-JP" sz="1200" kern="1200">
        <a:solidFill>
          <a:schemeClr val="tx1"/>
        </a:solidFill>
        <a:latin typeface="+mn-ea"/>
        <a:ea typeface="+mn-ea"/>
        <a:cs typeface="+mn-cs"/>
      </a:defRPr>
    </a:lvl8pPr>
    <a:lvl9pPr marL="3657600" algn="l" defTabSz="914400" rtl="0" eaLnBrk="1" latinLnBrk="0" hangingPunct="1">
      <a:defRPr lang="ja-JP" sz="1200" kern="1200">
        <a:solidFill>
          <a:schemeClr val="tx1"/>
        </a:solidFill>
        <a:latin typeface="+mn-ea"/>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rtlCol="0"/>
          <a:lstStyle>
            <a:defPPr>
              <a:defRPr lang="ja-JP"/>
            </a:defPPr>
          </a:lstStyle>
          <a:p>
            <a:pPr rtl="0"/>
            <a:fld id="{D4B9A9E5-4F7F-4A7D-9DE1-899232329269}" type="slidenum">
              <a:rPr lang="ja-JP" smtClean="0">
                <a:latin typeface="Meiryo UI" panose="020B0604030504040204" pitchFamily="50" charset="-128"/>
                <a:ea typeface="Meiryo UI" panose="020B0604030504040204" pitchFamily="50" charset="-128"/>
              </a:rPr>
              <a:t>1</a:t>
            </a:fld>
            <a:endParaRPr 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691378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35BA9-1464-F4F2-4917-E703D2B941E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C67870C-4972-0523-0C89-4138F9E8350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BA448B4-3525-9A3D-65AD-04E20CB1BFA4}"/>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5FC0094A-F817-794D-4660-D286C4B72963}"/>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589710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84D487-29EE-9E83-684D-94C7BB0A193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D770A92-FB4D-EA1E-E347-A59257ACB32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EE3FF25-C6BE-B9B5-21D1-DAA559F5A0E4}"/>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CB85F9DB-FAD8-A8AE-F238-A98AFA046C5D}"/>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8847397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FD01E7-1ACE-86CD-D3A9-860651DEB88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B24D56-0685-EA8E-A03F-A277548CE0C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E12B54B-BA20-F19E-BAE3-7CF9A9E42BC0}"/>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DDC21ED6-0E3B-7799-01D0-1D466D53185D}"/>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110429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FF27BD-5D3F-82ED-BE96-6E280E80D56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B38BD4B-A4E9-7377-A32A-CED47B24E2E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1A53ED6-984F-CD5E-5547-6E73835DA59D}"/>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18292D93-FC9B-AC6C-01A4-1CD9F65CFD13}"/>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1825471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6A782D-DBCD-6047-822F-1D8985AAA8E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FBDA69B-33D6-1BF2-65E5-8DF826B49FA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F384581-124D-C3C6-9635-F8059AB1595E}"/>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4D141AD3-2526-7617-D0BB-F6219C1DC4F7}"/>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5252556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28B61-8653-EA3A-9AA6-C88392FC128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319A875-90B7-C4EE-A0AF-F521E49327D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1206AC5-BF55-5D02-AF83-2F5E9A093B90}"/>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E72BE197-1C34-476F-9F9C-F9070AF467E9}"/>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42820885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72DB07-3D55-EBDB-FE3B-559032CD206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61D4C62-FE72-794E-957E-1D420D44C4B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F7AAA82-4E11-32FC-0F09-1F3874FF98F0}"/>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F3F9BF2F-7AB6-0D35-1788-F014EB279F7A}"/>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9389573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B94F8E-A19F-D6F4-1602-536144C1FC8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208E21D-E8DE-0CCA-61A0-8528B040172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3FB5571-7916-87EC-367D-DA1D3B0E0229}"/>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CAF1E3AD-774C-33BB-6B1D-269CA24D5B96}"/>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6085646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ECF3DB-A51C-33BD-ACE6-2CA825DF745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816C7D9-1F1E-0637-F32D-B59B3DDA25A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2CA096C-3FFF-B2D0-116A-D42BC7B343E8}"/>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BB13CBCF-FE3C-5C88-9AAC-C1CB0D8C7F30}"/>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9217843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54024-EA37-E944-6422-DA40365BAF1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D7945C1-10F1-5BE1-FD57-F0710A5F5FD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C235AA8-F28D-3193-9937-B47587734321}"/>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1585758C-F1A6-9AD3-AF54-39D360E76405}"/>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4101531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rtlCol="0"/>
          <a:lstStyle>
            <a:defPPr>
              <a:defRPr lang="ja-JP"/>
            </a:defPPr>
          </a:lstStyle>
          <a:p>
            <a:pPr rtl="0"/>
            <a:fld id="{D4B9A9E5-4F7F-4A7D-9DE1-899232329269}" type="slidenum">
              <a:rPr lang="ja-JP" smtClean="0">
                <a:latin typeface="Meiryo UI" panose="020B0604030504040204" pitchFamily="50" charset="-128"/>
                <a:ea typeface="Meiryo UI" panose="020B0604030504040204" pitchFamily="50" charset="-128"/>
              </a:rPr>
              <a:t>2</a:t>
            </a:fld>
            <a:endParaRPr 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98969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0EB443-C340-754B-C833-0444DC59446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4EACA75-EDE3-0F8F-68D6-19E058D6CBD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099795A-E45A-7467-7C10-5B89F6397EDD}"/>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4D39A9E5-97B0-051D-0D3B-DAA2BD528303}"/>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5280313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rtlCol="0"/>
          <a:lstStyle>
            <a:defPPr>
              <a:defRPr lang="ja-JP"/>
            </a:defPPr>
          </a:lstStyle>
          <a:p>
            <a:pPr rtl="0"/>
            <a:fld id="{D4B9A9E5-4F7F-4A7D-9DE1-899232329269}" type="slidenum">
              <a:rPr lang="en-US" altLang="ja-JP" smtClean="0">
                <a:latin typeface="Meiryo UI" panose="020B0604030504040204" pitchFamily="50" charset="-128"/>
                <a:ea typeface="Meiryo UI" panose="020B0604030504040204" pitchFamily="50" charset="-128"/>
              </a:rPr>
              <a:t>21</a:t>
            </a:fld>
            <a:endParaRPr 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865656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BCCE89-9D30-56B4-2D0F-9D2141D2B97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145A028-B0A7-D66A-5DF0-10D605B082A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3E300B3-C428-EBDA-E192-75757D163DEC}"/>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95AE294B-FF49-A837-0811-3F63C4730AC4}"/>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41514650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1DEFB-1E1D-140D-C16C-97A45E65964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3970EC6-5FAA-744C-9FD4-C5CF85E88EC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8A8C433-55A4-3BD7-46DE-1C3C5F768DD8}"/>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A756E1C7-F197-54F2-65F9-E4CEFA03F1BA}"/>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4677798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51815-33DA-E63E-D4DA-CC24AFE3187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93B7B5B-768B-1782-2476-D3CCD61F510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E3BA3D8-33F7-426C-01E4-C3A07A415249}"/>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65A9B5B1-C045-32A1-7FD4-816D88D62EB0}"/>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2341423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6A50E-222B-8094-8227-BD4AC51A957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DB8BB1E-7927-BAE5-EC2B-D566A201B2C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CC55E4A-7A8C-6C33-B4CE-8F51ADA919D4}"/>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A43F213F-09B7-A4F4-ED15-F40F05CFE8AC}"/>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4035880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3B45A0-3106-8EB5-1AC5-E337020139C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259AD51-3C3F-134E-64CF-B4AD9990A8F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2006C7B-2385-1F9F-67E5-E2E4D568A2F8}"/>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CE1C8DA9-12A6-2AA7-66ED-1C1F5AF3289C}"/>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4108189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E46BC-04D7-5DD5-FE25-0CE9FB516E8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8E61773-D12D-F912-B9C9-E222E142185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AD445F8-590B-3354-4F40-D1C61CB02DA7}"/>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BA4C448C-9890-8D1F-E406-8CC95FE0ACE3}"/>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8108767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31ADAA-F5C7-FDA1-50CE-B98E98F375E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5490F94-3162-412C-3AB8-5EE24875DBC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770C354-EB40-56B1-14E8-240D506F0F69}"/>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F352227F-1EAF-CB21-1409-D21A8468848F}"/>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549660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90D602-B501-9711-33C0-E6082088445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0FD961E-5251-0097-A577-F505CF45E94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E5B63CC-44CF-AACD-F0ED-5B11B13DDC55}"/>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35BD640D-7EEF-B129-9E00-9DDFE5024623}"/>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692936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435E59-820A-0054-078B-BF5A03B6ED7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E7D1177-4F26-0726-7148-2BF09CC0F7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5437287-1961-010B-1026-F46EA0562557}"/>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6A8EEF0C-B221-AF11-4634-649DA3EDEF63}"/>
              </a:ext>
            </a:extLst>
          </p:cNvPr>
          <p:cNvSpPr>
            <a:spLocks noGrp="1"/>
          </p:cNvSpPr>
          <p:nvPr>
            <p:ph type="sldNum" sz="quarter" idx="5"/>
          </p:nvPr>
        </p:nvSpPr>
        <p:spPr/>
        <p:txBody>
          <a:bodyPr rtlCol="0"/>
          <a:lstStyle>
            <a:defPPr>
              <a:defRPr lang="ja-JP"/>
            </a:defPPr>
          </a:lstStyle>
          <a:p>
            <a:pPr rtl="0"/>
            <a:fld id="{D4B9A9E5-4F7F-4A7D-9DE1-899232329269}" type="slidenum">
              <a:rPr lang="en-US" altLang="ja-JP" smtClean="0">
                <a:latin typeface="Meiryo UI" panose="020B0604030504040204" pitchFamily="50" charset="-128"/>
                <a:ea typeface="Meiryo UI" panose="020B0604030504040204" pitchFamily="50" charset="-128"/>
              </a:rPr>
              <a:t>3</a:t>
            </a:fld>
            <a:endParaRPr 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469270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2AE448-DE73-0ADC-F2A5-80B950DB25E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64BB19D-3E09-B235-9B03-8382122D917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C0376F1-9192-7499-A360-FA46976EAD01}"/>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EB90E909-99B7-5F94-EB00-AFE657BCA416}"/>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464057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71835-FFB8-1012-94E5-048122A0082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37D2817-FFD1-32E2-B82A-EDF5F69FF7E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873FD36-CBA3-14EA-FF9E-1E43C5CF457C}"/>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F87AB1B9-AA63-D7FA-118E-E9BC4915F97E}"/>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2589309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0F281B-5325-8700-1D67-716790F0B0C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60A43C6-0EC0-BA72-BB09-EE8F61EF57A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880A7B8-5124-60B8-4FC1-108D2B76AD85}"/>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0765142A-6F9C-7DFB-88C3-1A0D3DCF882D}"/>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0840342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81F17-0737-5293-3BB8-8AE349EE261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60BF968-7CCF-755D-8ADF-529D0A54BF1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D0B6A8C-3168-6E81-683E-8794AD45A10E}"/>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6A662751-D071-E47B-B18B-807666FD7DBE}"/>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280970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18E594-93C3-6324-0A65-8BE9D85F075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878748B-EC8A-5948-BC85-6494BC93654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7143DBB-29C8-B90E-1599-F6673DCDCB2A}"/>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169C2C5F-4287-EF63-4F81-6BC9BA4EBE68}"/>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3667321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17CBB1-1258-5444-93FF-6427270CBFC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8BBD1A1-364D-64E4-0AAE-B838B3067F4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C6FD7CD-535F-1AD1-EF33-00EAE3D95D33}"/>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5A7E6EB3-B1CD-278D-9FDB-61D004E7835A}"/>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40489032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6C970-ADB6-FA8B-03D9-6B7BCE25AA7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1CDB5C9-4476-7DC9-9B30-5FC0EBE2A51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D21D0CA-07B1-4DA3-18B0-924938B8D2A9}"/>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503A4CB0-D3C6-ECFA-6DC3-D8F8D441C084}"/>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6804001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976C1-69E9-A8BD-421C-B5D7DF1B865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6F4304E-E50E-F62C-00F7-2AB1A9362FC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DF7EF76-9B71-8B22-70EE-4C7522E3E6E6}"/>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C7D5BD76-4686-05B2-B6A0-E18028C46E4C}"/>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3903725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ADF34-5F92-DC17-0AF6-1E286B9C40A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8AF8B30-0709-D680-FB9A-29ECE45DA73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93B6CAF-1BCE-0FA4-7D25-B0BE42A713C0}"/>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270D4463-587C-4292-370F-B1403CE3DA61}"/>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41172003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079690-D0EB-80DA-CB77-0C5F9A93F41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4C12E1B-73EA-9A0F-302E-0B51569E58D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F875956-5F9B-7E66-501C-5F7187D2582B}"/>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7A3F454C-4FE4-74D6-A934-971D876C4AAF}"/>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193543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22941-79F0-0D43-8149-BA3E4ABB807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B0C682B-D8C4-0868-7EDB-B1189910DAD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E88EFA-EE9F-5DE3-060B-C19DE6599D64}"/>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4F104320-7B0A-BA7A-9ECB-ED5E76D4B3F1}"/>
              </a:ext>
            </a:extLst>
          </p:cNvPr>
          <p:cNvSpPr>
            <a:spLocks noGrp="1"/>
          </p:cNvSpPr>
          <p:nvPr>
            <p:ph type="sldNum" sz="quarter" idx="5"/>
          </p:nvPr>
        </p:nvSpPr>
        <p:spPr/>
        <p:txBody>
          <a:bodyPr rtlCol="0"/>
          <a:lstStyle>
            <a:defPPr>
              <a:defRPr lang="ja-JP"/>
            </a:defPPr>
          </a:lstStyle>
          <a:p>
            <a:pPr rtl="0"/>
            <a:fld id="{D4B9A9E5-4F7F-4A7D-9DE1-899232329269}" type="slidenum">
              <a:rPr lang="en-US" altLang="ja-JP" smtClean="0">
                <a:latin typeface="Meiryo UI" panose="020B0604030504040204" pitchFamily="50" charset="-128"/>
                <a:ea typeface="Meiryo UI" panose="020B0604030504040204" pitchFamily="50" charset="-128"/>
              </a:rPr>
              <a:t>4</a:t>
            </a:fld>
            <a:endParaRPr 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4287454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rtlCol="0"/>
          <a:lstStyle>
            <a:defPPr>
              <a:defRPr lang="ja-JP"/>
            </a:defPPr>
          </a:lstStyle>
          <a:p>
            <a:pPr rtl="0"/>
            <a:fld id="{D4B9A9E5-4F7F-4A7D-9DE1-899232329269}" type="slidenum">
              <a:rPr lang="en-US" altLang="ja-JP" smtClean="0">
                <a:latin typeface="Meiryo UI" panose="020B0604030504040204" pitchFamily="50" charset="-128"/>
                <a:ea typeface="Meiryo UI" panose="020B0604030504040204" pitchFamily="50" charset="-128"/>
              </a:rPr>
              <a:t>40</a:t>
            </a:fld>
            <a:endParaRPr 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429966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rtlCol="0"/>
          <a:lstStyle>
            <a:defPPr>
              <a:defRPr lang="ja-JP"/>
            </a:defPPr>
          </a:lstStyle>
          <a:p>
            <a:pPr rtl="0"/>
            <a:fld id="{D4B9A9E5-4F7F-4A7D-9DE1-899232329269}" type="slidenum">
              <a:rPr lang="en-US" altLang="ja-JP" smtClean="0">
                <a:latin typeface="Meiryo UI" panose="020B0604030504040204" pitchFamily="50" charset="-128"/>
                <a:ea typeface="Meiryo UI" panose="020B0604030504040204" pitchFamily="50" charset="-128"/>
              </a:rPr>
              <a:t>5</a:t>
            </a:fld>
            <a:endParaRPr 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36033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rtlCol="0"/>
          <a:lstStyle>
            <a:defPPr>
              <a:defRPr lang="ja-JP"/>
            </a:defPPr>
          </a:lstStyle>
          <a:p>
            <a:pPr rtl="0"/>
            <a:fld id="{D4B9A9E5-4F7F-4A7D-9DE1-899232329269}" type="slidenum">
              <a:rPr lang="en-US" altLang="ja-JP" smtClean="0">
                <a:latin typeface="Meiryo UI" panose="020B0604030504040204" pitchFamily="50" charset="-128"/>
                <a:ea typeface="Meiryo UI" panose="020B0604030504040204" pitchFamily="50" charset="-128"/>
              </a:rPr>
              <a:t>6</a:t>
            </a:fld>
            <a:endParaRPr 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31242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rtlCol="0"/>
          <a:lstStyle>
            <a:defPPr>
              <a:defRPr lang="ja-JP"/>
            </a:defPPr>
          </a:lstStyle>
          <a:p>
            <a:pPr rtl="0"/>
            <a:fld id="{D4B9A9E5-4F7F-4A7D-9DE1-899232329269}" type="slidenum">
              <a:rPr lang="en-US" altLang="ja-JP" smtClean="0">
                <a:latin typeface="Meiryo UI" panose="020B0604030504040204" pitchFamily="50" charset="-128"/>
                <a:ea typeface="Meiryo UI" panose="020B0604030504040204" pitchFamily="50" charset="-128"/>
              </a:rPr>
              <a:t>7</a:t>
            </a:fld>
            <a:endParaRPr 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55126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D551C-9FAC-7536-BA4D-EB612E96BBC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53EB037-0306-D19F-BED5-F3B742047C2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2A170F3-427A-4131-EC31-6565F8327F67}"/>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C9284617-1ACD-AE88-5CBD-704CE0F7E3B3}"/>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1109807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14C6D-A41E-002B-2A87-EEDCCE0264F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A8F59CC-1E55-E0CE-C311-8C024CD3A3D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EDDA4D1-90F3-E69F-FB88-DFD05E61068E}"/>
              </a:ext>
            </a:extLst>
          </p:cNvPr>
          <p:cNvSpPr>
            <a:spLocks noGrp="1"/>
          </p:cNvSpPr>
          <p:nvPr>
            <p:ph type="body" idx="1"/>
          </p:nvPr>
        </p:nvSpPr>
        <p:spPr/>
        <p:txBody>
          <a:bodyPr rtlCol="0"/>
          <a:lstStyle>
            <a:defPPr>
              <a:defRPr lang="ja-JP"/>
            </a:defPPr>
          </a:lstStyle>
          <a:p>
            <a:pPr rtl="0"/>
            <a:endParaRPr lang="ja-JP"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E99F29DA-7746-B1AC-EDE9-80703294D59C}"/>
              </a:ext>
            </a:extLst>
          </p:cNvPr>
          <p:cNvSpPr>
            <a:spLocks noGrp="1"/>
          </p:cNvSpPr>
          <p:nvPr>
            <p:ph type="sldNum" sz="quarter" idx="5"/>
          </p:nvPr>
        </p:nvSpPr>
        <p:spPr/>
        <p:txBody>
          <a:bodyPr rtlCol="0"/>
          <a:lstStyle>
            <a:defPPr>
              <a:defRPr lang="ja-JP"/>
            </a:defPPr>
          </a:lstStyle>
          <a:p>
            <a:pPr marL="0" marR="0" lvl="0" indent="0" algn="r" defTabSz="914400" rtl="0" eaLnBrk="1" fontAlgn="auto" latinLnBrk="0" hangingPunct="1">
              <a:lnSpc>
                <a:spcPct val="100000"/>
              </a:lnSpc>
              <a:spcBef>
                <a:spcPts val="0"/>
              </a:spcBef>
              <a:spcAft>
                <a:spcPts val="0"/>
              </a:spcAft>
              <a:buClrTx/>
              <a:buSzTx/>
              <a:buFontTx/>
              <a:buNone/>
              <a:tabLst/>
              <a:defRPr/>
            </a:pPr>
            <a:fld id="{D4B9A9E5-4F7F-4A7D-9DE1-899232329269}" type="slidenum">
              <a:rPr kumimoji="0" lang="en-US" altLang="ja-JP" sz="1200" b="0" i="0" u="none" strike="noStrike" kern="1200" cap="none" spc="0" normalizeH="0" baseline="0" noProof="0" smtClean="0">
                <a:ln>
                  <a:noFill/>
                </a:ln>
                <a:solidFill>
                  <a:prstClr val="black"/>
                </a:solidFill>
                <a:effectLst/>
                <a:uLnTx/>
                <a:uFillTx/>
                <a:latin typeface="Meiryo UI" panose="020B0604030504040204" pitchFamily="50" charset="-128"/>
                <a:ea typeface="Meiryo UI" panose="020B060403050404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4747139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5" Type="http://schemas.openxmlformats.org/officeDocument/2006/relationships/image" Target="../media/image24.svg"/><Relationship Id="rId4" Type="http://schemas.openxmlformats.org/officeDocument/2006/relationships/image" Target="../media/image15.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1">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9874996-9779-1D0F-B5C6-7FE85FFF1EF4}"/>
              </a:ext>
            </a:extLst>
          </p:cNvPr>
          <p:cNvSpPr>
            <a:spLocks noGrp="1"/>
          </p:cNvSpPr>
          <p:nvPr>
            <p:ph type="title" hasCustomPrompt="1"/>
          </p:nvPr>
        </p:nvSpPr>
        <p:spPr>
          <a:xfrm>
            <a:off x="6096000" y="2773681"/>
            <a:ext cx="5674360" cy="3200400"/>
          </a:xfrm>
        </p:spPr>
        <p:txBody>
          <a:bodyPr rtlCol="0" anchor="b">
            <a:normAutofit/>
          </a:bodyPr>
          <a:lstStyle>
            <a:lvl1pPr>
              <a:defRPr lang="ja-JP" sz="4800">
                <a:solidFill>
                  <a:schemeClr val="bg1"/>
                </a:solidFill>
              </a:defRPr>
            </a:lvl1pPr>
          </a:lstStyle>
          <a:p>
            <a:pPr rtl="0"/>
            <a:r>
              <a:rPr lang="ja-JP"/>
              <a:t>クリックしてタイトルを追加</a:t>
            </a:r>
          </a:p>
        </p:txBody>
      </p:sp>
      <p:pic>
        <p:nvPicPr>
          <p:cNvPr id="7" name="グラフィックス 6">
            <a:extLst>
              <a:ext uri="{FF2B5EF4-FFF2-40B4-BE49-F238E27FC236}">
                <a16:creationId xmlns:a16="http://schemas.microsoft.com/office/drawing/2014/main" id="{96B97173-A601-1D66-1651-4FE0D76A0BC7}"/>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8454" t="1728"/>
          <a:stretch/>
        </p:blipFill>
        <p:spPr>
          <a:xfrm>
            <a:off x="-1" y="0"/>
            <a:ext cx="8264995" cy="5320146"/>
          </a:xfrm>
          <a:prstGeom prst="rect">
            <a:avLst/>
          </a:prstGeom>
        </p:spPr>
      </p:pic>
    </p:spTree>
    <p:extLst>
      <p:ext uri="{BB962C8B-B14F-4D97-AF65-F5344CB8AC3E}">
        <p14:creationId xmlns:p14="http://schemas.microsoft.com/office/powerpoint/2010/main" val="3810847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タイトル、コンテンツ、表 1">
    <p:spTree>
      <p:nvGrpSpPr>
        <p:cNvPr id="1" name=""/>
        <p:cNvGrpSpPr/>
        <p:nvPr/>
      </p:nvGrpSpPr>
      <p:grpSpPr>
        <a:xfrm>
          <a:off x="0" y="0"/>
          <a:ext cx="0" cy="0"/>
          <a:chOff x="0" y="0"/>
          <a:chExt cx="0" cy="0"/>
        </a:xfrm>
      </p:grpSpPr>
      <p:pic>
        <p:nvPicPr>
          <p:cNvPr id="2" name="グラフィック 1">
            <a:extLst>
              <a:ext uri="{FF2B5EF4-FFF2-40B4-BE49-F238E27FC236}">
                <a16:creationId xmlns:a16="http://schemas.microsoft.com/office/drawing/2014/main" id="{BE5D17C7-3503-7305-8191-20863B738898}"/>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r="55824" b="26760"/>
          <a:stretch/>
        </p:blipFill>
        <p:spPr>
          <a:xfrm>
            <a:off x="9229725" y="1835240"/>
            <a:ext cx="2962275" cy="5022760"/>
          </a:xfrm>
          <a:prstGeom prst="rect">
            <a:avLst/>
          </a:prstGeom>
        </p:spPr>
      </p:pic>
      <p:sp>
        <p:nvSpPr>
          <p:cNvPr id="14" name="長方形 13">
            <a:extLst>
              <a:ext uri="{FF2B5EF4-FFF2-40B4-BE49-F238E27FC236}">
                <a16:creationId xmlns:a16="http://schemas.microsoft.com/office/drawing/2014/main" id="{C76E1AE6-3E01-1CBD-CAEC-11056D00ADE5}"/>
              </a:ext>
              <a:ext uri="{C183D7F6-B498-43B3-948B-1728B52AA6E4}">
                <adec:decorative xmlns:adec="http://schemas.microsoft.com/office/drawing/2017/decorative" val="1"/>
              </a:ext>
            </a:extLst>
          </p:cNvPr>
          <p:cNvSpPr/>
          <p:nvPr userDrawn="1"/>
        </p:nvSpPr>
        <p:spPr>
          <a:xfrm>
            <a:off x="4443413" y="1835240"/>
            <a:ext cx="7000875" cy="42798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ja-JP"/>
            </a:defPPr>
          </a:lstStyle>
          <a:p>
            <a:pPr algn="ctr" rtl="0"/>
            <a:endParaRPr lang="ja-JP" dirty="0">
              <a:latin typeface="Meiryo UI" panose="020B0604030504040204" pitchFamily="50" charset="-128"/>
              <a:ea typeface="Meiryo UI" panose="020B0604030504040204" pitchFamily="50" charset="-128"/>
            </a:endParaRPr>
          </a:p>
        </p:txBody>
      </p:sp>
      <p:pic>
        <p:nvPicPr>
          <p:cNvPr id="9" name="グラフィック 8">
            <a:extLst>
              <a:ext uri="{FF2B5EF4-FFF2-40B4-BE49-F238E27FC236}">
                <a16:creationId xmlns:a16="http://schemas.microsoft.com/office/drawing/2014/main" id="{90E28F03-2149-7C50-779B-6A2D8D789AF5}"/>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60903" r="75060" b="10347"/>
          <a:stretch/>
        </p:blipFill>
        <p:spPr>
          <a:xfrm rot="16200000">
            <a:off x="149650" y="-149653"/>
            <a:ext cx="1672375" cy="1971675"/>
          </a:xfrm>
          <a:prstGeom prst="rect">
            <a:avLst/>
          </a:prstGeom>
        </p:spPr>
      </p:pic>
      <p:sp>
        <p:nvSpPr>
          <p:cNvPr id="10" name="タイトル 9">
            <a:extLst>
              <a:ext uri="{FF2B5EF4-FFF2-40B4-BE49-F238E27FC236}">
                <a16:creationId xmlns:a16="http://schemas.microsoft.com/office/drawing/2014/main" id="{CA4CAE4E-4252-8471-C50B-1DD5AFBFECCA}"/>
              </a:ext>
            </a:extLst>
          </p:cNvPr>
          <p:cNvSpPr>
            <a:spLocks noGrp="1"/>
          </p:cNvSpPr>
          <p:nvPr>
            <p:ph type="title" hasCustomPrompt="1"/>
          </p:nvPr>
        </p:nvSpPr>
        <p:spPr>
          <a:xfrm>
            <a:off x="914399" y="365125"/>
            <a:ext cx="10363202" cy="1603462"/>
          </a:xfrm>
        </p:spPr>
        <p:txBody>
          <a:bodyPr rtlCol="0">
            <a:normAutofit/>
          </a:bodyPr>
          <a:lstStyle>
            <a:lvl1pPr>
              <a:defRPr lang="ja-JP" sz="3200">
                <a:latin typeface="Meiryo UI" panose="020B0604030504040204" pitchFamily="50" charset="-128"/>
                <a:ea typeface="Meiryo UI" panose="020B0604030504040204" pitchFamily="50" charset="-128"/>
              </a:defRPr>
            </a:lvl1pPr>
          </a:lstStyle>
          <a:p>
            <a:pPr rtl="0"/>
            <a:r>
              <a:rPr lang="ja-JP" dirty="0"/>
              <a:t>クリックしてタイトルを追加</a:t>
            </a:r>
          </a:p>
        </p:txBody>
      </p:sp>
      <p:sp>
        <p:nvSpPr>
          <p:cNvPr id="11" name="コンテンツ プレースホルダー 10">
            <a:extLst>
              <a:ext uri="{FF2B5EF4-FFF2-40B4-BE49-F238E27FC236}">
                <a16:creationId xmlns:a16="http://schemas.microsoft.com/office/drawing/2014/main" id="{E493CE42-5465-91AC-A1F4-A4821AE37A9C}"/>
              </a:ext>
            </a:extLst>
          </p:cNvPr>
          <p:cNvSpPr>
            <a:spLocks noGrp="1"/>
          </p:cNvSpPr>
          <p:nvPr>
            <p:ph sz="quarter" idx="10" hasCustomPrompt="1"/>
          </p:nvPr>
        </p:nvSpPr>
        <p:spPr>
          <a:xfrm>
            <a:off x="914399" y="2022250"/>
            <a:ext cx="3299013" cy="3914910"/>
          </a:xfrm>
        </p:spPr>
        <p:txBody>
          <a:bodyPr rtlCol="0">
            <a:normAutofit/>
          </a:bodyPr>
          <a:lstStyle>
            <a:lvl1pPr>
              <a:spcBef>
                <a:spcPts val="0"/>
              </a:spcBef>
              <a:spcAft>
                <a:spcPts val="1200"/>
              </a:spcAft>
              <a:defRPr lang="ja-JP" sz="2000" b="0">
                <a:latin typeface="Meiryo UI" panose="020B0604030504040204" pitchFamily="50" charset="-128"/>
                <a:ea typeface="Meiryo UI" panose="020B0604030504040204" pitchFamily="50" charset="-128"/>
              </a:defRPr>
            </a:lvl1pPr>
            <a:lvl2pPr>
              <a:spcBef>
                <a:spcPts val="0"/>
              </a:spcBef>
              <a:spcAft>
                <a:spcPts val="1200"/>
              </a:spcAft>
              <a:defRPr lang="ja-JP" sz="1800" b="0">
                <a:latin typeface="Meiryo UI" panose="020B0604030504040204" pitchFamily="50" charset="-128"/>
                <a:ea typeface="Meiryo UI" panose="020B0604030504040204" pitchFamily="50" charset="-128"/>
              </a:defRPr>
            </a:lvl2pPr>
            <a:lvl3pPr>
              <a:spcBef>
                <a:spcPts val="0"/>
              </a:spcBef>
              <a:spcAft>
                <a:spcPts val="1200"/>
              </a:spcAft>
              <a:defRPr lang="ja-JP" sz="1600" b="0">
                <a:latin typeface="Meiryo UI" panose="020B0604030504040204" pitchFamily="50" charset="-128"/>
                <a:ea typeface="Meiryo UI" panose="020B0604030504040204" pitchFamily="50" charset="-128"/>
              </a:defRPr>
            </a:lvl3pPr>
            <a:lvl4pPr>
              <a:spcBef>
                <a:spcPts val="0"/>
              </a:spcBef>
              <a:spcAft>
                <a:spcPts val="1200"/>
              </a:spcAft>
              <a:defRPr lang="ja-JP" sz="1400" b="0">
                <a:latin typeface="Meiryo UI" panose="020B0604030504040204" pitchFamily="50" charset="-128"/>
                <a:ea typeface="Meiryo UI" panose="020B0604030504040204" pitchFamily="50" charset="-128"/>
              </a:defRPr>
            </a:lvl4pPr>
            <a:lvl5pPr>
              <a:spcBef>
                <a:spcPts val="0"/>
              </a:spcBef>
              <a:spcAft>
                <a:spcPts val="1200"/>
              </a:spcAft>
              <a:defRPr lang="ja-JP" sz="1400" b="0">
                <a:latin typeface="Meiryo UI" panose="020B0604030504040204" pitchFamily="50" charset="-128"/>
                <a:ea typeface="Meiryo UI" panose="020B0604030504040204" pitchFamily="50" charset="-128"/>
              </a:defRPr>
            </a:lvl5pPr>
          </a:lstStyle>
          <a:p>
            <a:pPr lvl="0" rtl="0"/>
            <a:r>
              <a:rPr lang="ja-JP" dirty="0"/>
              <a:t>クリックしてテキストを追加</a:t>
            </a:r>
          </a:p>
          <a:p>
            <a:pPr lvl="1" rtl="0"/>
            <a:r>
              <a:rPr lang="ja-JP" dirty="0"/>
              <a:t>第 2 レベル</a:t>
            </a:r>
          </a:p>
          <a:p>
            <a:pPr lvl="2" rtl="0"/>
            <a:r>
              <a:rPr lang="ja-JP" dirty="0"/>
              <a:t>第 3 レベル</a:t>
            </a:r>
          </a:p>
          <a:p>
            <a:pPr lvl="3" rtl="0"/>
            <a:r>
              <a:rPr lang="ja-JP" dirty="0"/>
              <a:t>第 4 レベル</a:t>
            </a:r>
          </a:p>
          <a:p>
            <a:pPr lvl="4" rtl="0"/>
            <a:r>
              <a:rPr lang="ja-JP" dirty="0"/>
              <a:t>第 5 レベル</a:t>
            </a:r>
          </a:p>
        </p:txBody>
      </p:sp>
      <p:sp>
        <p:nvSpPr>
          <p:cNvPr id="13" name="表プレースホルダー 12">
            <a:extLst>
              <a:ext uri="{FF2B5EF4-FFF2-40B4-BE49-F238E27FC236}">
                <a16:creationId xmlns:a16="http://schemas.microsoft.com/office/drawing/2014/main" id="{156A00B1-F3E3-B7FF-58F4-61DE3EF07C07}"/>
              </a:ext>
            </a:extLst>
          </p:cNvPr>
          <p:cNvSpPr>
            <a:spLocks noGrp="1"/>
          </p:cNvSpPr>
          <p:nvPr>
            <p:ph type="tbl" sz="quarter" idx="11" hasCustomPrompt="1"/>
          </p:nvPr>
        </p:nvSpPr>
        <p:spPr>
          <a:xfrm>
            <a:off x="4602163" y="2017713"/>
            <a:ext cx="6675437" cy="3932237"/>
          </a:xfrm>
        </p:spPr>
        <p:txBody>
          <a:bodyPr rtlCol="0">
            <a:normAutofit/>
          </a:bodyPr>
          <a:lstStyle>
            <a:lvl1pPr>
              <a:defRPr lang="ja-JP" sz="2000">
                <a:latin typeface="Meiryo UI" panose="020B0604030504040204" pitchFamily="50" charset="-128"/>
                <a:ea typeface="Meiryo UI" panose="020B0604030504040204" pitchFamily="50" charset="-128"/>
              </a:defRPr>
            </a:lvl1pPr>
          </a:lstStyle>
          <a:p>
            <a:pPr rtl="0"/>
            <a:r>
              <a:rPr lang="ja-JP" dirty="0"/>
              <a:t>アイコンをクリックして表を挿入</a:t>
            </a:r>
          </a:p>
        </p:txBody>
      </p:sp>
      <p:sp>
        <p:nvSpPr>
          <p:cNvPr id="5" name="スライド番号プレースホルダー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lang="ja-JP" sz="1200">
                <a:solidFill>
                  <a:schemeClr val="tx1"/>
                </a:solidFill>
                <a:latin typeface="Meiryo UI" panose="020B0604030504040204" pitchFamily="50" charset="-128"/>
                <a:ea typeface="Meiryo UI" panose="020B0604030504040204" pitchFamily="50" charset="-128"/>
              </a:defRPr>
            </a:lvl1pPr>
          </a:lstStyle>
          <a:p>
            <a:fld id="{B5CEABB6-07DC-46E8-9B57-56EC44A396E5}" type="slidenum">
              <a:rPr lang="en-US" altLang="ja-JP" smtClean="0"/>
              <a:pPr/>
              <a:t>‹#›</a:t>
            </a:fld>
            <a:endParaRPr lang="en-US" altLang="en-US" dirty="0"/>
          </a:p>
        </p:txBody>
      </p:sp>
    </p:spTree>
    <p:extLst>
      <p:ext uri="{BB962C8B-B14F-4D97-AF65-F5344CB8AC3E}">
        <p14:creationId xmlns:p14="http://schemas.microsoft.com/office/powerpoint/2010/main" val="2056214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タイトルと 2 コンテンツ 3">
    <p:spTree>
      <p:nvGrpSpPr>
        <p:cNvPr id="1" name=""/>
        <p:cNvGrpSpPr/>
        <p:nvPr/>
      </p:nvGrpSpPr>
      <p:grpSpPr>
        <a:xfrm>
          <a:off x="0" y="0"/>
          <a:ext cx="0" cy="0"/>
          <a:chOff x="0" y="0"/>
          <a:chExt cx="0" cy="0"/>
        </a:xfrm>
      </p:grpSpPr>
      <p:pic>
        <p:nvPicPr>
          <p:cNvPr id="8" name="グラフィック 7">
            <a:extLst>
              <a:ext uri="{FF2B5EF4-FFF2-40B4-BE49-F238E27FC236}">
                <a16:creationId xmlns:a16="http://schemas.microsoft.com/office/drawing/2014/main" id="{13A42171-0D82-07BF-4667-498861CC2AFB}"/>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8883" t="34408" r="46636" b="1"/>
          <a:stretch/>
        </p:blipFill>
        <p:spPr>
          <a:xfrm flipH="1" flipV="1">
            <a:off x="10506072" y="3984078"/>
            <a:ext cx="1685928" cy="2873921"/>
          </a:xfrm>
          <a:prstGeom prst="rect">
            <a:avLst/>
          </a:prstGeom>
        </p:spPr>
      </p:pic>
      <p:pic>
        <p:nvPicPr>
          <p:cNvPr id="9" name="グラフィック 8">
            <a:extLst>
              <a:ext uri="{FF2B5EF4-FFF2-40B4-BE49-F238E27FC236}">
                <a16:creationId xmlns:a16="http://schemas.microsoft.com/office/drawing/2014/main" id="{13C71A0D-EE6D-54C4-71DE-04BE28558058}"/>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29718" t="47145" r="39389" b="8754"/>
          <a:stretch/>
        </p:blipFill>
        <p:spPr>
          <a:xfrm rot="5400000" flipV="1">
            <a:off x="9781526" y="-311511"/>
            <a:ext cx="2098964" cy="2721985"/>
          </a:xfrm>
          <a:prstGeom prst="rect">
            <a:avLst/>
          </a:prstGeom>
        </p:spPr>
      </p:pic>
      <p:sp>
        <p:nvSpPr>
          <p:cNvPr id="10" name="タイトル 9">
            <a:extLst>
              <a:ext uri="{FF2B5EF4-FFF2-40B4-BE49-F238E27FC236}">
                <a16:creationId xmlns:a16="http://schemas.microsoft.com/office/drawing/2014/main" id="{3F82FA92-501B-5A05-E15F-2FB9BCEBE312}"/>
              </a:ext>
            </a:extLst>
          </p:cNvPr>
          <p:cNvSpPr>
            <a:spLocks noGrp="1"/>
          </p:cNvSpPr>
          <p:nvPr>
            <p:ph type="title" hasCustomPrompt="1"/>
          </p:nvPr>
        </p:nvSpPr>
        <p:spPr>
          <a:xfrm>
            <a:off x="891990" y="434225"/>
            <a:ext cx="9524998" cy="1499627"/>
          </a:xfrm>
        </p:spPr>
        <p:txBody>
          <a:bodyPr rtlCol="0">
            <a:normAutofit/>
          </a:bodyPr>
          <a:lstStyle>
            <a:lvl1pPr>
              <a:defRPr lang="ja-JP" sz="3200"/>
            </a:lvl1pPr>
          </a:lstStyle>
          <a:p>
            <a:pPr rtl="0"/>
            <a:r>
              <a:rPr lang="ja-JP" dirty="0"/>
              <a:t>クリックしてタイトルを追加</a:t>
            </a:r>
          </a:p>
        </p:txBody>
      </p:sp>
      <p:sp>
        <p:nvSpPr>
          <p:cNvPr id="11" name="コンテンツ プレースホルダー 10">
            <a:extLst>
              <a:ext uri="{FF2B5EF4-FFF2-40B4-BE49-F238E27FC236}">
                <a16:creationId xmlns:a16="http://schemas.microsoft.com/office/drawing/2014/main" id="{B463EEE0-BE31-122C-586C-8BA8D90371E6}"/>
              </a:ext>
            </a:extLst>
          </p:cNvPr>
          <p:cNvSpPr>
            <a:spLocks noGrp="1"/>
          </p:cNvSpPr>
          <p:nvPr>
            <p:ph sz="quarter" idx="10" hasCustomPrompt="1"/>
          </p:nvPr>
        </p:nvSpPr>
        <p:spPr>
          <a:xfrm>
            <a:off x="914399" y="2022250"/>
            <a:ext cx="6257366" cy="3914910"/>
          </a:xfrm>
        </p:spPr>
        <p:txBody>
          <a:bodyPr rtlCol="0">
            <a:normAutofit/>
          </a:bodyPr>
          <a:lstStyle>
            <a:lvl1pPr marL="0" indent="0">
              <a:spcBef>
                <a:spcPts val="0"/>
              </a:spcBef>
              <a:spcAft>
                <a:spcPts val="1200"/>
              </a:spcAft>
              <a:buNone/>
              <a:defRPr lang="ja-JP" sz="2000" b="0"/>
            </a:lvl1pPr>
            <a:lvl2pPr marL="228600">
              <a:spcBef>
                <a:spcPts val="0"/>
              </a:spcBef>
              <a:spcAft>
                <a:spcPts val="1200"/>
              </a:spcAft>
              <a:defRPr lang="ja-JP" sz="2000" b="0"/>
            </a:lvl2pPr>
            <a:lvl3pPr marL="685800">
              <a:spcBef>
                <a:spcPts val="0"/>
              </a:spcBef>
              <a:spcAft>
                <a:spcPts val="1200"/>
              </a:spcAft>
              <a:defRPr lang="ja-JP" sz="1800" b="0"/>
            </a:lvl3pPr>
            <a:lvl4pPr marL="914400">
              <a:spcBef>
                <a:spcPts val="0"/>
              </a:spcBef>
              <a:spcAft>
                <a:spcPts val="1200"/>
              </a:spcAft>
              <a:defRPr lang="ja-JP" sz="1600" b="0"/>
            </a:lvl4pPr>
            <a:lvl5pPr marL="1143000">
              <a:spcBef>
                <a:spcPts val="0"/>
              </a:spcBef>
              <a:spcAft>
                <a:spcPts val="1200"/>
              </a:spcAft>
              <a:defRPr lang="ja-JP" sz="1600" b="0"/>
            </a:lvl5pPr>
          </a:lstStyle>
          <a:p>
            <a:pPr lvl="0" rtl="0"/>
            <a:r>
              <a:rPr lang="ja-JP" dirty="0"/>
              <a:t>クリックしてテキストを追加</a:t>
            </a:r>
          </a:p>
          <a:p>
            <a:pPr lvl="1" rtl="0"/>
            <a:r>
              <a:rPr lang="ja-JP" dirty="0"/>
              <a:t>第 2 レベル</a:t>
            </a:r>
          </a:p>
          <a:p>
            <a:pPr lvl="2" rtl="0"/>
            <a:r>
              <a:rPr lang="ja-JP" dirty="0"/>
              <a:t>第 3 レベル</a:t>
            </a:r>
          </a:p>
          <a:p>
            <a:pPr lvl="3" rtl="0"/>
            <a:r>
              <a:rPr lang="ja-JP" dirty="0"/>
              <a:t>第 4 レベル</a:t>
            </a:r>
          </a:p>
          <a:p>
            <a:pPr lvl="4" rtl="0"/>
            <a:r>
              <a:rPr lang="ja-JP" dirty="0"/>
              <a:t>第 5 レベル</a:t>
            </a:r>
          </a:p>
        </p:txBody>
      </p:sp>
      <p:sp>
        <p:nvSpPr>
          <p:cNvPr id="12" name="コンテンツ プレースホルダー 10">
            <a:extLst>
              <a:ext uri="{FF2B5EF4-FFF2-40B4-BE49-F238E27FC236}">
                <a16:creationId xmlns:a16="http://schemas.microsoft.com/office/drawing/2014/main" id="{52C157D5-2C68-BA6A-033B-A4CC016CA68F}"/>
              </a:ext>
            </a:extLst>
          </p:cNvPr>
          <p:cNvSpPr>
            <a:spLocks noGrp="1"/>
          </p:cNvSpPr>
          <p:nvPr>
            <p:ph sz="quarter" idx="11" hasCustomPrompt="1"/>
          </p:nvPr>
        </p:nvSpPr>
        <p:spPr>
          <a:xfrm>
            <a:off x="7967475" y="2018119"/>
            <a:ext cx="2449514" cy="3931919"/>
          </a:xfrm>
        </p:spPr>
        <p:txBody>
          <a:bodyPr rtlCol="0">
            <a:normAutofit/>
          </a:bodyPr>
          <a:lstStyle>
            <a:lvl1pPr>
              <a:spcBef>
                <a:spcPts val="0"/>
              </a:spcBef>
              <a:spcAft>
                <a:spcPts val="1200"/>
              </a:spcAft>
              <a:defRPr lang="ja-JP" sz="2000" b="1"/>
            </a:lvl1pPr>
            <a:lvl2pPr marL="411480">
              <a:spcBef>
                <a:spcPts val="0"/>
              </a:spcBef>
              <a:spcAft>
                <a:spcPts val="1200"/>
              </a:spcAft>
              <a:defRPr lang="ja-JP" sz="1800" b="1"/>
            </a:lvl2pPr>
            <a:lvl3pPr marL="502920">
              <a:spcBef>
                <a:spcPts val="0"/>
              </a:spcBef>
              <a:spcAft>
                <a:spcPts val="1200"/>
              </a:spcAft>
              <a:defRPr lang="ja-JP" sz="1600" b="1"/>
            </a:lvl3pPr>
            <a:lvl4pPr marL="594360">
              <a:spcBef>
                <a:spcPts val="0"/>
              </a:spcBef>
              <a:spcAft>
                <a:spcPts val="1200"/>
              </a:spcAft>
              <a:defRPr lang="ja-JP" sz="1400" b="1"/>
            </a:lvl4pPr>
            <a:lvl5pPr marL="685800">
              <a:spcBef>
                <a:spcPts val="0"/>
              </a:spcBef>
              <a:spcAft>
                <a:spcPts val="1200"/>
              </a:spcAft>
              <a:defRPr lang="ja-JP" sz="1400" b="1"/>
            </a:lvl5pPr>
          </a:lstStyle>
          <a:p>
            <a:pPr lvl="0" rtl="0"/>
            <a:r>
              <a:rPr lang="ja-JP" dirty="0"/>
              <a:t>クリックしてテキストを追加</a:t>
            </a:r>
          </a:p>
          <a:p>
            <a:pPr lvl="1" rtl="0"/>
            <a:r>
              <a:rPr lang="ja-JP" dirty="0"/>
              <a:t>第 2 レベル</a:t>
            </a:r>
          </a:p>
          <a:p>
            <a:pPr lvl="2" rtl="0"/>
            <a:r>
              <a:rPr lang="ja-JP" dirty="0"/>
              <a:t>第 3 レベル</a:t>
            </a:r>
          </a:p>
          <a:p>
            <a:pPr lvl="3" rtl="0"/>
            <a:r>
              <a:rPr lang="ja-JP" dirty="0"/>
              <a:t>第 4 レベル</a:t>
            </a:r>
          </a:p>
          <a:p>
            <a:pPr lvl="4" rtl="0"/>
            <a:r>
              <a:rPr lang="ja-JP" dirty="0"/>
              <a:t>第 5 レベル</a:t>
            </a:r>
          </a:p>
        </p:txBody>
      </p:sp>
      <p:sp>
        <p:nvSpPr>
          <p:cNvPr id="5" name="スライド番号プレースホルダー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lang="ja-JP" sz="1200">
                <a:solidFill>
                  <a:schemeClr val="tx1"/>
                </a:solidFill>
              </a:defRPr>
            </a:lvl1pPr>
          </a:lstStyle>
          <a:p>
            <a:pPr rtl="0"/>
            <a:fld id="{B5CEABB6-07DC-46E8-9B57-56EC44A396E5}" type="slidenum">
              <a:rPr lang="ja-JP" smtClean="0"/>
              <a:pPr/>
              <a:t>‹#›</a:t>
            </a:fld>
            <a:endParaRPr lang="ja-JP" dirty="0"/>
          </a:p>
        </p:txBody>
      </p:sp>
    </p:spTree>
    <p:extLst>
      <p:ext uri="{BB962C8B-B14F-4D97-AF65-F5344CB8AC3E}">
        <p14:creationId xmlns:p14="http://schemas.microsoft.com/office/powerpoint/2010/main" val="11198423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表">
    <p:spTree>
      <p:nvGrpSpPr>
        <p:cNvPr id="1" name=""/>
        <p:cNvGrpSpPr/>
        <p:nvPr/>
      </p:nvGrpSpPr>
      <p:grpSpPr>
        <a:xfrm>
          <a:off x="0" y="0"/>
          <a:ext cx="0" cy="0"/>
          <a:chOff x="0" y="0"/>
          <a:chExt cx="0" cy="0"/>
        </a:xfrm>
      </p:grpSpPr>
      <p:pic>
        <p:nvPicPr>
          <p:cNvPr id="3" name="グラフィック 2">
            <a:extLst>
              <a:ext uri="{FF2B5EF4-FFF2-40B4-BE49-F238E27FC236}">
                <a16:creationId xmlns:a16="http://schemas.microsoft.com/office/drawing/2014/main" id="{15CC9A46-E0E7-B31D-3E27-6F4303A45A96}"/>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8883" t="18052" r="46636"/>
          <a:stretch/>
        </p:blipFill>
        <p:spPr>
          <a:xfrm rot="16200000" flipH="1" flipV="1">
            <a:off x="9553763" y="-952310"/>
            <a:ext cx="1685928" cy="3590547"/>
          </a:xfrm>
          <a:prstGeom prst="rect">
            <a:avLst/>
          </a:prstGeom>
        </p:spPr>
      </p:pic>
      <p:sp>
        <p:nvSpPr>
          <p:cNvPr id="7" name="タイトル 6">
            <a:extLst>
              <a:ext uri="{FF2B5EF4-FFF2-40B4-BE49-F238E27FC236}">
                <a16:creationId xmlns:a16="http://schemas.microsoft.com/office/drawing/2014/main" id="{767669DC-4C7F-9B50-FCC0-F2AF5B2A9509}"/>
              </a:ext>
            </a:extLst>
          </p:cNvPr>
          <p:cNvSpPr>
            <a:spLocks noGrp="1"/>
          </p:cNvSpPr>
          <p:nvPr>
            <p:ph type="title" hasCustomPrompt="1"/>
          </p:nvPr>
        </p:nvSpPr>
        <p:spPr>
          <a:xfrm>
            <a:off x="923545" y="584477"/>
            <a:ext cx="10354052" cy="1209765"/>
          </a:xfrm>
        </p:spPr>
        <p:txBody>
          <a:bodyPr rtlCol="0">
            <a:normAutofit/>
          </a:bodyPr>
          <a:lstStyle>
            <a:lvl1pPr>
              <a:defRPr lang="ja-JP" sz="3200"/>
            </a:lvl1pPr>
          </a:lstStyle>
          <a:p>
            <a:pPr rtl="0"/>
            <a:r>
              <a:rPr lang="ja-JP" dirty="0"/>
              <a:t>クリックしてタイトルを追加</a:t>
            </a:r>
          </a:p>
        </p:txBody>
      </p:sp>
      <p:sp>
        <p:nvSpPr>
          <p:cNvPr id="9" name="表プレースホルダー 8">
            <a:extLst>
              <a:ext uri="{FF2B5EF4-FFF2-40B4-BE49-F238E27FC236}">
                <a16:creationId xmlns:a16="http://schemas.microsoft.com/office/drawing/2014/main" id="{BEF581C2-7562-2E21-E6DD-20AEFC43AABC}"/>
              </a:ext>
            </a:extLst>
          </p:cNvPr>
          <p:cNvSpPr>
            <a:spLocks noGrp="1"/>
          </p:cNvSpPr>
          <p:nvPr>
            <p:ph type="tbl" sz="quarter" idx="10"/>
          </p:nvPr>
        </p:nvSpPr>
        <p:spPr>
          <a:xfrm>
            <a:off x="923545" y="2009775"/>
            <a:ext cx="10354052" cy="3931920"/>
          </a:xfrm>
        </p:spPr>
        <p:txBody>
          <a:bodyPr rtlCol="0">
            <a:normAutofit/>
          </a:bodyPr>
          <a:lstStyle>
            <a:lvl1pPr>
              <a:defRPr lang="ja-JP" sz="2400"/>
            </a:lvl1pPr>
          </a:lstStyle>
          <a:p>
            <a:pPr rtl="0"/>
            <a:r>
              <a:rPr lang="ja-JP" altLang="en-US"/>
              <a:t>表を追加</a:t>
            </a:r>
            <a:endParaRPr lang="ja-JP" dirty="0"/>
          </a:p>
        </p:txBody>
      </p:sp>
      <p:sp>
        <p:nvSpPr>
          <p:cNvPr id="5" name="スライド番号プレースホルダー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lang="ja-JP" sz="1200">
                <a:solidFill>
                  <a:schemeClr val="tx1"/>
                </a:solidFill>
              </a:defRPr>
            </a:lvl1pPr>
          </a:lstStyle>
          <a:p>
            <a:pPr rtl="0"/>
            <a:fld id="{B5CEABB6-07DC-46E8-9B57-56EC44A396E5}" type="slidenum">
              <a:rPr lang="ja-JP" smtClean="0"/>
              <a:pPr/>
              <a:t>‹#›</a:t>
            </a:fld>
            <a:endParaRPr lang="ja-JP" dirty="0"/>
          </a:p>
        </p:txBody>
      </p:sp>
    </p:spTree>
    <p:extLst>
      <p:ext uri="{BB962C8B-B14F-4D97-AF65-F5344CB8AC3E}">
        <p14:creationId xmlns:p14="http://schemas.microsoft.com/office/powerpoint/2010/main" val="2163842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結び 2">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E3A3E8B6-2BD8-19E0-7F51-7A25EF836F8C}"/>
              </a:ext>
            </a:extLst>
          </p:cNvPr>
          <p:cNvSpPr>
            <a:spLocks noGrp="1"/>
          </p:cNvSpPr>
          <p:nvPr>
            <p:ph type="title" hasCustomPrompt="1"/>
          </p:nvPr>
        </p:nvSpPr>
        <p:spPr>
          <a:xfrm>
            <a:off x="6091515" y="374090"/>
            <a:ext cx="5057104" cy="3624984"/>
          </a:xfrm>
        </p:spPr>
        <p:txBody>
          <a:bodyPr rtlCol="0" anchor="b">
            <a:normAutofit/>
          </a:bodyPr>
          <a:lstStyle>
            <a:lvl1pPr>
              <a:defRPr lang="ja-JP" sz="4800">
                <a:solidFill>
                  <a:schemeClr val="bg1"/>
                </a:solidFill>
              </a:defRPr>
            </a:lvl1pPr>
          </a:lstStyle>
          <a:p>
            <a:pPr rtl="0"/>
            <a:r>
              <a:rPr lang="ja-JP"/>
              <a:t>クリックしてタイトルを追加</a:t>
            </a:r>
          </a:p>
        </p:txBody>
      </p:sp>
      <p:sp>
        <p:nvSpPr>
          <p:cNvPr id="8" name="コンテンツ プレースホルダー 2">
            <a:extLst>
              <a:ext uri="{FF2B5EF4-FFF2-40B4-BE49-F238E27FC236}">
                <a16:creationId xmlns:a16="http://schemas.microsoft.com/office/drawing/2014/main" id="{B1F96043-F6A4-F581-7DB8-96138F0E4011}"/>
              </a:ext>
            </a:extLst>
          </p:cNvPr>
          <p:cNvSpPr>
            <a:spLocks noGrp="1"/>
          </p:cNvSpPr>
          <p:nvPr>
            <p:ph idx="1" hasCustomPrompt="1"/>
          </p:nvPr>
        </p:nvSpPr>
        <p:spPr>
          <a:xfrm>
            <a:off x="6091514" y="4172989"/>
            <a:ext cx="5057103" cy="2519363"/>
          </a:xfrm>
        </p:spPr>
        <p:txBody>
          <a:bodyPr rtlCol="0">
            <a:normAutofit/>
          </a:bodyPr>
          <a:lstStyle>
            <a:lvl1pPr marL="0" indent="0">
              <a:lnSpc>
                <a:spcPct val="90000"/>
              </a:lnSpc>
              <a:spcBef>
                <a:spcPts val="0"/>
              </a:spcBef>
              <a:spcAft>
                <a:spcPts val="0"/>
              </a:spcAft>
              <a:buNone/>
              <a:defRPr lang="ja-JP" sz="2000" baseline="0">
                <a:solidFill>
                  <a:schemeClr val="bg1"/>
                </a:solidFill>
              </a:defRPr>
            </a:lvl1pPr>
            <a:lvl2pPr marL="742950" indent="-285750">
              <a:lnSpc>
                <a:spcPct val="90000"/>
              </a:lnSpc>
              <a:spcBef>
                <a:spcPts val="0"/>
              </a:spcBef>
              <a:spcAft>
                <a:spcPts val="0"/>
              </a:spcAft>
              <a:buFont typeface="Arial" panose="020B0604020202020204" pitchFamily="34" charset="0"/>
              <a:buChar char="•"/>
              <a:defRPr lang="ja-JP" sz="1800" baseline="0">
                <a:solidFill>
                  <a:schemeClr val="bg1"/>
                </a:solidFill>
              </a:defRPr>
            </a:lvl2pPr>
            <a:lvl3pPr marL="1200150" indent="-285750">
              <a:lnSpc>
                <a:spcPct val="90000"/>
              </a:lnSpc>
              <a:spcBef>
                <a:spcPts val="0"/>
              </a:spcBef>
              <a:spcAft>
                <a:spcPts val="0"/>
              </a:spcAft>
              <a:buFont typeface="Arial" panose="020B0604020202020204" pitchFamily="34" charset="0"/>
              <a:buChar char="•"/>
              <a:defRPr lang="ja-JP" sz="1600" baseline="0">
                <a:solidFill>
                  <a:schemeClr val="bg1"/>
                </a:solidFill>
              </a:defRPr>
            </a:lvl3pPr>
            <a:lvl4pPr marL="1657350" indent="-285750">
              <a:lnSpc>
                <a:spcPct val="90000"/>
              </a:lnSpc>
              <a:spcBef>
                <a:spcPts val="0"/>
              </a:spcBef>
              <a:spcAft>
                <a:spcPts val="0"/>
              </a:spcAft>
              <a:buFont typeface="Arial" panose="020B0604020202020204" pitchFamily="34" charset="0"/>
              <a:buChar char="•"/>
              <a:defRPr lang="ja-JP" sz="1400" baseline="0">
                <a:solidFill>
                  <a:schemeClr val="bg1"/>
                </a:solidFill>
              </a:defRPr>
            </a:lvl4pPr>
            <a:lvl5pPr marL="2000250" indent="-171450">
              <a:lnSpc>
                <a:spcPct val="90000"/>
              </a:lnSpc>
              <a:spcBef>
                <a:spcPts val="0"/>
              </a:spcBef>
              <a:spcAft>
                <a:spcPts val="0"/>
              </a:spcAft>
              <a:buFont typeface="Arial" panose="020B0604020202020204" pitchFamily="34" charset="0"/>
              <a:buChar char="•"/>
              <a:defRPr lang="ja-JP" sz="1200" baseline="0">
                <a:solidFill>
                  <a:schemeClr val="bg1"/>
                </a:solidFill>
              </a:defRPr>
            </a:lvl5pPr>
          </a:lstStyle>
          <a:p>
            <a:pPr lvl="0" rtl="0"/>
            <a:r>
              <a:rPr lang="ja-JP"/>
              <a:t>クリックしてコンテンツを追加</a:t>
            </a:r>
          </a:p>
          <a:p>
            <a:pPr lvl="1" rtl="0"/>
            <a:r>
              <a:rPr lang="ja-JP"/>
              <a:t>第 2 レベル</a:t>
            </a:r>
          </a:p>
          <a:p>
            <a:pPr lvl="2" rtl="0"/>
            <a:r>
              <a:rPr lang="ja-JP"/>
              <a:t>第 3 レベル</a:t>
            </a:r>
          </a:p>
          <a:p>
            <a:pPr lvl="3" rtl="0"/>
            <a:r>
              <a:rPr lang="ja-JP"/>
              <a:t>第 4 レベル</a:t>
            </a:r>
          </a:p>
          <a:p>
            <a:pPr lvl="4" rtl="0"/>
            <a:r>
              <a:rPr lang="ja-JP"/>
              <a:t>第 5 レベル</a:t>
            </a:r>
          </a:p>
        </p:txBody>
      </p:sp>
      <p:pic>
        <p:nvPicPr>
          <p:cNvPr id="2" name="グラフィック 1">
            <a:extLst>
              <a:ext uri="{FF2B5EF4-FFF2-40B4-BE49-F238E27FC236}">
                <a16:creationId xmlns:a16="http://schemas.microsoft.com/office/drawing/2014/main" id="{C805DE67-EFB0-F6F3-6C08-2FE90284C31C}"/>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4151" r="18577"/>
          <a:stretch/>
        </p:blipFill>
        <p:spPr>
          <a:xfrm flipH="1">
            <a:off x="0" y="0"/>
            <a:ext cx="5181600" cy="6858000"/>
          </a:xfrm>
          <a:prstGeom prst="rect">
            <a:avLst/>
          </a:prstGeom>
        </p:spPr>
      </p:pic>
    </p:spTree>
    <p:extLst>
      <p:ext uri="{BB962C8B-B14F-4D97-AF65-F5344CB8AC3E}">
        <p14:creationId xmlns:p14="http://schemas.microsoft.com/office/powerpoint/2010/main" val="2470347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はじめに">
    <p:spTree>
      <p:nvGrpSpPr>
        <p:cNvPr id="1" name=""/>
        <p:cNvGrpSpPr/>
        <p:nvPr/>
      </p:nvGrpSpPr>
      <p:grpSpPr>
        <a:xfrm>
          <a:off x="0" y="0"/>
          <a:ext cx="0" cy="0"/>
          <a:chOff x="0" y="0"/>
          <a:chExt cx="0" cy="0"/>
        </a:xfrm>
      </p:grpSpPr>
      <p:pic>
        <p:nvPicPr>
          <p:cNvPr id="9" name="グラフィック 8">
            <a:extLst>
              <a:ext uri="{FF2B5EF4-FFF2-40B4-BE49-F238E27FC236}">
                <a16:creationId xmlns:a16="http://schemas.microsoft.com/office/drawing/2014/main" id="{0DFB311A-EAAD-7656-C753-E8C739948535}"/>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44533" t="18691" r="1" b="-131"/>
          <a:stretch/>
        </p:blipFill>
        <p:spPr>
          <a:xfrm rot="5400000">
            <a:off x="7851419" y="-1244552"/>
            <a:ext cx="3096029" cy="5585137"/>
          </a:xfrm>
          <a:custGeom>
            <a:avLst/>
            <a:gdLst>
              <a:gd name="connsiteX0" fmla="*/ 0 w 1756624"/>
              <a:gd name="connsiteY0" fmla="*/ 0 h 6858000"/>
              <a:gd name="connsiteX1" fmla="*/ 1756624 w 1756624"/>
              <a:gd name="connsiteY1" fmla="*/ 0 h 6858000"/>
              <a:gd name="connsiteX2" fmla="*/ 1756624 w 1756624"/>
              <a:gd name="connsiteY2" fmla="*/ 6858000 h 6858000"/>
              <a:gd name="connsiteX3" fmla="*/ 0 w 175662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756624" h="6858000">
                <a:moveTo>
                  <a:pt x="0" y="0"/>
                </a:moveTo>
                <a:lnTo>
                  <a:pt x="1756624" y="0"/>
                </a:lnTo>
                <a:lnTo>
                  <a:pt x="1756624" y="6858000"/>
                </a:lnTo>
                <a:lnTo>
                  <a:pt x="0" y="6858000"/>
                </a:lnTo>
                <a:close/>
              </a:path>
            </a:pathLst>
          </a:custGeom>
        </p:spPr>
      </p:pic>
      <p:pic>
        <p:nvPicPr>
          <p:cNvPr id="10" name="グラフィック 9">
            <a:extLst>
              <a:ext uri="{FF2B5EF4-FFF2-40B4-BE49-F238E27FC236}">
                <a16:creationId xmlns:a16="http://schemas.microsoft.com/office/drawing/2014/main" id="{1612F0DE-D367-10BB-1F71-60AA6527CAD4}"/>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4151" r="18577"/>
          <a:stretch/>
        </p:blipFill>
        <p:spPr>
          <a:xfrm>
            <a:off x="7010400" y="0"/>
            <a:ext cx="5181600" cy="6858000"/>
          </a:xfrm>
          <a:prstGeom prst="rect">
            <a:avLst/>
          </a:prstGeom>
        </p:spPr>
      </p:pic>
      <p:sp>
        <p:nvSpPr>
          <p:cNvPr id="2" name="タイトル 1">
            <a:extLst>
              <a:ext uri="{FF2B5EF4-FFF2-40B4-BE49-F238E27FC236}">
                <a16:creationId xmlns:a16="http://schemas.microsoft.com/office/drawing/2014/main" id="{4F4F5799-FC34-2F2D-D11E-9B472CAF066E}"/>
              </a:ext>
            </a:extLst>
          </p:cNvPr>
          <p:cNvSpPr>
            <a:spLocks noGrp="1"/>
          </p:cNvSpPr>
          <p:nvPr>
            <p:ph type="title" hasCustomPrompt="1"/>
          </p:nvPr>
        </p:nvSpPr>
        <p:spPr>
          <a:xfrm>
            <a:off x="914400" y="315533"/>
            <a:ext cx="5181600" cy="2376868"/>
          </a:xfrm>
        </p:spPr>
        <p:txBody>
          <a:bodyPr rtlCol="0" anchor="b">
            <a:normAutofit/>
          </a:bodyPr>
          <a:lstStyle>
            <a:lvl1pPr>
              <a:defRPr lang="ja-JP" sz="3200"/>
            </a:lvl1pPr>
          </a:lstStyle>
          <a:p>
            <a:pPr rtl="0"/>
            <a:r>
              <a:rPr lang="ja-JP" dirty="0"/>
              <a:t>クリックしてタイトルを追加</a:t>
            </a:r>
          </a:p>
        </p:txBody>
      </p:sp>
      <p:sp>
        <p:nvSpPr>
          <p:cNvPr id="8" name="コンテンツ プレースホルダー 7">
            <a:extLst>
              <a:ext uri="{FF2B5EF4-FFF2-40B4-BE49-F238E27FC236}">
                <a16:creationId xmlns:a16="http://schemas.microsoft.com/office/drawing/2014/main" id="{2575025C-084B-CD7A-F546-0E13BA13CFEF}"/>
              </a:ext>
            </a:extLst>
          </p:cNvPr>
          <p:cNvSpPr>
            <a:spLocks noGrp="1"/>
          </p:cNvSpPr>
          <p:nvPr>
            <p:ph sz="quarter" idx="10" hasCustomPrompt="1"/>
          </p:nvPr>
        </p:nvSpPr>
        <p:spPr>
          <a:xfrm>
            <a:off x="914400" y="2844800"/>
            <a:ext cx="5181600" cy="3128963"/>
          </a:xfrm>
        </p:spPr>
        <p:txBody>
          <a:bodyPr rtlCol="0">
            <a:normAutofit/>
          </a:bodyPr>
          <a:lstStyle>
            <a:lvl1pPr marL="0" indent="0">
              <a:lnSpc>
                <a:spcPct val="120000"/>
              </a:lnSpc>
              <a:buNone/>
              <a:defRPr lang="ja-JP" sz="2000"/>
            </a:lvl1pPr>
            <a:lvl2pPr>
              <a:lnSpc>
                <a:spcPct val="120000"/>
              </a:lnSpc>
              <a:defRPr lang="ja-JP" sz="1800"/>
            </a:lvl2pPr>
            <a:lvl3pPr>
              <a:lnSpc>
                <a:spcPct val="120000"/>
              </a:lnSpc>
              <a:defRPr lang="ja-JP" sz="1600"/>
            </a:lvl3pPr>
            <a:lvl4pPr>
              <a:lnSpc>
                <a:spcPct val="120000"/>
              </a:lnSpc>
              <a:defRPr lang="ja-JP" sz="1400"/>
            </a:lvl4pPr>
            <a:lvl5pPr>
              <a:lnSpc>
                <a:spcPct val="120000"/>
              </a:lnSpc>
              <a:defRPr lang="ja-JP" sz="1400"/>
            </a:lvl5pPr>
          </a:lstStyle>
          <a:p>
            <a:pPr lvl="0" rtl="0"/>
            <a:r>
              <a:rPr lang="ja-JP" dirty="0"/>
              <a:t>クリックしてテキストを追加</a:t>
            </a:r>
          </a:p>
          <a:p>
            <a:pPr lvl="1" rtl="0"/>
            <a:r>
              <a:rPr lang="ja-JP" dirty="0"/>
              <a:t>第 2 レベル</a:t>
            </a:r>
          </a:p>
          <a:p>
            <a:pPr lvl="2" rtl="0"/>
            <a:r>
              <a:rPr lang="ja-JP" dirty="0"/>
              <a:t>第 3 レベル</a:t>
            </a:r>
          </a:p>
          <a:p>
            <a:pPr lvl="3" rtl="0"/>
            <a:r>
              <a:rPr lang="ja-JP" dirty="0"/>
              <a:t>第 4 レベル</a:t>
            </a:r>
          </a:p>
          <a:p>
            <a:pPr lvl="4" rtl="0"/>
            <a:r>
              <a:rPr lang="ja-JP" dirty="0"/>
              <a:t>第 5 レベル</a:t>
            </a:r>
          </a:p>
        </p:txBody>
      </p:sp>
      <p:sp>
        <p:nvSpPr>
          <p:cNvPr id="5" name="スライド番号プレースホルダー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lang="ja-JP" sz="1200">
                <a:solidFill>
                  <a:schemeClr val="tx1"/>
                </a:solidFill>
              </a:defRPr>
            </a:lvl1pPr>
          </a:lstStyle>
          <a:p>
            <a:pPr rtl="0"/>
            <a:fld id="{B5CEABB6-07DC-46E8-9B57-56EC44A396E5}" type="slidenum">
              <a:rPr lang="ja-JP" smtClean="0"/>
              <a:pPr/>
              <a:t>‹#›</a:t>
            </a:fld>
            <a:endParaRPr lang="ja-JP" dirty="0"/>
          </a:p>
        </p:txBody>
      </p:sp>
    </p:spTree>
    <p:extLst>
      <p:ext uri="{BB962C8B-B14F-4D97-AF65-F5344CB8AC3E}">
        <p14:creationId xmlns:p14="http://schemas.microsoft.com/office/powerpoint/2010/main" val="3238750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セクションのタイトル">
    <p:spTree>
      <p:nvGrpSpPr>
        <p:cNvPr id="1" name=""/>
        <p:cNvGrpSpPr/>
        <p:nvPr/>
      </p:nvGrpSpPr>
      <p:grpSpPr>
        <a:xfrm>
          <a:off x="0" y="0"/>
          <a:ext cx="0" cy="0"/>
          <a:chOff x="0" y="0"/>
          <a:chExt cx="0" cy="0"/>
        </a:xfrm>
      </p:grpSpPr>
      <p:pic>
        <p:nvPicPr>
          <p:cNvPr id="7" name="グラフィックス 6">
            <a:extLst>
              <a:ext uri="{FF2B5EF4-FFF2-40B4-BE49-F238E27FC236}">
                <a16:creationId xmlns:a16="http://schemas.microsoft.com/office/drawing/2014/main" id="{B5DE041D-A3BF-94FF-029C-719D4DADA215}"/>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3300" t="13815"/>
          <a:stretch/>
        </p:blipFill>
        <p:spPr>
          <a:xfrm>
            <a:off x="0" y="-1"/>
            <a:ext cx="4239206" cy="3776193"/>
          </a:xfrm>
          <a:prstGeom prst="rect">
            <a:avLst/>
          </a:prstGeom>
        </p:spPr>
      </p:pic>
      <p:sp>
        <p:nvSpPr>
          <p:cNvPr id="2" name="タイトル 1">
            <a:extLst>
              <a:ext uri="{FF2B5EF4-FFF2-40B4-BE49-F238E27FC236}">
                <a16:creationId xmlns:a16="http://schemas.microsoft.com/office/drawing/2014/main" id="{0DEE605D-0584-F71C-A97D-B672F13E3911}"/>
              </a:ext>
            </a:extLst>
          </p:cNvPr>
          <p:cNvSpPr>
            <a:spLocks noGrp="1"/>
          </p:cNvSpPr>
          <p:nvPr>
            <p:ph type="title" hasCustomPrompt="1"/>
          </p:nvPr>
        </p:nvSpPr>
        <p:spPr>
          <a:xfrm>
            <a:off x="914400" y="2580640"/>
            <a:ext cx="5181600" cy="3368819"/>
          </a:xfrm>
        </p:spPr>
        <p:txBody>
          <a:bodyPr rtlCol="0" anchor="b">
            <a:normAutofit/>
          </a:bodyPr>
          <a:lstStyle>
            <a:lvl1pPr>
              <a:defRPr lang="ja-JP" sz="4800">
                <a:solidFill>
                  <a:schemeClr val="bg1"/>
                </a:solidFill>
              </a:defRPr>
            </a:lvl1pPr>
          </a:lstStyle>
          <a:p>
            <a:pPr rtl="0"/>
            <a:r>
              <a:rPr lang="ja-JP" dirty="0"/>
              <a:t>クリックしてタイトルを追加</a:t>
            </a:r>
          </a:p>
        </p:txBody>
      </p:sp>
      <p:sp>
        <p:nvSpPr>
          <p:cNvPr id="9" name="図プレースホルダー 8">
            <a:extLst>
              <a:ext uri="{FF2B5EF4-FFF2-40B4-BE49-F238E27FC236}">
                <a16:creationId xmlns:a16="http://schemas.microsoft.com/office/drawing/2014/main" id="{59AF635C-89E6-F6EF-FA6A-417A9A84BF4A}"/>
              </a:ext>
            </a:extLst>
          </p:cNvPr>
          <p:cNvSpPr>
            <a:spLocks noGrp="1"/>
          </p:cNvSpPr>
          <p:nvPr>
            <p:ph type="pic" sz="quarter" idx="10" hasCustomPrompt="1"/>
          </p:nvPr>
        </p:nvSpPr>
        <p:spPr>
          <a:xfrm>
            <a:off x="6085840" y="-10159"/>
            <a:ext cx="6116320" cy="6868160"/>
          </a:xfrm>
          <a:custGeom>
            <a:avLst/>
            <a:gdLst>
              <a:gd name="connsiteX0" fmla="*/ 0 w 6116320"/>
              <a:gd name="connsiteY0" fmla="*/ 0 h 6880225"/>
              <a:gd name="connsiteX1" fmla="*/ 6116320 w 6116320"/>
              <a:gd name="connsiteY1" fmla="*/ 0 h 6880225"/>
              <a:gd name="connsiteX2" fmla="*/ 6116320 w 6116320"/>
              <a:gd name="connsiteY2" fmla="*/ 6880225 h 6880225"/>
              <a:gd name="connsiteX3" fmla="*/ 0 w 6116320"/>
              <a:gd name="connsiteY3" fmla="*/ 6880225 h 6880225"/>
              <a:gd name="connsiteX4" fmla="*/ 0 w 6116320"/>
              <a:gd name="connsiteY4" fmla="*/ 0 h 6880225"/>
              <a:gd name="connsiteX0" fmla="*/ 0 w 6116320"/>
              <a:gd name="connsiteY0" fmla="*/ 0 h 6880225"/>
              <a:gd name="connsiteX1" fmla="*/ 6116320 w 6116320"/>
              <a:gd name="connsiteY1" fmla="*/ 0 h 6880225"/>
              <a:gd name="connsiteX2" fmla="*/ 6116320 w 6116320"/>
              <a:gd name="connsiteY2" fmla="*/ 6880225 h 6880225"/>
              <a:gd name="connsiteX3" fmla="*/ 2052320 w 6116320"/>
              <a:gd name="connsiteY3" fmla="*/ 6880225 h 6880225"/>
              <a:gd name="connsiteX4" fmla="*/ 0 w 6116320"/>
              <a:gd name="connsiteY4" fmla="*/ 0 h 6880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6320" h="6880225">
                <a:moveTo>
                  <a:pt x="0" y="0"/>
                </a:moveTo>
                <a:lnTo>
                  <a:pt x="6116320" y="0"/>
                </a:lnTo>
                <a:lnTo>
                  <a:pt x="6116320" y="6880225"/>
                </a:lnTo>
                <a:lnTo>
                  <a:pt x="2052320" y="6880225"/>
                </a:lnTo>
                <a:lnTo>
                  <a:pt x="0" y="0"/>
                </a:lnTo>
                <a:close/>
              </a:path>
            </a:pathLst>
          </a:custGeom>
        </p:spPr>
        <p:txBody>
          <a:bodyPr rtlCol="0">
            <a:normAutofit/>
          </a:bodyPr>
          <a:lstStyle>
            <a:lvl1pPr marL="0" indent="0" algn="ctr">
              <a:buNone/>
              <a:defRPr lang="ja-JP" sz="2000">
                <a:solidFill>
                  <a:schemeClr val="bg1"/>
                </a:solidFill>
              </a:defRPr>
            </a:lvl1pPr>
          </a:lstStyle>
          <a:p>
            <a:pPr rtl="0"/>
            <a:r>
              <a:rPr lang="ja-JP" dirty="0"/>
              <a:t>アイコンをクリックして画像を挿入</a:t>
            </a:r>
          </a:p>
        </p:txBody>
      </p:sp>
    </p:spTree>
    <p:extLst>
      <p:ext uri="{BB962C8B-B14F-4D97-AF65-F5344CB8AC3E}">
        <p14:creationId xmlns:p14="http://schemas.microsoft.com/office/powerpoint/2010/main" val="736789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概要">
    <p:spTree>
      <p:nvGrpSpPr>
        <p:cNvPr id="1" name=""/>
        <p:cNvGrpSpPr/>
        <p:nvPr/>
      </p:nvGrpSpPr>
      <p:grpSpPr>
        <a:xfrm>
          <a:off x="0" y="0"/>
          <a:ext cx="0" cy="0"/>
          <a:chOff x="0" y="0"/>
          <a:chExt cx="0" cy="0"/>
        </a:xfrm>
      </p:grpSpPr>
      <p:pic>
        <p:nvPicPr>
          <p:cNvPr id="8" name="グラフィック 7">
            <a:extLst>
              <a:ext uri="{FF2B5EF4-FFF2-40B4-BE49-F238E27FC236}">
                <a16:creationId xmlns:a16="http://schemas.microsoft.com/office/drawing/2014/main" id="{2B74EE53-DB22-C27E-074F-A7129585FEA6}"/>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5158" t="-5374" b="78533"/>
          <a:stretch/>
        </p:blipFill>
        <p:spPr>
          <a:xfrm rot="10800000">
            <a:off x="6324600" y="0"/>
            <a:ext cx="5867400" cy="1647324"/>
          </a:xfrm>
          <a:prstGeom prst="rect">
            <a:avLst/>
          </a:prstGeom>
        </p:spPr>
      </p:pic>
      <p:sp>
        <p:nvSpPr>
          <p:cNvPr id="2" name="タイトル 1">
            <a:extLst>
              <a:ext uri="{FF2B5EF4-FFF2-40B4-BE49-F238E27FC236}">
                <a16:creationId xmlns:a16="http://schemas.microsoft.com/office/drawing/2014/main" id="{278AEF0C-FA4B-8C23-0132-5529EC244F9E}"/>
              </a:ext>
            </a:extLst>
          </p:cNvPr>
          <p:cNvSpPr>
            <a:spLocks noGrp="1"/>
          </p:cNvSpPr>
          <p:nvPr>
            <p:ph type="title" hasCustomPrompt="1"/>
          </p:nvPr>
        </p:nvSpPr>
        <p:spPr>
          <a:xfrm>
            <a:off x="6126480" y="1310639"/>
            <a:ext cx="4805997" cy="2689629"/>
          </a:xfrm>
        </p:spPr>
        <p:txBody>
          <a:bodyPr rtlCol="0" anchor="b">
            <a:normAutofit/>
          </a:bodyPr>
          <a:lstStyle>
            <a:lvl1pPr>
              <a:defRPr lang="ja-JP" sz="4800"/>
            </a:lvl1pPr>
          </a:lstStyle>
          <a:p>
            <a:pPr rtl="0"/>
            <a:r>
              <a:rPr lang="ja-JP" dirty="0"/>
              <a:t>クリックしてタイトルを追加</a:t>
            </a:r>
          </a:p>
        </p:txBody>
      </p:sp>
      <p:sp>
        <p:nvSpPr>
          <p:cNvPr id="12" name="図プレースホルダー 11">
            <a:extLst>
              <a:ext uri="{FF2B5EF4-FFF2-40B4-BE49-F238E27FC236}">
                <a16:creationId xmlns:a16="http://schemas.microsoft.com/office/drawing/2014/main" id="{B3DD4867-9B0B-647C-1F78-5E50BF30F089}"/>
              </a:ext>
            </a:extLst>
          </p:cNvPr>
          <p:cNvSpPr>
            <a:spLocks noGrp="1"/>
          </p:cNvSpPr>
          <p:nvPr>
            <p:ph type="pic" sz="quarter" idx="11"/>
          </p:nvPr>
        </p:nvSpPr>
        <p:spPr>
          <a:xfrm>
            <a:off x="0" y="-1016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0 w 6096000"/>
              <a:gd name="connsiteY0" fmla="*/ 0 h 6858000"/>
              <a:gd name="connsiteX1" fmla="*/ 6096000 w 6096000"/>
              <a:gd name="connsiteY1" fmla="*/ 0 h 6858000"/>
              <a:gd name="connsiteX2" fmla="*/ 4053840 w 6096000"/>
              <a:gd name="connsiteY2" fmla="*/ 6858000 h 6858000"/>
              <a:gd name="connsiteX3" fmla="*/ 0 w 6096000"/>
              <a:gd name="connsiteY3" fmla="*/ 6858000 h 6858000"/>
              <a:gd name="connsiteX4" fmla="*/ 0 w 6096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858000">
                <a:moveTo>
                  <a:pt x="0" y="0"/>
                </a:moveTo>
                <a:lnTo>
                  <a:pt x="6096000" y="0"/>
                </a:lnTo>
                <a:lnTo>
                  <a:pt x="4053840" y="6858000"/>
                </a:lnTo>
                <a:lnTo>
                  <a:pt x="0" y="6858000"/>
                </a:lnTo>
                <a:lnTo>
                  <a:pt x="0" y="0"/>
                </a:lnTo>
                <a:close/>
              </a:path>
            </a:pathLst>
          </a:custGeom>
        </p:spPr>
        <p:txBody>
          <a:bodyPr rtlCol="0">
            <a:normAutofit/>
          </a:bodyPr>
          <a:lstStyle>
            <a:lvl1pPr marL="0" indent="0" algn="ctr">
              <a:buNone/>
              <a:defRPr lang="ja-JP" sz="2000"/>
            </a:lvl1pPr>
          </a:lstStyle>
          <a:p>
            <a:pPr rtl="0"/>
            <a:r>
              <a:rPr lang="ja-JP" altLang="en-US"/>
              <a:t>アイコンをクリックして図を追加</a:t>
            </a:r>
            <a:endParaRPr lang="ja-JP" dirty="0"/>
          </a:p>
        </p:txBody>
      </p:sp>
      <p:sp>
        <p:nvSpPr>
          <p:cNvPr id="10" name="コンテンツ プレースホルダー 9">
            <a:extLst>
              <a:ext uri="{FF2B5EF4-FFF2-40B4-BE49-F238E27FC236}">
                <a16:creationId xmlns:a16="http://schemas.microsoft.com/office/drawing/2014/main" id="{BFF4D65D-965A-5E86-4D91-C72D1D03A8B9}"/>
              </a:ext>
            </a:extLst>
          </p:cNvPr>
          <p:cNvSpPr>
            <a:spLocks noGrp="1"/>
          </p:cNvSpPr>
          <p:nvPr>
            <p:ph sz="quarter" idx="10" hasCustomPrompt="1"/>
          </p:nvPr>
        </p:nvSpPr>
        <p:spPr>
          <a:xfrm>
            <a:off x="6126163" y="4172990"/>
            <a:ext cx="4805997" cy="2389736"/>
          </a:xfrm>
        </p:spPr>
        <p:txBody>
          <a:bodyPr rtlCol="0">
            <a:normAutofit/>
          </a:bodyPr>
          <a:lstStyle>
            <a:lvl1pPr marL="0" indent="0">
              <a:buFont typeface="Arial" panose="020B0604020202020204" pitchFamily="34" charset="0"/>
              <a:buNone/>
              <a:defRPr lang="ja-JP" sz="2000"/>
            </a:lvl1pPr>
            <a:lvl2pPr marL="457200" indent="0">
              <a:buNone/>
              <a:defRPr lang="ja-JP" sz="1800"/>
            </a:lvl2pPr>
            <a:lvl3pPr marL="914400" indent="0">
              <a:buNone/>
              <a:defRPr lang="ja-JP" sz="1600"/>
            </a:lvl3pPr>
            <a:lvl4pPr marL="1371600" indent="0">
              <a:buNone/>
              <a:defRPr lang="ja-JP" sz="1400"/>
            </a:lvl4pPr>
            <a:lvl5pPr marL="1828800" indent="0">
              <a:buNone/>
              <a:defRPr lang="ja-JP" sz="1400"/>
            </a:lvl5pPr>
          </a:lstStyle>
          <a:p>
            <a:pPr lvl="0" rtl="0"/>
            <a:r>
              <a:rPr lang="ja-JP" dirty="0"/>
              <a:t>クリックしてテキストを追加</a:t>
            </a:r>
          </a:p>
          <a:p>
            <a:pPr lvl="1" rtl="0"/>
            <a:r>
              <a:rPr lang="ja-JP" dirty="0"/>
              <a:t>第 2 レベル</a:t>
            </a:r>
          </a:p>
          <a:p>
            <a:pPr lvl="2" rtl="0"/>
            <a:r>
              <a:rPr lang="ja-JP" dirty="0"/>
              <a:t>第 3 レベル</a:t>
            </a:r>
          </a:p>
          <a:p>
            <a:pPr lvl="3" rtl="0"/>
            <a:r>
              <a:rPr lang="ja-JP" dirty="0"/>
              <a:t>第 4 レベル</a:t>
            </a:r>
          </a:p>
          <a:p>
            <a:pPr lvl="4" rtl="0"/>
            <a:r>
              <a:rPr lang="ja-JP" dirty="0"/>
              <a:t>第 5 レベル</a:t>
            </a:r>
          </a:p>
        </p:txBody>
      </p:sp>
    </p:spTree>
    <p:extLst>
      <p:ext uri="{BB962C8B-B14F-4D97-AF65-F5344CB8AC3E}">
        <p14:creationId xmlns:p14="http://schemas.microsoft.com/office/powerpoint/2010/main" val="2263656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3" name="グラフィック 2">
            <a:extLst>
              <a:ext uri="{FF2B5EF4-FFF2-40B4-BE49-F238E27FC236}">
                <a16:creationId xmlns:a16="http://schemas.microsoft.com/office/drawing/2014/main" id="{04C9F686-E069-3B60-9625-01EE6A41D75D}"/>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45239"/>
          <a:stretch/>
        </p:blipFill>
        <p:spPr>
          <a:xfrm flipH="1">
            <a:off x="9135414" y="0"/>
            <a:ext cx="3056586" cy="6858000"/>
          </a:xfrm>
          <a:custGeom>
            <a:avLst/>
            <a:gdLst>
              <a:gd name="connsiteX0" fmla="*/ 4284372 w 4284372"/>
              <a:gd name="connsiteY0" fmla="*/ 0 h 6858000"/>
              <a:gd name="connsiteX1" fmla="*/ 0 w 4284372"/>
              <a:gd name="connsiteY1" fmla="*/ 0 h 6858000"/>
              <a:gd name="connsiteX2" fmla="*/ 0 w 4284372"/>
              <a:gd name="connsiteY2" fmla="*/ 6858000 h 6858000"/>
              <a:gd name="connsiteX3" fmla="*/ 4284372 w 42843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284372" h="6858000">
                <a:moveTo>
                  <a:pt x="4284372" y="0"/>
                </a:moveTo>
                <a:lnTo>
                  <a:pt x="0" y="0"/>
                </a:lnTo>
                <a:lnTo>
                  <a:pt x="0" y="6858000"/>
                </a:lnTo>
                <a:lnTo>
                  <a:pt x="4284372" y="6858000"/>
                </a:lnTo>
                <a:close/>
              </a:path>
            </a:pathLst>
          </a:custGeom>
        </p:spPr>
      </p:pic>
      <p:pic>
        <p:nvPicPr>
          <p:cNvPr id="9" name="グラフィック 8">
            <a:extLst>
              <a:ext uri="{FF2B5EF4-FFF2-40B4-BE49-F238E27FC236}">
                <a16:creationId xmlns:a16="http://schemas.microsoft.com/office/drawing/2014/main" id="{6D7227F9-50F9-820B-69B7-924C02120466}"/>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b="2330"/>
          <a:stretch/>
        </p:blipFill>
        <p:spPr>
          <a:xfrm>
            <a:off x="7810500" y="3025140"/>
            <a:ext cx="4381500" cy="3832860"/>
          </a:xfrm>
          <a:prstGeom prst="rect">
            <a:avLst/>
          </a:prstGeom>
        </p:spPr>
      </p:pic>
      <p:sp>
        <p:nvSpPr>
          <p:cNvPr id="2" name="タイトル 1">
            <a:extLst>
              <a:ext uri="{FF2B5EF4-FFF2-40B4-BE49-F238E27FC236}">
                <a16:creationId xmlns:a16="http://schemas.microsoft.com/office/drawing/2014/main" id="{448D1E69-316E-A8E1-7ADA-040A0E490730}"/>
              </a:ext>
            </a:extLst>
          </p:cNvPr>
          <p:cNvSpPr>
            <a:spLocks noGrp="1"/>
          </p:cNvSpPr>
          <p:nvPr>
            <p:ph type="title" hasCustomPrompt="1"/>
          </p:nvPr>
        </p:nvSpPr>
        <p:spPr>
          <a:xfrm>
            <a:off x="914399" y="365125"/>
            <a:ext cx="7273637" cy="1646555"/>
          </a:xfrm>
        </p:spPr>
        <p:txBody>
          <a:bodyPr rtlCol="0">
            <a:normAutofit/>
          </a:bodyPr>
          <a:lstStyle>
            <a:lvl1pPr>
              <a:defRPr lang="ja-JP" sz="3200"/>
            </a:lvl1pPr>
          </a:lstStyle>
          <a:p>
            <a:pPr rtl="0"/>
            <a:r>
              <a:rPr lang="ja-JP" dirty="0"/>
              <a:t>クリックしてタイトルを追加</a:t>
            </a:r>
          </a:p>
        </p:txBody>
      </p:sp>
      <p:sp>
        <p:nvSpPr>
          <p:cNvPr id="11" name="コンテンツ プレースホルダー 10">
            <a:extLst>
              <a:ext uri="{FF2B5EF4-FFF2-40B4-BE49-F238E27FC236}">
                <a16:creationId xmlns:a16="http://schemas.microsoft.com/office/drawing/2014/main" id="{61069CA0-E0AB-99C6-10DB-13AAC019DD7D}"/>
              </a:ext>
            </a:extLst>
          </p:cNvPr>
          <p:cNvSpPr>
            <a:spLocks noGrp="1"/>
          </p:cNvSpPr>
          <p:nvPr>
            <p:ph sz="quarter" idx="10" hasCustomPrompt="1"/>
          </p:nvPr>
        </p:nvSpPr>
        <p:spPr>
          <a:xfrm>
            <a:off x="914399" y="2011363"/>
            <a:ext cx="7273638" cy="4155757"/>
          </a:xfrm>
        </p:spPr>
        <p:txBody>
          <a:bodyPr rtlCol="0">
            <a:normAutofit/>
          </a:bodyPr>
          <a:lstStyle>
            <a:lvl1pPr>
              <a:spcBef>
                <a:spcPts val="0"/>
              </a:spcBef>
              <a:spcAft>
                <a:spcPts val="1200"/>
              </a:spcAft>
              <a:defRPr lang="ja-JP" sz="2000"/>
            </a:lvl1pPr>
            <a:lvl2pPr>
              <a:spcBef>
                <a:spcPts val="0"/>
              </a:spcBef>
              <a:spcAft>
                <a:spcPts val="1200"/>
              </a:spcAft>
              <a:defRPr lang="ja-JP" sz="1800"/>
            </a:lvl2pPr>
            <a:lvl3pPr>
              <a:spcBef>
                <a:spcPts val="0"/>
              </a:spcBef>
              <a:spcAft>
                <a:spcPts val="1200"/>
              </a:spcAft>
              <a:defRPr lang="ja-JP" sz="1600"/>
            </a:lvl3pPr>
            <a:lvl4pPr>
              <a:spcBef>
                <a:spcPts val="0"/>
              </a:spcBef>
              <a:spcAft>
                <a:spcPts val="1200"/>
              </a:spcAft>
              <a:defRPr lang="ja-JP" sz="1400"/>
            </a:lvl4pPr>
            <a:lvl5pPr>
              <a:spcBef>
                <a:spcPts val="0"/>
              </a:spcBef>
              <a:spcAft>
                <a:spcPts val="1200"/>
              </a:spcAft>
              <a:defRPr lang="ja-JP" sz="1400"/>
            </a:lvl5pPr>
          </a:lstStyle>
          <a:p>
            <a:pPr lvl="0" rtl="0"/>
            <a:r>
              <a:rPr lang="ja-JP" dirty="0"/>
              <a:t>クリックしてテキストを追加</a:t>
            </a:r>
          </a:p>
          <a:p>
            <a:pPr lvl="1" rtl="0"/>
            <a:r>
              <a:rPr lang="ja-JP" dirty="0"/>
              <a:t>第 2 レベル</a:t>
            </a:r>
          </a:p>
          <a:p>
            <a:pPr lvl="2" rtl="0"/>
            <a:r>
              <a:rPr lang="ja-JP" dirty="0"/>
              <a:t>第 3 レベル</a:t>
            </a:r>
          </a:p>
          <a:p>
            <a:pPr lvl="3" rtl="0"/>
            <a:r>
              <a:rPr lang="ja-JP" dirty="0"/>
              <a:t>第 4 レベル</a:t>
            </a:r>
          </a:p>
          <a:p>
            <a:pPr lvl="4" rtl="0"/>
            <a:r>
              <a:rPr lang="ja-JP" dirty="0"/>
              <a:t>第 5 レベル</a:t>
            </a:r>
          </a:p>
        </p:txBody>
      </p:sp>
      <p:sp>
        <p:nvSpPr>
          <p:cNvPr id="5" name="スライド番号プレースホルダー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lang="ja-JP" sz="1200">
                <a:solidFill>
                  <a:schemeClr val="tx1"/>
                </a:solidFill>
              </a:defRPr>
            </a:lvl1pPr>
          </a:lstStyle>
          <a:p>
            <a:pPr rtl="0"/>
            <a:fld id="{B5CEABB6-07DC-46E8-9B57-56EC44A396E5}" type="slidenum">
              <a:rPr lang="ja-JP" smtClean="0"/>
              <a:pPr/>
              <a:t>‹#›</a:t>
            </a:fld>
            <a:endParaRPr lang="ja-JP" dirty="0"/>
          </a:p>
        </p:txBody>
      </p:sp>
    </p:spTree>
    <p:extLst>
      <p:ext uri="{BB962C8B-B14F-4D97-AF65-F5344CB8AC3E}">
        <p14:creationId xmlns:p14="http://schemas.microsoft.com/office/powerpoint/2010/main" val="2815213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コンテンツ、左側の画像 1">
    <p:spTree>
      <p:nvGrpSpPr>
        <p:cNvPr id="1" name=""/>
        <p:cNvGrpSpPr/>
        <p:nvPr/>
      </p:nvGrpSpPr>
      <p:grpSpPr>
        <a:xfrm>
          <a:off x="0" y="0"/>
          <a:ext cx="0" cy="0"/>
          <a:chOff x="0" y="0"/>
          <a:chExt cx="0" cy="0"/>
        </a:xfrm>
      </p:grpSpPr>
      <p:pic>
        <p:nvPicPr>
          <p:cNvPr id="6" name="グラフィック 5">
            <a:extLst>
              <a:ext uri="{FF2B5EF4-FFF2-40B4-BE49-F238E27FC236}">
                <a16:creationId xmlns:a16="http://schemas.microsoft.com/office/drawing/2014/main" id="{4589277D-BC14-E7E0-5822-5575F563E1C7}"/>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8039100" y="228600"/>
            <a:ext cx="4381500" cy="3924300"/>
          </a:xfrm>
          <a:prstGeom prst="rect">
            <a:avLst/>
          </a:prstGeom>
        </p:spPr>
      </p:pic>
      <p:sp>
        <p:nvSpPr>
          <p:cNvPr id="2" name="タイトル 1">
            <a:extLst>
              <a:ext uri="{FF2B5EF4-FFF2-40B4-BE49-F238E27FC236}">
                <a16:creationId xmlns:a16="http://schemas.microsoft.com/office/drawing/2014/main" id="{4FDB1BDE-C8F3-ACC0-740B-CBD8128777D5}"/>
              </a:ext>
            </a:extLst>
          </p:cNvPr>
          <p:cNvSpPr>
            <a:spLocks noGrp="1"/>
          </p:cNvSpPr>
          <p:nvPr>
            <p:ph type="title"/>
          </p:nvPr>
        </p:nvSpPr>
        <p:spPr>
          <a:xfrm>
            <a:off x="6096000" y="375285"/>
            <a:ext cx="4896678" cy="3624984"/>
          </a:xfrm>
        </p:spPr>
        <p:txBody>
          <a:bodyPr rtlCol="0" anchor="b">
            <a:normAutofit/>
          </a:bodyPr>
          <a:lstStyle>
            <a:lvl1pPr>
              <a:defRPr lang="ja-JP" sz="4800">
                <a:solidFill>
                  <a:schemeClr val="bg1"/>
                </a:solidFill>
              </a:defRPr>
            </a:lvl1pPr>
          </a:lstStyle>
          <a:p>
            <a:pPr rtl="0"/>
            <a:r>
              <a:rPr lang="ja-JP" altLang="en-US"/>
              <a:t>マスター タイトルの書式設定</a:t>
            </a:r>
            <a:endParaRPr lang="ja-JP" dirty="0"/>
          </a:p>
        </p:txBody>
      </p:sp>
      <p:sp>
        <p:nvSpPr>
          <p:cNvPr id="11" name="図プレースホルダー 10">
            <a:extLst>
              <a:ext uri="{FF2B5EF4-FFF2-40B4-BE49-F238E27FC236}">
                <a16:creationId xmlns:a16="http://schemas.microsoft.com/office/drawing/2014/main" id="{128597A3-47D0-F393-55D9-07FFD951F396}"/>
              </a:ext>
            </a:extLst>
          </p:cNvPr>
          <p:cNvSpPr>
            <a:spLocks noGrp="1"/>
          </p:cNvSpPr>
          <p:nvPr>
            <p:ph type="pic" sz="quarter" idx="11"/>
          </p:nvPr>
        </p:nvSpPr>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0 w 6096000"/>
              <a:gd name="connsiteY0" fmla="*/ 0 h 6858000"/>
              <a:gd name="connsiteX1" fmla="*/ 405384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586 w 6096586"/>
              <a:gd name="connsiteY0" fmla="*/ 0 h 6858000"/>
              <a:gd name="connsiteX1" fmla="*/ 4054426 w 6096586"/>
              <a:gd name="connsiteY1" fmla="*/ 0 h 6858000"/>
              <a:gd name="connsiteX2" fmla="*/ 6096586 w 6096586"/>
              <a:gd name="connsiteY2" fmla="*/ 6858000 h 6858000"/>
              <a:gd name="connsiteX3" fmla="*/ 586 w 6096586"/>
              <a:gd name="connsiteY3" fmla="*/ 6858000 h 6858000"/>
              <a:gd name="connsiteX4" fmla="*/ 586 w 6096586"/>
              <a:gd name="connsiteY4" fmla="*/ 3669792 h 6858000"/>
              <a:gd name="connsiteX5" fmla="*/ 586 w 6096586"/>
              <a:gd name="connsiteY5" fmla="*/ 0 h 6858000"/>
              <a:gd name="connsiteX0" fmla="*/ 0 w 6096000"/>
              <a:gd name="connsiteY0" fmla="*/ 0 h 6858000"/>
              <a:gd name="connsiteX1" fmla="*/ 4053840 w 6096000"/>
              <a:gd name="connsiteY1" fmla="*/ 0 h 6858000"/>
              <a:gd name="connsiteX2" fmla="*/ 6096000 w 6096000"/>
              <a:gd name="connsiteY2" fmla="*/ 6858000 h 6858000"/>
              <a:gd name="connsiteX3" fmla="*/ 950976 w 6096000"/>
              <a:gd name="connsiteY3" fmla="*/ 6858000 h 6858000"/>
              <a:gd name="connsiteX4" fmla="*/ 0 w 6096000"/>
              <a:gd name="connsiteY4" fmla="*/ 3669792 h 6858000"/>
              <a:gd name="connsiteX5" fmla="*/ 0 w 6096000"/>
              <a:gd name="connsiteY5" fmla="*/ 0 h 6858000"/>
              <a:gd name="connsiteX0" fmla="*/ 0 w 6096000"/>
              <a:gd name="connsiteY0" fmla="*/ 0 h 6858000"/>
              <a:gd name="connsiteX1" fmla="*/ 4053840 w 6096000"/>
              <a:gd name="connsiteY1" fmla="*/ 0 h 6858000"/>
              <a:gd name="connsiteX2" fmla="*/ 6096000 w 6096000"/>
              <a:gd name="connsiteY2" fmla="*/ 6858000 h 6858000"/>
              <a:gd name="connsiteX3" fmla="*/ 950976 w 6096000"/>
              <a:gd name="connsiteY3" fmla="*/ 6858000 h 6858000"/>
              <a:gd name="connsiteX4" fmla="*/ 0 w 6096000"/>
              <a:gd name="connsiteY4" fmla="*/ 3669792 h 6858000"/>
              <a:gd name="connsiteX5" fmla="*/ 0 w 6096000"/>
              <a:gd name="connsiteY5" fmla="*/ 0 h 6858000"/>
              <a:gd name="connsiteX0" fmla="*/ 0 w 6096000"/>
              <a:gd name="connsiteY0" fmla="*/ 0 h 6858000"/>
              <a:gd name="connsiteX1" fmla="*/ 4053840 w 6096000"/>
              <a:gd name="connsiteY1" fmla="*/ 0 h 6858000"/>
              <a:gd name="connsiteX2" fmla="*/ 6096000 w 6096000"/>
              <a:gd name="connsiteY2" fmla="*/ 6858000 h 6858000"/>
              <a:gd name="connsiteX3" fmla="*/ 950976 w 6096000"/>
              <a:gd name="connsiteY3" fmla="*/ 6858000 h 6858000"/>
              <a:gd name="connsiteX4" fmla="*/ 0 w 6096000"/>
              <a:gd name="connsiteY4" fmla="*/ 3669792 h 6858000"/>
              <a:gd name="connsiteX5" fmla="*/ 0 w 6096000"/>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858000">
                <a:moveTo>
                  <a:pt x="0" y="0"/>
                </a:moveTo>
                <a:lnTo>
                  <a:pt x="4053840" y="0"/>
                </a:lnTo>
                <a:lnTo>
                  <a:pt x="6096000" y="6858000"/>
                </a:lnTo>
                <a:lnTo>
                  <a:pt x="950976" y="6858000"/>
                </a:lnTo>
                <a:lnTo>
                  <a:pt x="0" y="3669792"/>
                </a:lnTo>
                <a:lnTo>
                  <a:pt x="0" y="0"/>
                </a:lnTo>
                <a:close/>
              </a:path>
            </a:pathLst>
          </a:custGeom>
        </p:spPr>
        <p:txBody>
          <a:bodyPr rtlCol="0">
            <a:normAutofit/>
          </a:bodyPr>
          <a:lstStyle>
            <a:lvl1pPr marL="0" indent="0" algn="l">
              <a:buNone/>
              <a:defRPr lang="ja-JP" sz="2000">
                <a:solidFill>
                  <a:schemeClr val="bg1"/>
                </a:solidFill>
              </a:defRPr>
            </a:lvl1pPr>
          </a:lstStyle>
          <a:p>
            <a:pPr rtl="0"/>
            <a:r>
              <a:rPr lang="ja-JP" altLang="en-US"/>
              <a:t>アイコンをクリックして図を追加</a:t>
            </a:r>
            <a:endParaRPr lang="ja-JP" dirty="0"/>
          </a:p>
        </p:txBody>
      </p:sp>
      <p:sp>
        <p:nvSpPr>
          <p:cNvPr id="9" name="コンテンツ プレースホルダー 10">
            <a:extLst>
              <a:ext uri="{FF2B5EF4-FFF2-40B4-BE49-F238E27FC236}">
                <a16:creationId xmlns:a16="http://schemas.microsoft.com/office/drawing/2014/main" id="{4BF260CE-C6E3-AE7A-DB8E-A72A1CF5B54E}"/>
              </a:ext>
            </a:extLst>
          </p:cNvPr>
          <p:cNvSpPr>
            <a:spLocks noGrp="1"/>
          </p:cNvSpPr>
          <p:nvPr>
            <p:ph sz="quarter" idx="10" hasCustomPrompt="1"/>
          </p:nvPr>
        </p:nvSpPr>
        <p:spPr>
          <a:xfrm>
            <a:off x="6096000" y="4172990"/>
            <a:ext cx="4896677" cy="2309726"/>
          </a:xfrm>
        </p:spPr>
        <p:txBody>
          <a:bodyPr rtlCol="0">
            <a:normAutofit/>
          </a:bodyPr>
          <a:lstStyle>
            <a:lvl1pPr marL="0" indent="0">
              <a:spcBef>
                <a:spcPts val="0"/>
              </a:spcBef>
              <a:spcAft>
                <a:spcPts val="1200"/>
              </a:spcAft>
              <a:buNone/>
              <a:defRPr lang="ja-JP" sz="2000">
                <a:solidFill>
                  <a:schemeClr val="bg1"/>
                </a:solidFill>
              </a:defRPr>
            </a:lvl1pPr>
            <a:lvl2pPr marL="742950" indent="-285750">
              <a:spcBef>
                <a:spcPts val="0"/>
              </a:spcBef>
              <a:spcAft>
                <a:spcPts val="1200"/>
              </a:spcAft>
              <a:buFont typeface="Arial" panose="020B0604020202020204" pitchFamily="34" charset="0"/>
              <a:buChar char="•"/>
              <a:defRPr lang="ja-JP" sz="1800">
                <a:solidFill>
                  <a:schemeClr val="bg1"/>
                </a:solidFill>
              </a:defRPr>
            </a:lvl2pPr>
            <a:lvl3pPr marL="1200150" indent="-285750">
              <a:spcBef>
                <a:spcPts val="0"/>
              </a:spcBef>
              <a:spcAft>
                <a:spcPts val="1200"/>
              </a:spcAft>
              <a:buFont typeface="Arial" panose="020B0604020202020204" pitchFamily="34" charset="0"/>
              <a:buChar char="•"/>
              <a:defRPr lang="ja-JP" sz="1600">
                <a:solidFill>
                  <a:schemeClr val="bg1"/>
                </a:solidFill>
              </a:defRPr>
            </a:lvl3pPr>
            <a:lvl4pPr marL="1657350" indent="-285750">
              <a:spcBef>
                <a:spcPts val="0"/>
              </a:spcBef>
              <a:spcAft>
                <a:spcPts val="1200"/>
              </a:spcAft>
              <a:buFont typeface="Arial" panose="020B0604020202020204" pitchFamily="34" charset="0"/>
              <a:buChar char="•"/>
              <a:defRPr lang="ja-JP" sz="1400">
                <a:solidFill>
                  <a:schemeClr val="bg1"/>
                </a:solidFill>
              </a:defRPr>
            </a:lvl4pPr>
            <a:lvl5pPr marL="2114550" indent="-285750">
              <a:spcBef>
                <a:spcPts val="0"/>
              </a:spcBef>
              <a:spcAft>
                <a:spcPts val="1200"/>
              </a:spcAft>
              <a:buFont typeface="Arial" panose="020B0604020202020204" pitchFamily="34" charset="0"/>
              <a:buChar char="•"/>
              <a:defRPr lang="ja-JP" sz="1400">
                <a:solidFill>
                  <a:schemeClr val="bg1"/>
                </a:solidFill>
              </a:defRPr>
            </a:lvl5pPr>
          </a:lstStyle>
          <a:p>
            <a:pPr lvl="0" rtl="0"/>
            <a:r>
              <a:rPr lang="ja-JP" dirty="0"/>
              <a:t>クリックしてテキストを追加</a:t>
            </a:r>
          </a:p>
          <a:p>
            <a:pPr lvl="1" rtl="0"/>
            <a:r>
              <a:rPr lang="ja-JP" dirty="0"/>
              <a:t>第 2 レベル</a:t>
            </a:r>
          </a:p>
          <a:p>
            <a:pPr lvl="2" rtl="0"/>
            <a:r>
              <a:rPr lang="ja-JP" dirty="0"/>
              <a:t>第 3 レベル</a:t>
            </a:r>
          </a:p>
          <a:p>
            <a:pPr lvl="3" rtl="0"/>
            <a:r>
              <a:rPr lang="ja-JP" dirty="0"/>
              <a:t>第 4 レベル</a:t>
            </a:r>
          </a:p>
          <a:p>
            <a:pPr lvl="4" rtl="0"/>
            <a:r>
              <a:rPr lang="ja-JP" dirty="0"/>
              <a:t>第 5 レベル</a:t>
            </a:r>
          </a:p>
        </p:txBody>
      </p:sp>
    </p:spTree>
    <p:extLst>
      <p:ext uri="{BB962C8B-B14F-4D97-AF65-F5344CB8AC3E}">
        <p14:creationId xmlns:p14="http://schemas.microsoft.com/office/powerpoint/2010/main" val="2789111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と 2 コンテンツ 1">
    <p:spTree>
      <p:nvGrpSpPr>
        <p:cNvPr id="1" name=""/>
        <p:cNvGrpSpPr/>
        <p:nvPr/>
      </p:nvGrpSpPr>
      <p:grpSpPr>
        <a:xfrm>
          <a:off x="0" y="0"/>
          <a:ext cx="0" cy="0"/>
          <a:chOff x="0" y="0"/>
          <a:chExt cx="0" cy="0"/>
        </a:xfrm>
      </p:grpSpPr>
      <p:pic>
        <p:nvPicPr>
          <p:cNvPr id="8" name="グラフィック 7">
            <a:extLst>
              <a:ext uri="{FF2B5EF4-FFF2-40B4-BE49-F238E27FC236}">
                <a16:creationId xmlns:a16="http://schemas.microsoft.com/office/drawing/2014/main" id="{D6E20435-B9A5-359D-133D-5D3EED409CD5}"/>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955" t="41988" r="53993" b="33420"/>
          <a:stretch/>
        </p:blipFill>
        <p:spPr>
          <a:xfrm rot="10800000">
            <a:off x="9198864" y="-5"/>
            <a:ext cx="2993136" cy="1517907"/>
          </a:xfrm>
          <a:prstGeom prst="rect">
            <a:avLst/>
          </a:prstGeom>
        </p:spPr>
      </p:pic>
      <p:pic>
        <p:nvPicPr>
          <p:cNvPr id="9" name="グラフィック 8">
            <a:extLst>
              <a:ext uri="{FF2B5EF4-FFF2-40B4-BE49-F238E27FC236}">
                <a16:creationId xmlns:a16="http://schemas.microsoft.com/office/drawing/2014/main" id="{7B99CAE4-AA9B-52BA-7DE8-8245CE705D35}"/>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25445" t="24819" r="46503"/>
          <a:stretch/>
        </p:blipFill>
        <p:spPr>
          <a:xfrm rot="16200000">
            <a:off x="961221" y="4525179"/>
            <a:ext cx="1371600" cy="3294042"/>
          </a:xfrm>
          <a:prstGeom prst="rect">
            <a:avLst/>
          </a:prstGeom>
        </p:spPr>
      </p:pic>
      <p:sp>
        <p:nvSpPr>
          <p:cNvPr id="10" name="タイトル 9">
            <a:extLst>
              <a:ext uri="{FF2B5EF4-FFF2-40B4-BE49-F238E27FC236}">
                <a16:creationId xmlns:a16="http://schemas.microsoft.com/office/drawing/2014/main" id="{28DFE681-710B-6FE5-B8E0-3BC9DB9F12D1}"/>
              </a:ext>
            </a:extLst>
          </p:cNvPr>
          <p:cNvSpPr>
            <a:spLocks noGrp="1"/>
          </p:cNvSpPr>
          <p:nvPr>
            <p:ph type="title" hasCustomPrompt="1"/>
          </p:nvPr>
        </p:nvSpPr>
        <p:spPr>
          <a:xfrm>
            <a:off x="914399" y="365125"/>
            <a:ext cx="10363201" cy="1629601"/>
          </a:xfrm>
        </p:spPr>
        <p:txBody>
          <a:bodyPr rtlCol="0">
            <a:normAutofit/>
          </a:bodyPr>
          <a:lstStyle>
            <a:lvl1pPr>
              <a:defRPr lang="ja-JP" sz="3200"/>
            </a:lvl1pPr>
          </a:lstStyle>
          <a:p>
            <a:pPr rtl="0"/>
            <a:r>
              <a:rPr lang="ja-JP" dirty="0"/>
              <a:t>クリックしてタイトルを追加</a:t>
            </a:r>
          </a:p>
        </p:txBody>
      </p:sp>
      <p:sp>
        <p:nvSpPr>
          <p:cNvPr id="11" name="コンテンツ プレースホルダー 10">
            <a:extLst>
              <a:ext uri="{FF2B5EF4-FFF2-40B4-BE49-F238E27FC236}">
                <a16:creationId xmlns:a16="http://schemas.microsoft.com/office/drawing/2014/main" id="{3FE383D3-6A16-1891-FF52-470B26B94042}"/>
              </a:ext>
            </a:extLst>
          </p:cNvPr>
          <p:cNvSpPr>
            <a:spLocks noGrp="1"/>
          </p:cNvSpPr>
          <p:nvPr>
            <p:ph sz="quarter" idx="10" hasCustomPrompt="1"/>
          </p:nvPr>
        </p:nvSpPr>
        <p:spPr>
          <a:xfrm>
            <a:off x="914399" y="2022250"/>
            <a:ext cx="4992709" cy="3747180"/>
          </a:xfrm>
        </p:spPr>
        <p:txBody>
          <a:bodyPr rtlCol="0">
            <a:normAutofit/>
          </a:bodyPr>
          <a:lstStyle>
            <a:lvl1pPr>
              <a:spcBef>
                <a:spcPts val="0"/>
              </a:spcBef>
              <a:spcAft>
                <a:spcPts val="1200"/>
              </a:spcAft>
              <a:defRPr lang="ja-JP" sz="2000"/>
            </a:lvl1pPr>
            <a:lvl2pPr>
              <a:spcBef>
                <a:spcPts val="0"/>
              </a:spcBef>
              <a:spcAft>
                <a:spcPts val="1200"/>
              </a:spcAft>
              <a:defRPr lang="ja-JP" sz="1800"/>
            </a:lvl2pPr>
            <a:lvl3pPr>
              <a:spcBef>
                <a:spcPts val="0"/>
              </a:spcBef>
              <a:spcAft>
                <a:spcPts val="1200"/>
              </a:spcAft>
              <a:defRPr lang="ja-JP" sz="1600"/>
            </a:lvl3pPr>
            <a:lvl4pPr>
              <a:spcBef>
                <a:spcPts val="0"/>
              </a:spcBef>
              <a:spcAft>
                <a:spcPts val="1200"/>
              </a:spcAft>
              <a:defRPr lang="ja-JP" sz="1400"/>
            </a:lvl4pPr>
            <a:lvl5pPr>
              <a:spcBef>
                <a:spcPts val="0"/>
              </a:spcBef>
              <a:spcAft>
                <a:spcPts val="1200"/>
              </a:spcAft>
              <a:defRPr lang="ja-JP" sz="1400"/>
            </a:lvl5pPr>
          </a:lstStyle>
          <a:p>
            <a:pPr lvl="0" rtl="0"/>
            <a:r>
              <a:rPr lang="ja-JP" dirty="0"/>
              <a:t>クリックしてテキストを追加</a:t>
            </a:r>
          </a:p>
          <a:p>
            <a:pPr lvl="1" rtl="0"/>
            <a:r>
              <a:rPr lang="ja-JP" dirty="0"/>
              <a:t>第 2 レベル</a:t>
            </a:r>
          </a:p>
          <a:p>
            <a:pPr lvl="2" rtl="0"/>
            <a:r>
              <a:rPr lang="ja-JP" dirty="0"/>
              <a:t>第 3 レベル</a:t>
            </a:r>
          </a:p>
          <a:p>
            <a:pPr lvl="3" rtl="0"/>
            <a:r>
              <a:rPr lang="ja-JP" dirty="0"/>
              <a:t>第 4 レベル</a:t>
            </a:r>
          </a:p>
          <a:p>
            <a:pPr lvl="4" rtl="0"/>
            <a:r>
              <a:rPr lang="ja-JP" dirty="0"/>
              <a:t>第 5 レベル</a:t>
            </a:r>
          </a:p>
        </p:txBody>
      </p:sp>
      <p:sp>
        <p:nvSpPr>
          <p:cNvPr id="12" name="コンテンツ プレースホルダー 10">
            <a:extLst>
              <a:ext uri="{FF2B5EF4-FFF2-40B4-BE49-F238E27FC236}">
                <a16:creationId xmlns:a16="http://schemas.microsoft.com/office/drawing/2014/main" id="{74B5EB04-CA6E-7417-56DF-A55B21E94B74}"/>
              </a:ext>
            </a:extLst>
          </p:cNvPr>
          <p:cNvSpPr>
            <a:spLocks noGrp="1"/>
          </p:cNvSpPr>
          <p:nvPr>
            <p:ph sz="quarter" idx="11" hasCustomPrompt="1"/>
          </p:nvPr>
        </p:nvSpPr>
        <p:spPr>
          <a:xfrm>
            <a:off x="6284891" y="2022250"/>
            <a:ext cx="4992709" cy="3747180"/>
          </a:xfrm>
        </p:spPr>
        <p:txBody>
          <a:bodyPr rtlCol="0">
            <a:normAutofit/>
          </a:bodyPr>
          <a:lstStyle>
            <a:lvl1pPr>
              <a:spcBef>
                <a:spcPts val="0"/>
              </a:spcBef>
              <a:spcAft>
                <a:spcPts val="1200"/>
              </a:spcAft>
              <a:defRPr lang="ja-JP" sz="2000"/>
            </a:lvl1pPr>
            <a:lvl2pPr>
              <a:spcBef>
                <a:spcPts val="0"/>
              </a:spcBef>
              <a:spcAft>
                <a:spcPts val="1200"/>
              </a:spcAft>
              <a:defRPr lang="ja-JP" sz="1800"/>
            </a:lvl2pPr>
            <a:lvl3pPr>
              <a:spcBef>
                <a:spcPts val="0"/>
              </a:spcBef>
              <a:spcAft>
                <a:spcPts val="1200"/>
              </a:spcAft>
              <a:defRPr lang="ja-JP" sz="1600"/>
            </a:lvl3pPr>
            <a:lvl4pPr>
              <a:spcBef>
                <a:spcPts val="0"/>
              </a:spcBef>
              <a:spcAft>
                <a:spcPts val="1200"/>
              </a:spcAft>
              <a:defRPr lang="ja-JP" sz="1400"/>
            </a:lvl4pPr>
            <a:lvl5pPr>
              <a:spcBef>
                <a:spcPts val="0"/>
              </a:spcBef>
              <a:spcAft>
                <a:spcPts val="1200"/>
              </a:spcAft>
              <a:defRPr lang="ja-JP" sz="1400"/>
            </a:lvl5pPr>
          </a:lstStyle>
          <a:p>
            <a:pPr lvl="0" rtl="0"/>
            <a:r>
              <a:rPr lang="ja-JP" dirty="0"/>
              <a:t>クリックしてテキストを追加</a:t>
            </a:r>
          </a:p>
          <a:p>
            <a:pPr lvl="1" rtl="0"/>
            <a:r>
              <a:rPr lang="ja-JP" dirty="0"/>
              <a:t>第 2 レベル</a:t>
            </a:r>
          </a:p>
          <a:p>
            <a:pPr lvl="2" rtl="0"/>
            <a:r>
              <a:rPr lang="ja-JP" dirty="0"/>
              <a:t>第 3 レベル</a:t>
            </a:r>
          </a:p>
          <a:p>
            <a:pPr lvl="3" rtl="0"/>
            <a:r>
              <a:rPr lang="ja-JP" dirty="0"/>
              <a:t>第 4 レベル</a:t>
            </a:r>
          </a:p>
          <a:p>
            <a:pPr lvl="4" rtl="0"/>
            <a:r>
              <a:rPr lang="ja-JP" dirty="0"/>
              <a:t>第 5 レベル</a:t>
            </a:r>
          </a:p>
        </p:txBody>
      </p:sp>
      <p:sp>
        <p:nvSpPr>
          <p:cNvPr id="5" name="スライド番号プレースホルダー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lang="ja-JP" sz="1200">
                <a:solidFill>
                  <a:schemeClr val="tx1"/>
                </a:solidFill>
              </a:defRPr>
            </a:lvl1pPr>
          </a:lstStyle>
          <a:p>
            <a:pPr rtl="0"/>
            <a:fld id="{B5CEABB6-07DC-46E8-9B57-56EC44A396E5}" type="slidenum">
              <a:rPr lang="ja-JP" smtClean="0"/>
              <a:pPr/>
              <a:t>‹#›</a:t>
            </a:fld>
            <a:endParaRPr lang="ja-JP" dirty="0"/>
          </a:p>
        </p:txBody>
      </p:sp>
    </p:spTree>
    <p:extLst>
      <p:ext uri="{BB962C8B-B14F-4D97-AF65-F5344CB8AC3E}">
        <p14:creationId xmlns:p14="http://schemas.microsoft.com/office/powerpoint/2010/main" val="3417792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タイトルと 2 コンテンツ 2">
    <p:spTree>
      <p:nvGrpSpPr>
        <p:cNvPr id="1" name=""/>
        <p:cNvGrpSpPr/>
        <p:nvPr/>
      </p:nvGrpSpPr>
      <p:grpSpPr>
        <a:xfrm>
          <a:off x="0" y="0"/>
          <a:ext cx="0" cy="0"/>
          <a:chOff x="0" y="0"/>
          <a:chExt cx="0" cy="0"/>
        </a:xfrm>
      </p:grpSpPr>
      <p:pic>
        <p:nvPicPr>
          <p:cNvPr id="8" name="グラフィック 7">
            <a:extLst>
              <a:ext uri="{FF2B5EF4-FFF2-40B4-BE49-F238E27FC236}">
                <a16:creationId xmlns:a16="http://schemas.microsoft.com/office/drawing/2014/main" id="{A783FA55-EF1D-66CF-8FD5-29086D71E62F}"/>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981" t="40714" r="61027" b="44471"/>
          <a:stretch/>
        </p:blipFill>
        <p:spPr>
          <a:xfrm rot="10800000" flipV="1">
            <a:off x="-26830" y="5950040"/>
            <a:ext cx="2513521" cy="914400"/>
          </a:xfrm>
          <a:prstGeom prst="rect">
            <a:avLst/>
          </a:prstGeom>
        </p:spPr>
      </p:pic>
      <p:pic>
        <p:nvPicPr>
          <p:cNvPr id="9" name="グラフィック 8">
            <a:extLst>
              <a:ext uri="{FF2B5EF4-FFF2-40B4-BE49-F238E27FC236}">
                <a16:creationId xmlns:a16="http://schemas.microsoft.com/office/drawing/2014/main" id="{542CEFED-8DE0-0155-A5B6-A44051A6D034}"/>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8883" t="18052" r="46636"/>
          <a:stretch/>
        </p:blipFill>
        <p:spPr>
          <a:xfrm rot="16200000" flipH="1" flipV="1">
            <a:off x="9553763" y="-952310"/>
            <a:ext cx="1685928" cy="3590547"/>
          </a:xfrm>
          <a:prstGeom prst="rect">
            <a:avLst/>
          </a:prstGeom>
        </p:spPr>
      </p:pic>
      <p:sp>
        <p:nvSpPr>
          <p:cNvPr id="10" name="タイトル 9">
            <a:extLst>
              <a:ext uri="{FF2B5EF4-FFF2-40B4-BE49-F238E27FC236}">
                <a16:creationId xmlns:a16="http://schemas.microsoft.com/office/drawing/2014/main" id="{57FC493E-284F-ADBA-D92D-883CAB13ADCA}"/>
              </a:ext>
            </a:extLst>
          </p:cNvPr>
          <p:cNvSpPr>
            <a:spLocks noGrp="1"/>
          </p:cNvSpPr>
          <p:nvPr>
            <p:ph type="title" hasCustomPrompt="1"/>
          </p:nvPr>
        </p:nvSpPr>
        <p:spPr>
          <a:xfrm>
            <a:off x="914398" y="365125"/>
            <a:ext cx="10439401" cy="1617017"/>
          </a:xfrm>
        </p:spPr>
        <p:txBody>
          <a:bodyPr rtlCol="0">
            <a:normAutofit/>
          </a:bodyPr>
          <a:lstStyle>
            <a:lvl1pPr>
              <a:defRPr lang="ja-JP" sz="3200"/>
            </a:lvl1pPr>
          </a:lstStyle>
          <a:p>
            <a:pPr rtl="0"/>
            <a:r>
              <a:rPr lang="ja-JP" dirty="0"/>
              <a:t>クリックしてタイトルを追加</a:t>
            </a:r>
          </a:p>
        </p:txBody>
      </p:sp>
      <p:sp>
        <p:nvSpPr>
          <p:cNvPr id="11" name="コンテンツ プレースホルダー 10">
            <a:extLst>
              <a:ext uri="{FF2B5EF4-FFF2-40B4-BE49-F238E27FC236}">
                <a16:creationId xmlns:a16="http://schemas.microsoft.com/office/drawing/2014/main" id="{4B8B2035-4AA9-D25E-9F15-3ED36F734D13}"/>
              </a:ext>
            </a:extLst>
          </p:cNvPr>
          <p:cNvSpPr>
            <a:spLocks noGrp="1"/>
          </p:cNvSpPr>
          <p:nvPr>
            <p:ph sz="quarter" idx="10" hasCustomPrompt="1"/>
          </p:nvPr>
        </p:nvSpPr>
        <p:spPr>
          <a:xfrm>
            <a:off x="914399" y="2022250"/>
            <a:ext cx="3310129" cy="3747180"/>
          </a:xfrm>
        </p:spPr>
        <p:txBody>
          <a:bodyPr rtlCol="0">
            <a:normAutofit/>
          </a:bodyPr>
          <a:lstStyle>
            <a:lvl1pPr>
              <a:spcBef>
                <a:spcPts val="0"/>
              </a:spcBef>
              <a:spcAft>
                <a:spcPts val="1200"/>
              </a:spcAft>
              <a:defRPr lang="ja-JP" sz="2000" b="1"/>
            </a:lvl1pPr>
            <a:lvl2pPr>
              <a:spcBef>
                <a:spcPts val="0"/>
              </a:spcBef>
              <a:spcAft>
                <a:spcPts val="1200"/>
              </a:spcAft>
              <a:defRPr lang="ja-JP" sz="1800" b="1"/>
            </a:lvl2pPr>
            <a:lvl3pPr>
              <a:spcBef>
                <a:spcPts val="0"/>
              </a:spcBef>
              <a:spcAft>
                <a:spcPts val="1200"/>
              </a:spcAft>
              <a:defRPr lang="ja-JP" sz="1600" b="1"/>
            </a:lvl3pPr>
            <a:lvl4pPr>
              <a:spcBef>
                <a:spcPts val="0"/>
              </a:spcBef>
              <a:spcAft>
                <a:spcPts val="1200"/>
              </a:spcAft>
              <a:defRPr lang="ja-JP" sz="1400" b="1"/>
            </a:lvl4pPr>
            <a:lvl5pPr>
              <a:spcBef>
                <a:spcPts val="0"/>
              </a:spcBef>
              <a:spcAft>
                <a:spcPts val="1200"/>
              </a:spcAft>
              <a:defRPr lang="ja-JP" sz="1400" b="1"/>
            </a:lvl5pPr>
          </a:lstStyle>
          <a:p>
            <a:pPr lvl="0" rtl="0"/>
            <a:r>
              <a:rPr lang="ja-JP" dirty="0"/>
              <a:t>クリックしてテキストを追加</a:t>
            </a:r>
          </a:p>
          <a:p>
            <a:pPr lvl="1" rtl="0"/>
            <a:r>
              <a:rPr lang="ja-JP" dirty="0"/>
              <a:t>第 2 レベル</a:t>
            </a:r>
          </a:p>
          <a:p>
            <a:pPr lvl="2" rtl="0"/>
            <a:r>
              <a:rPr lang="ja-JP" dirty="0"/>
              <a:t>第 3 レベル</a:t>
            </a:r>
          </a:p>
          <a:p>
            <a:pPr lvl="3" rtl="0"/>
            <a:r>
              <a:rPr lang="ja-JP" dirty="0"/>
              <a:t>第 4 レベル</a:t>
            </a:r>
          </a:p>
          <a:p>
            <a:pPr lvl="4" rtl="0"/>
            <a:r>
              <a:rPr lang="ja-JP" dirty="0"/>
              <a:t>第 5 レベル</a:t>
            </a:r>
          </a:p>
        </p:txBody>
      </p:sp>
      <p:sp>
        <p:nvSpPr>
          <p:cNvPr id="12" name="コンテンツ プレースホルダー 10">
            <a:extLst>
              <a:ext uri="{FF2B5EF4-FFF2-40B4-BE49-F238E27FC236}">
                <a16:creationId xmlns:a16="http://schemas.microsoft.com/office/drawing/2014/main" id="{6A694422-6B3E-3D80-AC41-FD1CED52ACAB}"/>
              </a:ext>
            </a:extLst>
          </p:cNvPr>
          <p:cNvSpPr>
            <a:spLocks noGrp="1"/>
          </p:cNvSpPr>
          <p:nvPr>
            <p:ph sz="quarter" idx="11" hasCustomPrompt="1"/>
          </p:nvPr>
        </p:nvSpPr>
        <p:spPr>
          <a:xfrm>
            <a:off x="4602310" y="2018120"/>
            <a:ext cx="6751489" cy="3747180"/>
          </a:xfrm>
        </p:spPr>
        <p:txBody>
          <a:bodyPr rtlCol="0">
            <a:normAutofit/>
          </a:bodyPr>
          <a:lstStyle>
            <a:lvl1pPr>
              <a:spcBef>
                <a:spcPts val="0"/>
              </a:spcBef>
              <a:spcAft>
                <a:spcPts val="1200"/>
              </a:spcAft>
              <a:defRPr lang="ja-JP" sz="2000"/>
            </a:lvl1pPr>
            <a:lvl2pPr>
              <a:spcBef>
                <a:spcPts val="0"/>
              </a:spcBef>
              <a:spcAft>
                <a:spcPts val="1200"/>
              </a:spcAft>
              <a:defRPr lang="ja-JP" sz="1800"/>
            </a:lvl2pPr>
            <a:lvl3pPr>
              <a:spcBef>
                <a:spcPts val="0"/>
              </a:spcBef>
              <a:spcAft>
                <a:spcPts val="1200"/>
              </a:spcAft>
              <a:defRPr lang="ja-JP" sz="1600"/>
            </a:lvl3pPr>
            <a:lvl4pPr>
              <a:spcBef>
                <a:spcPts val="0"/>
              </a:spcBef>
              <a:spcAft>
                <a:spcPts val="1200"/>
              </a:spcAft>
              <a:defRPr lang="ja-JP" sz="1400"/>
            </a:lvl4pPr>
            <a:lvl5pPr>
              <a:spcBef>
                <a:spcPts val="0"/>
              </a:spcBef>
              <a:spcAft>
                <a:spcPts val="1200"/>
              </a:spcAft>
              <a:defRPr lang="ja-JP" sz="1400"/>
            </a:lvl5pPr>
          </a:lstStyle>
          <a:p>
            <a:pPr lvl="0" rtl="0"/>
            <a:r>
              <a:rPr lang="ja-JP" dirty="0"/>
              <a:t>クリックしてテキストを追加</a:t>
            </a:r>
          </a:p>
          <a:p>
            <a:pPr lvl="1" rtl="0"/>
            <a:r>
              <a:rPr lang="ja-JP" dirty="0"/>
              <a:t>第 2 レベル</a:t>
            </a:r>
          </a:p>
          <a:p>
            <a:pPr lvl="2" rtl="0"/>
            <a:r>
              <a:rPr lang="ja-JP" dirty="0"/>
              <a:t>第 3 レベル</a:t>
            </a:r>
          </a:p>
          <a:p>
            <a:pPr lvl="3" rtl="0"/>
            <a:r>
              <a:rPr lang="ja-JP" dirty="0"/>
              <a:t>第 4 レベル</a:t>
            </a:r>
          </a:p>
          <a:p>
            <a:pPr lvl="4" rtl="0"/>
            <a:r>
              <a:rPr lang="ja-JP" dirty="0"/>
              <a:t>第 5 レベル</a:t>
            </a:r>
          </a:p>
        </p:txBody>
      </p:sp>
      <p:sp>
        <p:nvSpPr>
          <p:cNvPr id="5" name="スライド番号プレースホルダー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lang="ja-JP" sz="1200">
                <a:solidFill>
                  <a:schemeClr val="tx1"/>
                </a:solidFill>
              </a:defRPr>
            </a:lvl1pPr>
          </a:lstStyle>
          <a:p>
            <a:pPr rtl="0"/>
            <a:fld id="{B5CEABB6-07DC-46E8-9B57-56EC44A396E5}" type="slidenum">
              <a:rPr lang="ja-JP" smtClean="0"/>
              <a:pPr/>
              <a:t>‹#›</a:t>
            </a:fld>
            <a:endParaRPr lang="ja-JP" dirty="0"/>
          </a:p>
        </p:txBody>
      </p:sp>
    </p:spTree>
    <p:extLst>
      <p:ext uri="{BB962C8B-B14F-4D97-AF65-F5344CB8AC3E}">
        <p14:creationId xmlns:p14="http://schemas.microsoft.com/office/powerpoint/2010/main" val="1782813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コンテンツ、右側の画像">
    <p:spTree>
      <p:nvGrpSpPr>
        <p:cNvPr id="1" name=""/>
        <p:cNvGrpSpPr/>
        <p:nvPr/>
      </p:nvGrpSpPr>
      <p:grpSpPr>
        <a:xfrm>
          <a:off x="0" y="0"/>
          <a:ext cx="0" cy="0"/>
          <a:chOff x="0" y="0"/>
          <a:chExt cx="0" cy="0"/>
        </a:xfrm>
      </p:grpSpPr>
      <p:pic>
        <p:nvPicPr>
          <p:cNvPr id="8" name="グラフィック 7">
            <a:extLst>
              <a:ext uri="{FF2B5EF4-FFF2-40B4-BE49-F238E27FC236}">
                <a16:creationId xmlns:a16="http://schemas.microsoft.com/office/drawing/2014/main" id="{48DBD2A1-633E-7A22-751B-5CEFCA93F20C}"/>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67703" t="485" b="67543"/>
          <a:stretch/>
        </p:blipFill>
        <p:spPr>
          <a:xfrm rot="5400000">
            <a:off x="-115162" y="115164"/>
            <a:ext cx="1895058" cy="1664735"/>
          </a:xfrm>
          <a:prstGeom prst="rect">
            <a:avLst/>
          </a:prstGeom>
        </p:spPr>
      </p:pic>
      <p:sp>
        <p:nvSpPr>
          <p:cNvPr id="9" name="タイトル 8">
            <a:extLst>
              <a:ext uri="{FF2B5EF4-FFF2-40B4-BE49-F238E27FC236}">
                <a16:creationId xmlns:a16="http://schemas.microsoft.com/office/drawing/2014/main" id="{3E7BF4D0-D641-9859-157D-B9094EF3DAB1}"/>
              </a:ext>
            </a:extLst>
          </p:cNvPr>
          <p:cNvSpPr>
            <a:spLocks noGrp="1"/>
          </p:cNvSpPr>
          <p:nvPr>
            <p:ph type="title" hasCustomPrompt="1"/>
          </p:nvPr>
        </p:nvSpPr>
        <p:spPr>
          <a:xfrm>
            <a:off x="916385" y="446313"/>
            <a:ext cx="5179615" cy="1448747"/>
          </a:xfrm>
        </p:spPr>
        <p:txBody>
          <a:bodyPr rtlCol="0">
            <a:normAutofit/>
          </a:bodyPr>
          <a:lstStyle>
            <a:lvl1pPr>
              <a:defRPr lang="ja-JP" sz="3200"/>
            </a:lvl1pPr>
          </a:lstStyle>
          <a:p>
            <a:pPr rtl="0"/>
            <a:r>
              <a:rPr lang="ja-JP" dirty="0"/>
              <a:t>クリックしてタイトルを追加</a:t>
            </a:r>
          </a:p>
        </p:txBody>
      </p:sp>
      <p:sp>
        <p:nvSpPr>
          <p:cNvPr id="10" name="コンテンツ プレースホルダー 10">
            <a:extLst>
              <a:ext uri="{FF2B5EF4-FFF2-40B4-BE49-F238E27FC236}">
                <a16:creationId xmlns:a16="http://schemas.microsoft.com/office/drawing/2014/main" id="{115AE488-757F-4C5A-7733-85C1D1EA98D3}"/>
              </a:ext>
            </a:extLst>
          </p:cNvPr>
          <p:cNvSpPr>
            <a:spLocks noGrp="1"/>
          </p:cNvSpPr>
          <p:nvPr>
            <p:ph sz="quarter" idx="10" hasCustomPrompt="1"/>
          </p:nvPr>
        </p:nvSpPr>
        <p:spPr>
          <a:xfrm>
            <a:off x="914399" y="2022250"/>
            <a:ext cx="5181600" cy="3747180"/>
          </a:xfrm>
        </p:spPr>
        <p:txBody>
          <a:bodyPr rtlCol="0">
            <a:normAutofit/>
          </a:bodyPr>
          <a:lstStyle>
            <a:lvl1pPr>
              <a:spcBef>
                <a:spcPts val="0"/>
              </a:spcBef>
              <a:spcAft>
                <a:spcPts val="1200"/>
              </a:spcAft>
              <a:defRPr lang="ja-JP" sz="2000" b="0"/>
            </a:lvl1pPr>
            <a:lvl2pPr>
              <a:spcBef>
                <a:spcPts val="0"/>
              </a:spcBef>
              <a:spcAft>
                <a:spcPts val="1200"/>
              </a:spcAft>
              <a:defRPr lang="ja-JP" sz="1800" b="0"/>
            </a:lvl2pPr>
            <a:lvl3pPr>
              <a:spcBef>
                <a:spcPts val="0"/>
              </a:spcBef>
              <a:spcAft>
                <a:spcPts val="1200"/>
              </a:spcAft>
              <a:defRPr lang="ja-JP" sz="1600" b="0"/>
            </a:lvl3pPr>
            <a:lvl4pPr>
              <a:spcBef>
                <a:spcPts val="0"/>
              </a:spcBef>
              <a:spcAft>
                <a:spcPts val="1200"/>
              </a:spcAft>
              <a:defRPr lang="ja-JP" sz="1400" b="0"/>
            </a:lvl4pPr>
            <a:lvl5pPr>
              <a:spcBef>
                <a:spcPts val="0"/>
              </a:spcBef>
              <a:spcAft>
                <a:spcPts val="1200"/>
              </a:spcAft>
              <a:defRPr lang="ja-JP" sz="1400" b="0"/>
            </a:lvl5pPr>
          </a:lstStyle>
          <a:p>
            <a:pPr lvl="0" rtl="0"/>
            <a:r>
              <a:rPr lang="ja-JP" dirty="0"/>
              <a:t>クリックしてテキストを追加</a:t>
            </a:r>
          </a:p>
          <a:p>
            <a:pPr lvl="1" rtl="0"/>
            <a:r>
              <a:rPr lang="ja-JP" dirty="0"/>
              <a:t>第 2 レベル</a:t>
            </a:r>
          </a:p>
          <a:p>
            <a:pPr lvl="2" rtl="0"/>
            <a:r>
              <a:rPr lang="ja-JP" dirty="0"/>
              <a:t>第 3 レベル</a:t>
            </a:r>
          </a:p>
          <a:p>
            <a:pPr lvl="3" rtl="0"/>
            <a:r>
              <a:rPr lang="ja-JP" dirty="0"/>
              <a:t>第 4 レベル</a:t>
            </a:r>
          </a:p>
          <a:p>
            <a:pPr lvl="4" rtl="0"/>
            <a:r>
              <a:rPr lang="ja-JP" dirty="0"/>
              <a:t>第 5 レベル</a:t>
            </a:r>
          </a:p>
        </p:txBody>
      </p:sp>
      <p:sp>
        <p:nvSpPr>
          <p:cNvPr id="5" name="スライド番号プレースホルダー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lang="ja-JP" sz="1200">
                <a:solidFill>
                  <a:schemeClr val="tx1"/>
                </a:solidFill>
              </a:defRPr>
            </a:lvl1pPr>
          </a:lstStyle>
          <a:p>
            <a:pPr rtl="0"/>
            <a:fld id="{B5CEABB6-07DC-46E8-9B57-56EC44A396E5}" type="slidenum">
              <a:rPr lang="ja-JP" smtClean="0"/>
              <a:pPr/>
              <a:t>‹#›</a:t>
            </a:fld>
            <a:endParaRPr lang="ja-JP" dirty="0"/>
          </a:p>
        </p:txBody>
      </p:sp>
      <p:sp>
        <p:nvSpPr>
          <p:cNvPr id="12" name="図プレースホルダー 11">
            <a:extLst>
              <a:ext uri="{FF2B5EF4-FFF2-40B4-BE49-F238E27FC236}">
                <a16:creationId xmlns:a16="http://schemas.microsoft.com/office/drawing/2014/main" id="{39DD264F-42B5-DBB0-9839-DB4C6827ED76}"/>
              </a:ext>
            </a:extLst>
          </p:cNvPr>
          <p:cNvSpPr>
            <a:spLocks noGrp="1"/>
          </p:cNvSpPr>
          <p:nvPr>
            <p:ph type="pic" sz="quarter" idx="11"/>
          </p:nvPr>
        </p:nvSpPr>
        <p:spPr>
          <a:xfrm>
            <a:off x="6076950" y="0"/>
            <a:ext cx="6115050" cy="6868886"/>
          </a:xfrm>
          <a:custGeom>
            <a:avLst/>
            <a:gdLst>
              <a:gd name="connsiteX0" fmla="*/ 0 w 6115050"/>
              <a:gd name="connsiteY0" fmla="*/ 0 h 6858000"/>
              <a:gd name="connsiteX1" fmla="*/ 6115050 w 6115050"/>
              <a:gd name="connsiteY1" fmla="*/ 0 h 6858000"/>
              <a:gd name="connsiteX2" fmla="*/ 6115050 w 6115050"/>
              <a:gd name="connsiteY2" fmla="*/ 6858000 h 6858000"/>
              <a:gd name="connsiteX3" fmla="*/ 0 w 6115050"/>
              <a:gd name="connsiteY3" fmla="*/ 6858000 h 6858000"/>
              <a:gd name="connsiteX4" fmla="*/ 0 w 6115050"/>
              <a:gd name="connsiteY4" fmla="*/ 0 h 6858000"/>
              <a:gd name="connsiteX0" fmla="*/ 2024742 w 6115050"/>
              <a:gd name="connsiteY0" fmla="*/ 0 h 6858000"/>
              <a:gd name="connsiteX1" fmla="*/ 6115050 w 6115050"/>
              <a:gd name="connsiteY1" fmla="*/ 0 h 6858000"/>
              <a:gd name="connsiteX2" fmla="*/ 6115050 w 6115050"/>
              <a:gd name="connsiteY2" fmla="*/ 6858000 h 6858000"/>
              <a:gd name="connsiteX3" fmla="*/ 0 w 6115050"/>
              <a:gd name="connsiteY3" fmla="*/ 6858000 h 6858000"/>
              <a:gd name="connsiteX4" fmla="*/ 2024742 w 6115050"/>
              <a:gd name="connsiteY4" fmla="*/ 0 h 6858000"/>
              <a:gd name="connsiteX0" fmla="*/ 2024742 w 6115050"/>
              <a:gd name="connsiteY0" fmla="*/ 0 h 6858000"/>
              <a:gd name="connsiteX1" fmla="*/ 6115050 w 6115050"/>
              <a:gd name="connsiteY1" fmla="*/ 0 h 6858000"/>
              <a:gd name="connsiteX2" fmla="*/ 6115050 w 6115050"/>
              <a:gd name="connsiteY2" fmla="*/ 3603171 h 6858000"/>
              <a:gd name="connsiteX3" fmla="*/ 6115050 w 6115050"/>
              <a:gd name="connsiteY3" fmla="*/ 6858000 h 6858000"/>
              <a:gd name="connsiteX4" fmla="*/ 0 w 6115050"/>
              <a:gd name="connsiteY4" fmla="*/ 6858000 h 6858000"/>
              <a:gd name="connsiteX5" fmla="*/ 2024742 w 6115050"/>
              <a:gd name="connsiteY5" fmla="*/ 0 h 6858000"/>
              <a:gd name="connsiteX0" fmla="*/ 2024742 w 6115050"/>
              <a:gd name="connsiteY0" fmla="*/ 0 h 6868886"/>
              <a:gd name="connsiteX1" fmla="*/ 6115050 w 6115050"/>
              <a:gd name="connsiteY1" fmla="*/ 0 h 6868886"/>
              <a:gd name="connsiteX2" fmla="*/ 6115050 w 6115050"/>
              <a:gd name="connsiteY2" fmla="*/ 3603171 h 6868886"/>
              <a:gd name="connsiteX3" fmla="*/ 5157107 w 6115050"/>
              <a:gd name="connsiteY3" fmla="*/ 6868886 h 6868886"/>
              <a:gd name="connsiteX4" fmla="*/ 0 w 6115050"/>
              <a:gd name="connsiteY4" fmla="*/ 6858000 h 6868886"/>
              <a:gd name="connsiteX5" fmla="*/ 2024742 w 6115050"/>
              <a:gd name="connsiteY5" fmla="*/ 0 h 686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15050" h="6868886">
                <a:moveTo>
                  <a:pt x="2024742" y="0"/>
                </a:moveTo>
                <a:lnTo>
                  <a:pt x="6115050" y="0"/>
                </a:lnTo>
                <a:lnTo>
                  <a:pt x="6115050" y="3603171"/>
                </a:lnTo>
                <a:lnTo>
                  <a:pt x="5157107" y="6868886"/>
                </a:lnTo>
                <a:lnTo>
                  <a:pt x="0" y="6858000"/>
                </a:lnTo>
                <a:lnTo>
                  <a:pt x="2024742" y="0"/>
                </a:lnTo>
                <a:close/>
              </a:path>
            </a:pathLst>
          </a:custGeom>
        </p:spPr>
        <p:txBody>
          <a:bodyPr rtlCol="0">
            <a:normAutofit/>
          </a:bodyPr>
          <a:lstStyle>
            <a:lvl1pPr marL="0" indent="0" algn="r">
              <a:buNone/>
              <a:defRPr lang="ja-JP" sz="2000"/>
            </a:lvl1pPr>
          </a:lstStyle>
          <a:p>
            <a:pPr rtl="0"/>
            <a:r>
              <a:rPr lang="ja-JP" altLang="en-US"/>
              <a:t>アイコンをクリックして図を追加</a:t>
            </a:r>
            <a:endParaRPr lang="ja-JP" dirty="0"/>
          </a:p>
        </p:txBody>
      </p:sp>
    </p:spTree>
    <p:extLst>
      <p:ext uri="{BB962C8B-B14F-4D97-AF65-F5344CB8AC3E}">
        <p14:creationId xmlns:p14="http://schemas.microsoft.com/office/powerpoint/2010/main" val="3467008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9E6DF"/>
        </a:solidFill>
        <a:effectLst/>
      </p:bgPr>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F4C17E5-24ED-44BC-BA50-02EF903552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defPPr>
              <a:defRPr lang="ja-JP"/>
            </a:defPPr>
          </a:lstStyle>
          <a:p>
            <a:pPr rtl="0"/>
            <a:r>
              <a:rPr lang="ja-JP" dirty="0"/>
              <a:t>マスター タイトルの書式設定</a:t>
            </a:r>
          </a:p>
        </p:txBody>
      </p:sp>
      <p:sp>
        <p:nvSpPr>
          <p:cNvPr id="3" name="テキスト プレースホルダー 2">
            <a:extLst>
              <a:ext uri="{FF2B5EF4-FFF2-40B4-BE49-F238E27FC236}">
                <a16:creationId xmlns:a16="http://schemas.microsoft.com/office/drawing/2014/main" id="{4833D101-3AF0-4F06-90ED-B83615C36C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defPPr>
              <a:defRPr lang="ja-JP"/>
            </a:defPPr>
          </a:lstStyle>
          <a:p>
            <a:pPr lvl="0" rtl="0"/>
            <a:r>
              <a:rPr lang="ja-JP" dirty="0"/>
              <a:t>クリックしてマスター テキストのスタイルを編集</a:t>
            </a:r>
          </a:p>
          <a:p>
            <a:pPr lvl="1" rtl="0"/>
            <a:r>
              <a:rPr lang="ja-JP" dirty="0"/>
              <a:t>第 2 レベル</a:t>
            </a:r>
          </a:p>
          <a:p>
            <a:pPr lvl="2" rtl="0"/>
            <a:r>
              <a:rPr lang="ja-JP" dirty="0"/>
              <a:t>第 3 レベル</a:t>
            </a:r>
          </a:p>
          <a:p>
            <a:pPr lvl="3" rtl="0"/>
            <a:r>
              <a:rPr lang="ja-JP" dirty="0"/>
              <a:t>第 4 レベル</a:t>
            </a:r>
          </a:p>
          <a:p>
            <a:pPr lvl="4" rtl="0"/>
            <a:r>
              <a:rPr lang="ja-JP" dirty="0"/>
              <a:t>第 5 レベル</a:t>
            </a:r>
          </a:p>
        </p:txBody>
      </p:sp>
      <p:sp>
        <p:nvSpPr>
          <p:cNvPr id="4" name="日付プレースホルダー 3">
            <a:extLst>
              <a:ext uri="{FF2B5EF4-FFF2-40B4-BE49-F238E27FC236}">
                <a16:creationId xmlns:a16="http://schemas.microsoft.com/office/drawing/2014/main" id="{C2AE9FDE-AF95-49F8-A927-35A23C9E65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lang="ja-JP" sz="900">
                <a:solidFill>
                  <a:schemeClr val="tx1">
                    <a:tint val="75000"/>
                  </a:schemeClr>
                </a:solidFill>
                <a:latin typeface="Meiryo UI" panose="020B0604030504040204" pitchFamily="50" charset="-128"/>
                <a:ea typeface="Meiryo UI" panose="020B0604030504040204" pitchFamily="50" charset="-128"/>
              </a:defRPr>
            </a:lvl1pPr>
          </a:lstStyle>
          <a:p>
            <a:endParaRPr lang="ja-JP" altLang="en-US" dirty="0"/>
          </a:p>
        </p:txBody>
      </p:sp>
      <p:sp>
        <p:nvSpPr>
          <p:cNvPr id="5" name="フッター プレースホルダー 4">
            <a:extLst>
              <a:ext uri="{FF2B5EF4-FFF2-40B4-BE49-F238E27FC236}">
                <a16:creationId xmlns:a16="http://schemas.microsoft.com/office/drawing/2014/main" id="{CC2E900D-8FF9-4E80-860D-89C2D3B4E4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lang="ja-JP" sz="900">
                <a:solidFill>
                  <a:schemeClr val="tx1">
                    <a:tint val="75000"/>
                  </a:schemeClr>
                </a:solidFill>
                <a:latin typeface="Meiryo UI" panose="020B0604030504040204" pitchFamily="50" charset="-128"/>
                <a:ea typeface="Meiryo UI" panose="020B0604030504040204" pitchFamily="50" charset="-128"/>
              </a:defRPr>
            </a:lvl1pPr>
          </a:lstStyle>
          <a:p>
            <a:r>
              <a:rPr lang="ja-JP" altLang="en-US" dirty="0"/>
              <a:t>ピッチ デッキ</a:t>
            </a:r>
          </a:p>
        </p:txBody>
      </p:sp>
      <p:sp>
        <p:nvSpPr>
          <p:cNvPr id="6" name="スライド番号プレースホルダー 5">
            <a:extLst>
              <a:ext uri="{FF2B5EF4-FFF2-40B4-BE49-F238E27FC236}">
                <a16:creationId xmlns:a16="http://schemas.microsoft.com/office/drawing/2014/main" id="{F1A66A0C-1415-46A3-A1FF-BE18C70873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lang="ja-JP" sz="900">
                <a:solidFill>
                  <a:schemeClr val="tx1">
                    <a:tint val="75000"/>
                  </a:schemeClr>
                </a:solidFill>
                <a:latin typeface="Meiryo UI" panose="020B0604030504040204" pitchFamily="50" charset="-128"/>
                <a:ea typeface="Meiryo UI" panose="020B0604030504040204" pitchFamily="50" charset="-128"/>
              </a:defRPr>
            </a:lvl1pPr>
          </a:lstStyle>
          <a:p>
            <a:fld id="{B5CEABB6-07DC-46E8-9B57-56EC44A396E5}" type="slidenum">
              <a:rPr lang="en-US" altLang="ja-JP" smtClean="0"/>
              <a:pPr/>
              <a:t>‹#›</a:t>
            </a:fld>
            <a:endParaRPr lang="en-US" altLang="en-US" dirty="0"/>
          </a:p>
        </p:txBody>
      </p:sp>
    </p:spTree>
    <p:extLst>
      <p:ext uri="{BB962C8B-B14F-4D97-AF65-F5344CB8AC3E}">
        <p14:creationId xmlns:p14="http://schemas.microsoft.com/office/powerpoint/2010/main" val="1928452137"/>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06" r:id="rId13"/>
  </p:sldLayoutIdLst>
  <p:hf hdr="0" ftr="0" dt="0"/>
  <p:txStyles>
    <p:titleStyle>
      <a:lvl1pPr algn="l" defTabSz="914400" rtl="0" eaLnBrk="1" latinLnBrk="0" hangingPunct="1">
        <a:lnSpc>
          <a:spcPct val="90000"/>
        </a:lnSpc>
        <a:spcBef>
          <a:spcPct val="0"/>
        </a:spcBef>
        <a:buNone/>
        <a:defRPr kumimoji="1" lang="ja-JP" sz="4400" kern="1200" cap="all" baseline="0">
          <a:solidFill>
            <a:schemeClr val="tx1"/>
          </a:solidFill>
          <a:latin typeface="Meiryo UI" panose="020B0604030504040204" pitchFamily="50" charset="-128"/>
          <a:ea typeface="Meiryo UI" panose="020B0604030504040204"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lang="ja-JP"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lang="ja-JP"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lang="ja-JP"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9pPr>
    </p:bodyStyle>
    <p:otherStyle>
      <a:defPPr>
        <a:defRPr lang="ja-JP"/>
      </a:defPPr>
      <a:lvl1pPr marL="0" algn="l" defTabSz="914400" rtl="0" eaLnBrk="1" latinLnBrk="0" hangingPunct="1">
        <a:defRPr kumimoji="1" lang="ja-JP" sz="1800" kern="1200">
          <a:solidFill>
            <a:schemeClr val="tx1"/>
          </a:solidFill>
          <a:latin typeface="+mn-ea"/>
          <a:ea typeface="+mn-ea"/>
          <a:cs typeface="+mn-cs"/>
        </a:defRPr>
      </a:lvl1pPr>
      <a:lvl2pPr marL="457200" algn="l" defTabSz="914400" rtl="0" eaLnBrk="1" latinLnBrk="0" hangingPunct="1">
        <a:defRPr kumimoji="1" lang="ja-JP" sz="1800" kern="1200">
          <a:solidFill>
            <a:schemeClr val="tx1"/>
          </a:solidFill>
          <a:latin typeface="+mn-ea"/>
          <a:ea typeface="+mn-ea"/>
          <a:cs typeface="+mn-cs"/>
        </a:defRPr>
      </a:lvl2pPr>
      <a:lvl3pPr marL="914400" algn="l" defTabSz="914400" rtl="0" eaLnBrk="1" latinLnBrk="0" hangingPunct="1">
        <a:defRPr kumimoji="1" lang="ja-JP" sz="1800" kern="1200">
          <a:solidFill>
            <a:schemeClr val="tx1"/>
          </a:solidFill>
          <a:latin typeface="+mn-ea"/>
          <a:ea typeface="+mn-ea"/>
          <a:cs typeface="+mn-cs"/>
        </a:defRPr>
      </a:lvl3pPr>
      <a:lvl4pPr marL="1371600" algn="l" defTabSz="914400" rtl="0" eaLnBrk="1" latinLnBrk="0" hangingPunct="1">
        <a:defRPr kumimoji="1" lang="ja-JP" sz="1800" kern="1200">
          <a:solidFill>
            <a:schemeClr val="tx1"/>
          </a:solidFill>
          <a:latin typeface="+mn-ea"/>
          <a:ea typeface="+mn-ea"/>
          <a:cs typeface="+mn-cs"/>
        </a:defRPr>
      </a:lvl4pPr>
      <a:lvl5pPr marL="1828800" algn="l" defTabSz="914400" rtl="0" eaLnBrk="1" latinLnBrk="0" hangingPunct="1">
        <a:defRPr kumimoji="1" lang="ja-JP" sz="1800" kern="1200">
          <a:solidFill>
            <a:schemeClr val="tx1"/>
          </a:solidFill>
          <a:latin typeface="+mn-ea"/>
          <a:ea typeface="+mn-ea"/>
          <a:cs typeface="+mn-cs"/>
        </a:defRPr>
      </a:lvl5pPr>
      <a:lvl6pPr marL="2286000" algn="l" defTabSz="914400" rtl="0" eaLnBrk="1" latinLnBrk="0" hangingPunct="1">
        <a:defRPr kumimoji="1" lang="ja-JP" sz="1800" kern="1200">
          <a:solidFill>
            <a:schemeClr val="tx1"/>
          </a:solidFill>
          <a:latin typeface="+mn-ea"/>
          <a:ea typeface="+mn-ea"/>
          <a:cs typeface="+mn-cs"/>
        </a:defRPr>
      </a:lvl6pPr>
      <a:lvl7pPr marL="2743200" algn="l" defTabSz="914400" rtl="0" eaLnBrk="1" latinLnBrk="0" hangingPunct="1">
        <a:defRPr kumimoji="1" lang="ja-JP" sz="1800" kern="1200">
          <a:solidFill>
            <a:schemeClr val="tx1"/>
          </a:solidFill>
          <a:latin typeface="+mn-ea"/>
          <a:ea typeface="+mn-ea"/>
          <a:cs typeface="+mn-cs"/>
        </a:defRPr>
      </a:lvl7pPr>
      <a:lvl8pPr marL="3200400" algn="l" defTabSz="914400" rtl="0" eaLnBrk="1" latinLnBrk="0" hangingPunct="1">
        <a:defRPr kumimoji="1" lang="ja-JP" sz="1800" kern="1200">
          <a:solidFill>
            <a:schemeClr val="tx1"/>
          </a:solidFill>
          <a:latin typeface="+mn-ea"/>
          <a:ea typeface="+mn-ea"/>
          <a:cs typeface="+mn-cs"/>
        </a:defRPr>
      </a:lvl8pPr>
      <a:lvl9pPr marL="3657600" algn="l" defTabSz="914400" rtl="0" eaLnBrk="1" latinLnBrk="0" hangingPunct="1">
        <a:defRPr kumimoji="1" lang="ja-JP" sz="1800" kern="1200">
          <a:solidFill>
            <a:schemeClr val="tx1"/>
          </a:solidFill>
          <a:latin typeface="+mn-ea"/>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1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9.png"/></Relationships>
</file>

<file path=ppt/slides/_rels/slide12.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57.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61.png"/><Relationship Id="rId4" Type="http://schemas.openxmlformats.org/officeDocument/2006/relationships/image" Target="../media/image60.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63.emf"/><Relationship Id="rId4" Type="http://schemas.openxmlformats.org/officeDocument/2006/relationships/image" Target="../media/image62.emf"/></Relationships>
</file>

<file path=ppt/slides/_rels/slide1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66.jpeg"/><Relationship Id="rId4" Type="http://schemas.openxmlformats.org/officeDocument/2006/relationships/image" Target="../media/image65.jpeg"/></Relationships>
</file>

<file path=ppt/slides/_rels/slide1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69.png"/><Relationship Id="rId4" Type="http://schemas.openxmlformats.org/officeDocument/2006/relationships/image" Target="../media/image68.png"/></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71.png"/><Relationship Id="rId4" Type="http://schemas.openxmlformats.org/officeDocument/2006/relationships/image" Target="../media/image7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72.png"/></Relationships>
</file>

<file path=ppt/slides/_rels/slide21.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76.png"/><Relationship Id="rId4" Type="http://schemas.openxmlformats.org/officeDocument/2006/relationships/image" Target="../media/image75.png"/></Relationships>
</file>

<file path=ppt/slides/_rels/slide23.xml.rels><?xml version="1.0" encoding="UTF-8" standalone="yes"?>
<Relationships xmlns="http://schemas.openxmlformats.org/package/2006/relationships"><Relationship Id="rId8" Type="http://schemas.openxmlformats.org/officeDocument/2006/relationships/image" Target="../media/image82.jpg"/><Relationship Id="rId3" Type="http://schemas.openxmlformats.org/officeDocument/2006/relationships/image" Target="../media/image77.jpg"/><Relationship Id="rId7" Type="http://schemas.openxmlformats.org/officeDocument/2006/relationships/image" Target="../media/image81.jp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80.jpg"/><Relationship Id="rId5" Type="http://schemas.openxmlformats.org/officeDocument/2006/relationships/image" Target="../media/image79.jpg"/><Relationship Id="rId4" Type="http://schemas.openxmlformats.org/officeDocument/2006/relationships/image" Target="../media/image78.jpg"/><Relationship Id="rId9" Type="http://schemas.openxmlformats.org/officeDocument/2006/relationships/image" Target="../media/image83.jpg"/></Relationships>
</file>

<file path=ppt/slides/_rels/slide24.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89.jp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88.jpg"/><Relationship Id="rId5" Type="http://schemas.openxmlformats.org/officeDocument/2006/relationships/image" Target="../media/image87.jpg"/><Relationship Id="rId4" Type="http://schemas.openxmlformats.org/officeDocument/2006/relationships/image" Target="../media/image86.png"/></Relationships>
</file>

<file path=ppt/slides/_rels/slide26.xml.rels><?xml version="1.0" encoding="UTF-8" standalone="yes"?>
<Relationships xmlns="http://schemas.openxmlformats.org/package/2006/relationships"><Relationship Id="rId8" Type="http://schemas.openxmlformats.org/officeDocument/2006/relationships/image" Target="../media/image95.jpg"/><Relationship Id="rId3" Type="http://schemas.openxmlformats.org/officeDocument/2006/relationships/image" Target="../media/image90.jpg"/><Relationship Id="rId7" Type="http://schemas.openxmlformats.org/officeDocument/2006/relationships/image" Target="../media/image94.jp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93.jpg"/><Relationship Id="rId5" Type="http://schemas.openxmlformats.org/officeDocument/2006/relationships/image" Target="../media/image92.jpg"/><Relationship Id="rId4" Type="http://schemas.openxmlformats.org/officeDocument/2006/relationships/image" Target="../media/image91.jpg"/><Relationship Id="rId9" Type="http://schemas.openxmlformats.org/officeDocument/2006/relationships/image" Target="../media/image96.jpg"/></Relationships>
</file>

<file path=ppt/slides/_rels/slide27.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100.jpg"/><Relationship Id="rId4" Type="http://schemas.openxmlformats.org/officeDocument/2006/relationships/image" Target="../media/image99.png"/></Relationships>
</file>

<file path=ppt/slides/_rels/slide29.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104.jpg"/><Relationship Id="rId5" Type="http://schemas.openxmlformats.org/officeDocument/2006/relationships/image" Target="../media/image103.jpg"/><Relationship Id="rId4" Type="http://schemas.openxmlformats.org/officeDocument/2006/relationships/image" Target="../media/image102.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image" Target="../media/image114.JPG"/><Relationship Id="rId3" Type="http://schemas.openxmlformats.org/officeDocument/2006/relationships/image" Target="../media/image25.png"/><Relationship Id="rId7" Type="http://schemas.openxmlformats.org/officeDocument/2006/relationships/image" Target="../media/image113.jpeg"/><Relationship Id="rId12" Type="http://schemas.openxmlformats.org/officeDocument/2006/relationships/image" Target="../media/image118.JPG"/><Relationship Id="rId2" Type="http://schemas.openxmlformats.org/officeDocument/2006/relationships/notesSlide" Target="../notesSlides/notesSlide40.xml"/><Relationship Id="rId1" Type="http://schemas.openxmlformats.org/officeDocument/2006/relationships/slideLayout" Target="../slideLayouts/slideLayout13.xml"/><Relationship Id="rId6" Type="http://schemas.openxmlformats.org/officeDocument/2006/relationships/image" Target="../media/image112.JPG"/><Relationship Id="rId11" Type="http://schemas.openxmlformats.org/officeDocument/2006/relationships/image" Target="../media/image117.JPG"/><Relationship Id="rId5" Type="http://schemas.openxmlformats.org/officeDocument/2006/relationships/image" Target="../media/image111.jpeg"/><Relationship Id="rId10" Type="http://schemas.openxmlformats.org/officeDocument/2006/relationships/image" Target="../media/image116.JPG"/><Relationship Id="rId4" Type="http://schemas.openxmlformats.org/officeDocument/2006/relationships/image" Target="../media/image110.svg"/><Relationship Id="rId9" Type="http://schemas.openxmlformats.org/officeDocument/2006/relationships/image" Target="../media/image115.JPG"/></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33.jpg"/><Relationship Id="rId4" Type="http://schemas.openxmlformats.org/officeDocument/2006/relationships/image" Target="../media/image32.jpeg"/></Relationships>
</file>

<file path=ppt/slides/_rels/slide9.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jpg"/><Relationship Id="rId9"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a:extLst>
              <a:ext uri="{FF2B5EF4-FFF2-40B4-BE49-F238E27FC236}">
                <a16:creationId xmlns:a16="http://schemas.microsoft.com/office/drawing/2014/main" id="{2A11BB38-139B-0CD4-1B46-C514C2BFDC51}"/>
              </a:ext>
            </a:extLst>
          </p:cNvPr>
          <p:cNvSpPr txBox="1">
            <a:spLocks/>
          </p:cNvSpPr>
          <p:nvPr/>
        </p:nvSpPr>
        <p:spPr>
          <a:xfrm>
            <a:off x="4038600"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algn="ctr"/>
            <a:r>
              <a:rPr kumimoji="1" lang="en-US" altLang="ja-JP">
                <a:solidFill>
                  <a:schemeClr val="accent1">
                    <a:lumMod val="25000"/>
                  </a:schemeClr>
                </a:solidFill>
              </a:rPr>
              <a:t>© 2025</a:t>
            </a:r>
            <a:r>
              <a:rPr kumimoji="1" lang="en-US" altLang="en-US">
                <a:solidFill>
                  <a:schemeClr val="accent1">
                    <a:lumMod val="25000"/>
                  </a:schemeClr>
                </a:solidFill>
              </a:rPr>
              <a:t>　</a:t>
            </a:r>
            <a:r>
              <a:rPr kumimoji="1" lang="en-US" altLang="ja-JP">
                <a:solidFill>
                  <a:schemeClr val="accent1">
                    <a:lumMod val="25000"/>
                  </a:schemeClr>
                </a:solidFill>
              </a:rPr>
              <a:t>PIIF</a:t>
            </a:r>
            <a:endParaRPr kumimoji="1" lang="en-US" altLang="en-US" dirty="0">
              <a:solidFill>
                <a:schemeClr val="accent1">
                  <a:lumMod val="25000"/>
                </a:schemeClr>
              </a:solidFill>
            </a:endParaRPr>
          </a:p>
        </p:txBody>
      </p:sp>
      <p:sp>
        <p:nvSpPr>
          <p:cNvPr id="4" name="スライド番号プレースホルダー 13">
            <a:extLst>
              <a:ext uri="{FF2B5EF4-FFF2-40B4-BE49-F238E27FC236}">
                <a16:creationId xmlns:a16="http://schemas.microsoft.com/office/drawing/2014/main" id="{E8376BD2-8634-E8A8-245E-A73AB679D233}"/>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algn="r"/>
            <a:fld id="{533BB7D3-39B4-4655-B802-218D0E8CA854}" type="slidenum">
              <a:rPr kumimoji="1" lang="en-US" altLang="ja-JP" smtClean="0">
                <a:solidFill>
                  <a:schemeClr val="accent1">
                    <a:lumMod val="25000"/>
                  </a:schemeClr>
                </a:solidFill>
              </a:rPr>
              <a:pPr algn="r"/>
              <a:t>1</a:t>
            </a:fld>
            <a:endParaRPr kumimoji="1" lang="ja-JP" altLang="en-US" dirty="0">
              <a:solidFill>
                <a:schemeClr val="accent1">
                  <a:lumMod val="25000"/>
                </a:schemeClr>
              </a:solidFill>
            </a:endParaRPr>
          </a:p>
        </p:txBody>
      </p:sp>
      <p:sp>
        <p:nvSpPr>
          <p:cNvPr id="5" name="タイトル 1">
            <a:extLst>
              <a:ext uri="{FF2B5EF4-FFF2-40B4-BE49-F238E27FC236}">
                <a16:creationId xmlns:a16="http://schemas.microsoft.com/office/drawing/2014/main" id="{3B0B34D2-9A92-B91B-A943-249CC7117832}"/>
              </a:ext>
            </a:extLst>
          </p:cNvPr>
          <p:cNvSpPr txBox="1">
            <a:spLocks/>
          </p:cNvSpPr>
          <p:nvPr/>
        </p:nvSpPr>
        <p:spPr>
          <a:xfrm>
            <a:off x="2674189" y="2862180"/>
            <a:ext cx="9517811" cy="837628"/>
          </a:xfrm>
          <a:prstGeom prst="rect">
            <a:avLst/>
          </a:prstGeom>
        </p:spPr>
        <p:txBody>
          <a:bodyPr vert="horz" lIns="91440" tIns="45720" rIns="91440" bIns="45720" rtlCol="0" anchor="b">
            <a:normAutofit/>
          </a:bodyPr>
          <a:lstStyle>
            <a:defPPr>
              <a:defRPr lang="ja-JP"/>
            </a:defPPr>
            <a:lvl1pPr algn="l" defTabSz="914400" rtl="0" eaLnBrk="1" latinLnBrk="0" hangingPunct="1">
              <a:lnSpc>
                <a:spcPct val="90000"/>
              </a:lnSpc>
              <a:spcBef>
                <a:spcPct val="0"/>
              </a:spcBef>
              <a:buNone/>
              <a:defRPr kumimoji="1" lang="ja-JP" sz="4800" kern="1200" cap="all" baseline="0">
                <a:solidFill>
                  <a:schemeClr val="bg1"/>
                </a:solidFill>
                <a:latin typeface="Meiryo UI" panose="020B0604030504040204" pitchFamily="50" charset="-128"/>
                <a:ea typeface="Meiryo UI" panose="020B0604030504040204" pitchFamily="50" charset="-128"/>
                <a:cs typeface="+mj-cs"/>
              </a:defRPr>
            </a:lvl1pPr>
          </a:lstStyle>
          <a:p>
            <a:r>
              <a:rPr lang="ja-JP" altLang="en-US" sz="3600" b="1" dirty="0">
                <a:solidFill>
                  <a:schemeClr val="accent1">
                    <a:lumMod val="25000"/>
                  </a:schemeClr>
                </a:solidFill>
              </a:rPr>
              <a:t>上落合発展会支援プロジェクト事業事業報告</a:t>
            </a:r>
          </a:p>
        </p:txBody>
      </p:sp>
      <p:sp>
        <p:nvSpPr>
          <p:cNvPr id="6" name="サブタイトル 2">
            <a:extLst>
              <a:ext uri="{FF2B5EF4-FFF2-40B4-BE49-F238E27FC236}">
                <a16:creationId xmlns:a16="http://schemas.microsoft.com/office/drawing/2014/main" id="{4D83EA6D-D9FB-AC68-EF2D-FEB3B9658748}"/>
              </a:ext>
            </a:extLst>
          </p:cNvPr>
          <p:cNvSpPr txBox="1">
            <a:spLocks/>
          </p:cNvSpPr>
          <p:nvPr/>
        </p:nvSpPr>
        <p:spPr>
          <a:xfrm>
            <a:off x="4451145" y="3822875"/>
            <a:ext cx="7878130" cy="40222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lang="ja-JP"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lang="ja-JP"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lang="ja-JP"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9pPr>
          </a:lstStyle>
          <a:p>
            <a:pPr marL="0" indent="0">
              <a:buNone/>
            </a:pPr>
            <a:r>
              <a:rPr lang="ja-JP" altLang="en-US" dirty="0">
                <a:solidFill>
                  <a:schemeClr val="accent1">
                    <a:lumMod val="25000"/>
                  </a:schemeClr>
                </a:solidFill>
              </a:rPr>
              <a:t>国際ファッション専門職大学　上落合発展会ゼミ</a:t>
            </a:r>
          </a:p>
        </p:txBody>
      </p:sp>
      <p:sp>
        <p:nvSpPr>
          <p:cNvPr id="7" name="サブタイトル 2">
            <a:extLst>
              <a:ext uri="{FF2B5EF4-FFF2-40B4-BE49-F238E27FC236}">
                <a16:creationId xmlns:a16="http://schemas.microsoft.com/office/drawing/2014/main" id="{635CFDBD-9828-68BD-FF85-6328BE9C3400}"/>
              </a:ext>
            </a:extLst>
          </p:cNvPr>
          <p:cNvSpPr txBox="1">
            <a:spLocks/>
          </p:cNvSpPr>
          <p:nvPr/>
        </p:nvSpPr>
        <p:spPr>
          <a:xfrm>
            <a:off x="0" y="425791"/>
            <a:ext cx="8213122" cy="402226"/>
          </a:xfrm>
          <a:prstGeom prst="rect">
            <a:avLst/>
          </a:prstGeom>
        </p:spPr>
        <p:txBody>
          <a:bodyPr vert="horz" wrap="square" lIns="91440" tIns="45720" rIns="91440" bIns="45720" rtlCol="0">
            <a:spAutoFit/>
          </a:bodyPr>
          <a:lstStyle>
            <a:lvl1pPr marL="0" indent="0" algn="r" defTabSz="914406" rtl="0" eaLnBrk="1" latinLnBrk="0" hangingPunct="1">
              <a:lnSpc>
                <a:spcPct val="90000"/>
              </a:lnSpc>
              <a:spcBef>
                <a:spcPts val="1000"/>
              </a:spcBef>
              <a:buFont typeface="Arial" panose="020B0604020202020204" pitchFamily="34" charset="0"/>
              <a:buNone/>
              <a:defRPr kumimoji="1" sz="2177" kern="1200">
                <a:solidFill>
                  <a:srgbClr val="483018"/>
                </a:solidFill>
                <a:latin typeface="メイリオ" panose="020B0604030504040204" pitchFamily="50" charset="-128"/>
                <a:ea typeface="メイリオ" panose="020B0604030504040204" pitchFamily="50" charset="-128"/>
                <a:cs typeface="+mn-cs"/>
              </a:defRPr>
            </a:lvl1pPr>
            <a:lvl2pPr marL="457203" indent="0" algn="ctr" defTabSz="914406" rtl="0" eaLnBrk="1" latinLnBrk="0" hangingPunct="1">
              <a:lnSpc>
                <a:spcPct val="90000"/>
              </a:lnSpc>
              <a:spcBef>
                <a:spcPts val="500"/>
              </a:spcBef>
              <a:buFont typeface="Arial" panose="020B0604020202020204" pitchFamily="34" charset="0"/>
              <a:buNone/>
              <a:defRPr kumimoji="1" sz="2000" kern="1200">
                <a:solidFill>
                  <a:srgbClr val="483018"/>
                </a:solidFill>
                <a:latin typeface="メイリオ" panose="020B0604030504040204" pitchFamily="50" charset="-128"/>
                <a:ea typeface="メイリオ" panose="020B0604030504040204" pitchFamily="50" charset="-128"/>
                <a:cs typeface="+mn-cs"/>
              </a:defRPr>
            </a:lvl2pPr>
            <a:lvl3pPr marL="914406" indent="0" algn="ctr" defTabSz="914406" rtl="0" eaLnBrk="1" latinLnBrk="0" hangingPunct="1">
              <a:lnSpc>
                <a:spcPct val="90000"/>
              </a:lnSpc>
              <a:spcBef>
                <a:spcPts val="500"/>
              </a:spcBef>
              <a:buFont typeface="Arial" panose="020B0604020202020204" pitchFamily="34" charset="0"/>
              <a:buNone/>
              <a:defRPr kumimoji="1" sz="1800" kern="1200">
                <a:solidFill>
                  <a:srgbClr val="483018"/>
                </a:solidFill>
                <a:latin typeface="メイリオ" panose="020B0604030504040204" pitchFamily="50" charset="-128"/>
                <a:ea typeface="メイリオ" panose="020B0604030504040204" pitchFamily="50" charset="-128"/>
                <a:cs typeface="+mn-cs"/>
              </a:defRPr>
            </a:lvl3pPr>
            <a:lvl4pPr marL="1371609" indent="0" algn="ctr" defTabSz="914406" rtl="0" eaLnBrk="1" latinLnBrk="0" hangingPunct="1">
              <a:lnSpc>
                <a:spcPct val="90000"/>
              </a:lnSpc>
              <a:spcBef>
                <a:spcPts val="500"/>
              </a:spcBef>
              <a:buFont typeface="Arial" panose="020B0604020202020204" pitchFamily="34" charset="0"/>
              <a:buNone/>
              <a:defRPr kumimoji="1" sz="1600" kern="1200">
                <a:solidFill>
                  <a:srgbClr val="483018"/>
                </a:solidFill>
                <a:latin typeface="メイリオ" panose="020B0604030504040204" pitchFamily="50" charset="-128"/>
                <a:ea typeface="メイリオ" panose="020B0604030504040204" pitchFamily="50" charset="-128"/>
                <a:cs typeface="+mn-cs"/>
              </a:defRPr>
            </a:lvl4pPr>
            <a:lvl5pPr marL="1828812" indent="0" algn="ctr" defTabSz="914406" rtl="0" eaLnBrk="1" latinLnBrk="0" hangingPunct="1">
              <a:lnSpc>
                <a:spcPct val="90000"/>
              </a:lnSpc>
              <a:spcBef>
                <a:spcPts val="500"/>
              </a:spcBef>
              <a:buFont typeface="Arial" panose="020B0604020202020204" pitchFamily="34" charset="0"/>
              <a:buNone/>
              <a:defRPr kumimoji="1" sz="1600" kern="1200">
                <a:solidFill>
                  <a:srgbClr val="483018"/>
                </a:solidFill>
                <a:latin typeface="メイリオ" panose="020B0604030504040204" pitchFamily="50" charset="-128"/>
                <a:ea typeface="メイリオ" panose="020B0604030504040204" pitchFamily="50" charset="-128"/>
                <a:cs typeface="+mn-cs"/>
              </a:defRPr>
            </a:lvl5pPr>
            <a:lvl6pPr marL="2286015" indent="0" algn="ctr" defTabSz="914406"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18" indent="0" algn="ctr" defTabSz="914406"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21" indent="0" algn="ctr" defTabSz="914406"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24" indent="0" algn="ctr" defTabSz="914406"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dirty="0">
                <a:solidFill>
                  <a:schemeClr val="accent1">
                    <a:lumMod val="25000"/>
                  </a:schemeClr>
                </a:solidFill>
              </a:rPr>
              <a:t>令和６年度　新宿区「大学等との連携による商店街支援事業」</a:t>
            </a:r>
          </a:p>
        </p:txBody>
      </p:sp>
      <p:pic>
        <p:nvPicPr>
          <p:cNvPr id="8" name="図 7">
            <a:extLst>
              <a:ext uri="{FF2B5EF4-FFF2-40B4-BE49-F238E27FC236}">
                <a16:creationId xmlns:a16="http://schemas.microsoft.com/office/drawing/2014/main" id="{B6275020-8F54-B527-5E3A-169323289FE1}"/>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7433094" y="5148369"/>
            <a:ext cx="3923928" cy="682690"/>
          </a:xfrm>
          <a:prstGeom prst="rect">
            <a:avLst/>
          </a:prstGeom>
        </p:spPr>
      </p:pic>
    </p:spTree>
    <p:extLst>
      <p:ext uri="{BB962C8B-B14F-4D97-AF65-F5344CB8AC3E}">
        <p14:creationId xmlns:p14="http://schemas.microsoft.com/office/powerpoint/2010/main" val="29453900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19C39-9867-16E4-FB4C-15BC8AA6A2CA}"/>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AFC6628-A56B-8ACB-F5D7-E51C278C763E}"/>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u="sng" dirty="0">
                <a:solidFill>
                  <a:schemeClr val="accent1">
                    <a:lumMod val="25000"/>
                  </a:schemeClr>
                </a:solidFill>
              </a:rPr>
              <a:t>■</a:t>
            </a:r>
            <a:r>
              <a:rPr lang="en-US" altLang="ja-JP" b="1" u="sng" dirty="0">
                <a:solidFill>
                  <a:schemeClr val="accent1">
                    <a:lumMod val="25000"/>
                  </a:schemeClr>
                </a:solidFill>
              </a:rPr>
              <a:t>SNS</a:t>
            </a:r>
            <a:r>
              <a:rPr lang="ja-JP" altLang="en-US" b="1" u="sng" dirty="0">
                <a:solidFill>
                  <a:schemeClr val="accent1">
                    <a:lumMod val="25000"/>
                  </a:schemeClr>
                </a:solidFill>
              </a:rPr>
              <a:t>運用チーム活動報告</a:t>
            </a:r>
            <a:endParaRPr lang="ja-JP" b="1" u="sng" dirty="0">
              <a:solidFill>
                <a:schemeClr val="accent1">
                  <a:lumMod val="25000"/>
                </a:schemeClr>
              </a:solidFill>
            </a:endParaRPr>
          </a:p>
        </p:txBody>
      </p:sp>
      <p:sp>
        <p:nvSpPr>
          <p:cNvPr id="3" name="コンテンツ プレースホルダー 2">
            <a:extLst>
              <a:ext uri="{FF2B5EF4-FFF2-40B4-BE49-F238E27FC236}">
                <a16:creationId xmlns:a16="http://schemas.microsoft.com/office/drawing/2014/main" id="{A263A2E4-627B-4CFD-C049-0A7955E054A2}"/>
              </a:ext>
            </a:extLst>
          </p:cNvPr>
          <p:cNvSpPr>
            <a:spLocks noGrp="1"/>
          </p:cNvSpPr>
          <p:nvPr>
            <p:ph sz="quarter" idx="10"/>
          </p:nvPr>
        </p:nvSpPr>
        <p:spPr>
          <a:xfrm>
            <a:off x="914399" y="1507345"/>
            <a:ext cx="10363201" cy="4317590"/>
          </a:xfrm>
        </p:spPr>
        <p:txBody>
          <a:bodyPr rtlCol="0">
            <a:normAutofit/>
          </a:bodyPr>
          <a:lstStyle>
            <a:defPPr>
              <a:defRPr lang="ja-JP"/>
            </a:defPPr>
          </a:lstStyle>
          <a:p>
            <a:pPr marL="0" indent="0">
              <a:buNone/>
            </a:pPr>
            <a:r>
              <a:rPr lang="en-US" altLang="ja-JP" noProof="1">
                <a:solidFill>
                  <a:schemeClr val="accent1">
                    <a:lumMod val="25000"/>
                  </a:schemeClr>
                </a:solidFill>
              </a:rPr>
              <a:t>【LINE</a:t>
            </a:r>
            <a:r>
              <a:rPr lang="ja-JP" altLang="en-US" noProof="1">
                <a:solidFill>
                  <a:schemeClr val="accent1">
                    <a:lumMod val="25000"/>
                  </a:schemeClr>
                </a:solidFill>
              </a:rPr>
              <a:t>クーポン宣伝</a:t>
            </a:r>
            <a:r>
              <a:rPr lang="en-US" altLang="ja-JP" noProof="1">
                <a:solidFill>
                  <a:schemeClr val="accent1">
                    <a:lumMod val="25000"/>
                  </a:schemeClr>
                </a:solidFill>
              </a:rPr>
              <a:t>】</a:t>
            </a:r>
            <a:r>
              <a:rPr lang="ja-JP" altLang="en-US" noProof="1">
                <a:solidFill>
                  <a:schemeClr val="accent1">
                    <a:lumMod val="25000"/>
                  </a:schemeClr>
                </a:solidFill>
              </a:rPr>
              <a:t> </a:t>
            </a:r>
            <a:r>
              <a:rPr lang="en-US" altLang="ja-JP" u="sng" noProof="1">
                <a:solidFill>
                  <a:schemeClr val="accent1">
                    <a:lumMod val="25000"/>
                  </a:schemeClr>
                </a:solidFill>
              </a:rPr>
              <a:t>※</a:t>
            </a:r>
            <a:r>
              <a:rPr lang="ja-JP" altLang="en-US" u="sng" noProof="1">
                <a:solidFill>
                  <a:schemeClr val="accent1">
                    <a:lumMod val="25000"/>
                  </a:schemeClr>
                </a:solidFill>
              </a:rPr>
              <a:t>学生発表からのコメント</a:t>
            </a:r>
            <a:endParaRPr lang="en-US" altLang="ja-JP" u="sng" noProof="1">
              <a:solidFill>
                <a:schemeClr val="accent1">
                  <a:lumMod val="25000"/>
                </a:schemeClr>
              </a:solidFill>
            </a:endParaRPr>
          </a:p>
          <a:p>
            <a:pPr marL="0" indent="0">
              <a:buNone/>
            </a:pPr>
            <a:endParaRPr lang="en-US" altLang="ja-JP" dirty="0">
              <a:solidFill>
                <a:schemeClr val="accent1">
                  <a:lumMod val="25000"/>
                </a:schemeClr>
              </a:solidFill>
            </a:endParaRPr>
          </a:p>
          <a:p>
            <a:pPr marL="0" indent="0">
              <a:buNone/>
            </a:pPr>
            <a:r>
              <a:rPr lang="ja-JP" altLang="en-US" u="sng" dirty="0">
                <a:solidFill>
                  <a:schemeClr val="accent1">
                    <a:lumMod val="25000"/>
                  </a:schemeClr>
                </a:solidFill>
              </a:rPr>
              <a:t>■</a:t>
            </a:r>
            <a:r>
              <a:rPr lang="en-US" altLang="ja-JP" sz="2000" u="sng" dirty="0">
                <a:solidFill>
                  <a:schemeClr val="accent1">
                    <a:lumMod val="25000"/>
                  </a:schemeClr>
                </a:solidFill>
              </a:rPr>
              <a:t>Instagram</a:t>
            </a:r>
            <a:r>
              <a:rPr lang="ja-JP" altLang="en-US" sz="2000" u="sng" dirty="0">
                <a:solidFill>
                  <a:schemeClr val="accent1">
                    <a:lumMod val="25000"/>
                  </a:schemeClr>
                </a:solidFill>
              </a:rPr>
              <a:t>を活用した宣伝</a:t>
            </a:r>
            <a:endParaRPr lang="en-US" altLang="ja-JP" sz="2000" u="sng" dirty="0">
              <a:solidFill>
                <a:schemeClr val="accent1">
                  <a:lumMod val="25000"/>
                </a:schemeClr>
              </a:solidFill>
            </a:endParaRPr>
          </a:p>
          <a:p>
            <a:pPr marL="0" indent="0">
              <a:buNone/>
            </a:pPr>
            <a:r>
              <a:rPr lang="ja-JP" altLang="en-US" sz="2000" dirty="0">
                <a:solidFill>
                  <a:schemeClr val="accent1">
                    <a:lumMod val="25000"/>
                  </a:schemeClr>
                </a:solidFill>
              </a:rPr>
              <a:t>インスタグラムで</a:t>
            </a:r>
            <a:r>
              <a:rPr lang="en-US" altLang="ja-JP" sz="2000" dirty="0">
                <a:solidFill>
                  <a:schemeClr val="accent1">
                    <a:lumMod val="25000"/>
                  </a:schemeClr>
                </a:solidFill>
              </a:rPr>
              <a:t>LINE</a:t>
            </a:r>
            <a:r>
              <a:rPr lang="ja-JP" altLang="en-US" sz="2000" dirty="0">
                <a:solidFill>
                  <a:schemeClr val="accent1">
                    <a:lumMod val="25000"/>
                  </a:schemeClr>
                </a:solidFill>
              </a:rPr>
              <a:t>クーポンを配布していることを</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再度宣伝し、</a:t>
            </a:r>
            <a:r>
              <a:rPr lang="en-US" altLang="ja-JP" sz="2000" dirty="0">
                <a:solidFill>
                  <a:schemeClr val="accent1">
                    <a:lumMod val="25000"/>
                  </a:schemeClr>
                </a:solidFill>
              </a:rPr>
              <a:t>LINE</a:t>
            </a:r>
            <a:r>
              <a:rPr lang="ja-JP" altLang="en-US" sz="2000" dirty="0">
                <a:solidFill>
                  <a:schemeClr val="accent1">
                    <a:lumMod val="25000"/>
                  </a:schemeClr>
                </a:solidFill>
              </a:rPr>
              <a:t>のお友達登録を促しました。</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インスタグラムのフォロワーを増やすべく、チラシ配布</a:t>
            </a:r>
            <a:r>
              <a:rPr lang="ja-JP" altLang="en-US" dirty="0">
                <a:solidFill>
                  <a:schemeClr val="accent1">
                    <a:lumMod val="25000"/>
                  </a:schemeClr>
                </a:solidFill>
              </a:rPr>
              <a:t>の</a:t>
            </a:r>
            <a:endParaRPr lang="en-US" altLang="ja-JP" dirty="0">
              <a:solidFill>
                <a:schemeClr val="accent1">
                  <a:lumMod val="25000"/>
                </a:schemeClr>
              </a:solidFill>
            </a:endParaRPr>
          </a:p>
          <a:p>
            <a:pPr marL="0" indent="0">
              <a:buNone/>
            </a:pPr>
            <a:r>
              <a:rPr lang="ja-JP" altLang="en-US" dirty="0">
                <a:solidFill>
                  <a:schemeClr val="accent1">
                    <a:lumMod val="25000"/>
                  </a:schemeClr>
                </a:solidFill>
              </a:rPr>
              <a:t>際には必ず</a:t>
            </a:r>
            <a:r>
              <a:rPr lang="en-US" altLang="ja-JP" dirty="0">
                <a:solidFill>
                  <a:schemeClr val="accent1">
                    <a:lumMod val="25000"/>
                  </a:schemeClr>
                </a:solidFill>
              </a:rPr>
              <a:t>Instagram</a:t>
            </a:r>
            <a:r>
              <a:rPr lang="ja-JP" altLang="en-US" dirty="0">
                <a:solidFill>
                  <a:schemeClr val="accent1">
                    <a:lumMod val="25000"/>
                  </a:schemeClr>
                </a:solidFill>
              </a:rPr>
              <a:t>の</a:t>
            </a:r>
            <a:r>
              <a:rPr lang="en-US" altLang="ja-JP" dirty="0">
                <a:solidFill>
                  <a:schemeClr val="accent1">
                    <a:lumMod val="25000"/>
                  </a:schemeClr>
                </a:solidFill>
              </a:rPr>
              <a:t>QR</a:t>
            </a:r>
            <a:r>
              <a:rPr lang="ja-JP" altLang="en-US" dirty="0">
                <a:solidFill>
                  <a:schemeClr val="accent1">
                    <a:lumMod val="25000"/>
                  </a:schemeClr>
                </a:solidFill>
              </a:rPr>
              <a:t>を掲載したが、</a:t>
            </a:r>
            <a:r>
              <a:rPr lang="ja-JP" altLang="en-US" sz="2000" dirty="0">
                <a:solidFill>
                  <a:schemeClr val="accent1">
                    <a:lumMod val="25000"/>
                  </a:schemeClr>
                </a:solidFill>
              </a:rPr>
              <a:t>残念な</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がらこちらの地域ではあまり反応がなく</a:t>
            </a:r>
            <a:r>
              <a:rPr lang="ja-JP" altLang="en-US" dirty="0">
                <a:solidFill>
                  <a:schemeClr val="accent1">
                    <a:lumMod val="25000"/>
                  </a:schemeClr>
                </a:solidFill>
              </a:rPr>
              <a:t>フォロワーも伸び</a:t>
            </a:r>
            <a:endParaRPr lang="en-US" altLang="ja-JP" dirty="0">
              <a:solidFill>
                <a:schemeClr val="accent1">
                  <a:lumMod val="25000"/>
                </a:schemeClr>
              </a:solidFill>
            </a:endParaRPr>
          </a:p>
          <a:p>
            <a:pPr marL="0" indent="0">
              <a:buNone/>
            </a:pPr>
            <a:r>
              <a:rPr lang="ja-JP" altLang="en-US" dirty="0">
                <a:solidFill>
                  <a:schemeClr val="accent1">
                    <a:lumMod val="25000"/>
                  </a:schemeClr>
                </a:solidFill>
              </a:rPr>
              <a:t>なかった。</a:t>
            </a:r>
            <a:endParaRPr lang="en-US" altLang="ja-JP" dirty="0">
              <a:solidFill>
                <a:schemeClr val="accent1">
                  <a:lumMod val="25000"/>
                </a:schemeClr>
              </a:solidFill>
            </a:endParaRPr>
          </a:p>
          <a:p>
            <a:pPr marL="0" indent="0">
              <a:buNone/>
            </a:pPr>
            <a:r>
              <a:rPr lang="ja-JP" altLang="en-US" dirty="0">
                <a:solidFill>
                  <a:schemeClr val="accent1">
                    <a:lumMod val="25000"/>
                  </a:schemeClr>
                </a:solidFill>
              </a:rPr>
              <a:t>既存フォロワー向けとしては成功した。</a:t>
            </a:r>
            <a:endParaRPr lang="en-US" altLang="ja-JP" sz="2000" dirty="0">
              <a:solidFill>
                <a:schemeClr val="accent1">
                  <a:lumMod val="25000"/>
                </a:schemeClr>
              </a:solidFill>
            </a:endParaRPr>
          </a:p>
        </p:txBody>
      </p:sp>
      <p:sp>
        <p:nvSpPr>
          <p:cNvPr id="8" name="フッター プレースホルダー 2">
            <a:extLst>
              <a:ext uri="{FF2B5EF4-FFF2-40B4-BE49-F238E27FC236}">
                <a16:creationId xmlns:a16="http://schemas.microsoft.com/office/drawing/2014/main" id="{574D6057-EC63-664E-11EA-E0CEBE1AD8F3}"/>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320C5582-9F0A-490F-EF20-7D2D4839A82B}"/>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pic>
        <p:nvPicPr>
          <p:cNvPr id="15" name="図 14" descr="ロゴ&#10;&#10;自動的に生成された説明">
            <a:extLst>
              <a:ext uri="{FF2B5EF4-FFF2-40B4-BE49-F238E27FC236}">
                <a16:creationId xmlns:a16="http://schemas.microsoft.com/office/drawing/2014/main" id="{A7E8DFA7-8B4D-F92D-09F2-451C73070402}"/>
              </a:ext>
            </a:extLst>
          </p:cNvPr>
          <p:cNvPicPr>
            <a:picLocks noChangeAspect="1"/>
          </p:cNvPicPr>
          <p:nvPr/>
        </p:nvPicPr>
        <p:blipFill>
          <a:blip r:embed="rId3"/>
          <a:srcRect r="4484"/>
          <a:stretch/>
        </p:blipFill>
        <p:spPr>
          <a:xfrm>
            <a:off x="5478305" y="483141"/>
            <a:ext cx="1124448" cy="1230898"/>
          </a:xfrm>
          <a:prstGeom prst="rect">
            <a:avLst/>
          </a:prstGeom>
        </p:spPr>
      </p:pic>
      <p:pic>
        <p:nvPicPr>
          <p:cNvPr id="18" name="図 17" descr="テキスト, 手紙&#10;&#10;自動的に生成された説明">
            <a:extLst>
              <a:ext uri="{FF2B5EF4-FFF2-40B4-BE49-F238E27FC236}">
                <a16:creationId xmlns:a16="http://schemas.microsoft.com/office/drawing/2014/main" id="{5E6AC5CE-3A79-6C6C-155A-E571CDB7600E}"/>
              </a:ext>
            </a:extLst>
          </p:cNvPr>
          <p:cNvPicPr>
            <a:picLocks noChangeAspect="1"/>
          </p:cNvPicPr>
          <p:nvPr/>
        </p:nvPicPr>
        <p:blipFill>
          <a:blip r:embed="rId4"/>
          <a:srcRect t="5324" b="24830"/>
          <a:stretch/>
        </p:blipFill>
        <p:spPr>
          <a:xfrm>
            <a:off x="6655532" y="2802100"/>
            <a:ext cx="2295464" cy="3469636"/>
          </a:xfrm>
          <a:prstGeom prst="rect">
            <a:avLst/>
          </a:prstGeom>
          <a:ln>
            <a:solidFill>
              <a:schemeClr val="accent1">
                <a:shade val="15000"/>
              </a:schemeClr>
            </a:solidFill>
          </a:ln>
        </p:spPr>
      </p:pic>
      <p:pic>
        <p:nvPicPr>
          <p:cNvPr id="19" name="図 18" descr="ダイアグラム&#10;&#10;自動的に生成された説明">
            <a:extLst>
              <a:ext uri="{FF2B5EF4-FFF2-40B4-BE49-F238E27FC236}">
                <a16:creationId xmlns:a16="http://schemas.microsoft.com/office/drawing/2014/main" id="{C200326E-93F0-F720-AEF8-3D4152F0BCE8}"/>
              </a:ext>
            </a:extLst>
          </p:cNvPr>
          <p:cNvPicPr>
            <a:picLocks noChangeAspect="1"/>
          </p:cNvPicPr>
          <p:nvPr/>
        </p:nvPicPr>
        <p:blipFill>
          <a:blip r:embed="rId5"/>
          <a:srcRect t="6555" b="12286"/>
          <a:stretch/>
        </p:blipFill>
        <p:spPr>
          <a:xfrm>
            <a:off x="9107745" y="595002"/>
            <a:ext cx="2420776" cy="4251786"/>
          </a:xfrm>
          <a:prstGeom prst="rect">
            <a:avLst/>
          </a:prstGeom>
        </p:spPr>
      </p:pic>
      <p:sp>
        <p:nvSpPr>
          <p:cNvPr id="20" name="円/楕円 8">
            <a:extLst>
              <a:ext uri="{FF2B5EF4-FFF2-40B4-BE49-F238E27FC236}">
                <a16:creationId xmlns:a16="http://schemas.microsoft.com/office/drawing/2014/main" id="{9D0F3ADF-544C-2727-DF8E-3E5DAF5A84FA}"/>
              </a:ext>
            </a:extLst>
          </p:cNvPr>
          <p:cNvSpPr/>
          <p:nvPr/>
        </p:nvSpPr>
        <p:spPr>
          <a:xfrm>
            <a:off x="6429044" y="4995912"/>
            <a:ext cx="1987826" cy="121229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21" name="テキスト ボックス 20">
            <a:extLst>
              <a:ext uri="{FF2B5EF4-FFF2-40B4-BE49-F238E27FC236}">
                <a16:creationId xmlns:a16="http://schemas.microsoft.com/office/drawing/2014/main" id="{0A1FEA6B-FE1A-C15C-1F68-7B088D1CDE85}"/>
              </a:ext>
            </a:extLst>
          </p:cNvPr>
          <p:cNvSpPr txBox="1"/>
          <p:nvPr/>
        </p:nvSpPr>
        <p:spPr>
          <a:xfrm>
            <a:off x="7434470" y="2353354"/>
            <a:ext cx="689113" cy="369332"/>
          </a:xfrm>
          <a:prstGeom prst="rect">
            <a:avLst/>
          </a:prstGeom>
          <a:noFill/>
        </p:spPr>
        <p:txBody>
          <a:bodyPr wrap="square" rtlCol="0">
            <a:spAutoFit/>
          </a:bodyPr>
          <a:lstStyle/>
          <a:p>
            <a:r>
              <a:rPr kumimoji="1" lang="ja-JP" altLang="en-US"/>
              <a:t>投稿</a:t>
            </a:r>
          </a:p>
        </p:txBody>
      </p:sp>
      <p:sp>
        <p:nvSpPr>
          <p:cNvPr id="22" name="テキスト ボックス 21">
            <a:extLst>
              <a:ext uri="{FF2B5EF4-FFF2-40B4-BE49-F238E27FC236}">
                <a16:creationId xmlns:a16="http://schemas.microsoft.com/office/drawing/2014/main" id="{0D663DFF-E391-0E53-3434-1C8EAA393300}"/>
              </a:ext>
            </a:extLst>
          </p:cNvPr>
          <p:cNvSpPr txBox="1"/>
          <p:nvPr/>
        </p:nvSpPr>
        <p:spPr>
          <a:xfrm>
            <a:off x="9918817" y="4878660"/>
            <a:ext cx="1484243" cy="369332"/>
          </a:xfrm>
          <a:prstGeom prst="rect">
            <a:avLst/>
          </a:prstGeom>
          <a:noFill/>
        </p:spPr>
        <p:txBody>
          <a:bodyPr wrap="square" rtlCol="0">
            <a:spAutoFit/>
          </a:bodyPr>
          <a:lstStyle/>
          <a:p>
            <a:r>
              <a:rPr kumimoji="1" lang="ja-JP" altLang="en-US" dirty="0"/>
              <a:t>ストーリー</a:t>
            </a:r>
          </a:p>
        </p:txBody>
      </p:sp>
      <p:pic>
        <p:nvPicPr>
          <p:cNvPr id="23" name="図 22" descr="花の絵&#10;&#10;中程度の精度で自動的に生成された説明">
            <a:extLst>
              <a:ext uri="{FF2B5EF4-FFF2-40B4-BE49-F238E27FC236}">
                <a16:creationId xmlns:a16="http://schemas.microsoft.com/office/drawing/2014/main" id="{9AD19B2F-8E4A-9BDF-34F3-BAD0BED6C82C}"/>
              </a:ext>
            </a:extLst>
          </p:cNvPr>
          <p:cNvPicPr>
            <a:picLocks noChangeAspect="1"/>
          </p:cNvPicPr>
          <p:nvPr/>
        </p:nvPicPr>
        <p:blipFill>
          <a:blip r:embed="rId6"/>
          <a:stretch>
            <a:fillRect/>
          </a:stretch>
        </p:blipFill>
        <p:spPr>
          <a:xfrm>
            <a:off x="9132306" y="5215883"/>
            <a:ext cx="917396" cy="897524"/>
          </a:xfrm>
          <a:prstGeom prst="rect">
            <a:avLst/>
          </a:prstGeom>
        </p:spPr>
      </p:pic>
      <p:pic>
        <p:nvPicPr>
          <p:cNvPr id="24" name="図 23" descr="Cgで描かれた人の顔&#10;&#10;低い精度で自動的に生成された説明">
            <a:extLst>
              <a:ext uri="{FF2B5EF4-FFF2-40B4-BE49-F238E27FC236}">
                <a16:creationId xmlns:a16="http://schemas.microsoft.com/office/drawing/2014/main" id="{958E764E-C148-F60D-517D-F33486CF9260}"/>
              </a:ext>
            </a:extLst>
          </p:cNvPr>
          <p:cNvPicPr>
            <a:picLocks noChangeAspect="1"/>
          </p:cNvPicPr>
          <p:nvPr/>
        </p:nvPicPr>
        <p:blipFill>
          <a:blip r:embed="rId7"/>
          <a:stretch>
            <a:fillRect/>
          </a:stretch>
        </p:blipFill>
        <p:spPr>
          <a:xfrm>
            <a:off x="7418892" y="1442766"/>
            <a:ext cx="943941" cy="731274"/>
          </a:xfrm>
          <a:prstGeom prst="rect">
            <a:avLst/>
          </a:prstGeom>
        </p:spPr>
      </p:pic>
      <p:pic>
        <p:nvPicPr>
          <p:cNvPr id="25" name="図 24">
            <a:extLst>
              <a:ext uri="{FF2B5EF4-FFF2-40B4-BE49-F238E27FC236}">
                <a16:creationId xmlns:a16="http://schemas.microsoft.com/office/drawing/2014/main" id="{ACBEC568-5BCC-89ED-AA9C-D68AC2D9D51B}"/>
              </a:ext>
            </a:extLst>
          </p:cNvPr>
          <p:cNvPicPr>
            <a:picLocks noChangeAspect="1"/>
          </p:cNvPicPr>
          <p:nvPr/>
        </p:nvPicPr>
        <p:blipFill>
          <a:blip r:embed="rId8"/>
          <a:stretch>
            <a:fillRect/>
          </a:stretch>
        </p:blipFill>
        <p:spPr>
          <a:xfrm>
            <a:off x="10362013" y="5150227"/>
            <a:ext cx="1166508" cy="1206125"/>
          </a:xfrm>
          <a:prstGeom prst="rect">
            <a:avLst/>
          </a:prstGeom>
        </p:spPr>
      </p:pic>
      <p:pic>
        <p:nvPicPr>
          <p:cNvPr id="26" name="図 25" descr="花の絵&#10;&#10;中程度の精度で自動的に生成された説明">
            <a:extLst>
              <a:ext uri="{FF2B5EF4-FFF2-40B4-BE49-F238E27FC236}">
                <a16:creationId xmlns:a16="http://schemas.microsoft.com/office/drawing/2014/main" id="{158B3D98-5F51-D38A-C6E9-FCD7EED31A9C}"/>
              </a:ext>
            </a:extLst>
          </p:cNvPr>
          <p:cNvPicPr>
            <a:picLocks noChangeAspect="1"/>
          </p:cNvPicPr>
          <p:nvPr/>
        </p:nvPicPr>
        <p:blipFill>
          <a:blip r:embed="rId9"/>
          <a:stretch>
            <a:fillRect/>
          </a:stretch>
        </p:blipFill>
        <p:spPr>
          <a:xfrm rot="20788895">
            <a:off x="6126202" y="1928068"/>
            <a:ext cx="1133158" cy="1150070"/>
          </a:xfrm>
          <a:prstGeom prst="rect">
            <a:avLst/>
          </a:prstGeom>
        </p:spPr>
      </p:pic>
      <p:pic>
        <p:nvPicPr>
          <p:cNvPr id="27" name="図 26" descr="座る, テーブル, 屋内, 皿 が含まれている画像&#10;&#10;自動的に生成された説明">
            <a:extLst>
              <a:ext uri="{FF2B5EF4-FFF2-40B4-BE49-F238E27FC236}">
                <a16:creationId xmlns:a16="http://schemas.microsoft.com/office/drawing/2014/main" id="{20694DA8-C0AB-FE8C-B721-3D043D1D5B58}"/>
              </a:ext>
            </a:extLst>
          </p:cNvPr>
          <p:cNvPicPr>
            <a:picLocks noChangeAspect="1"/>
          </p:cNvPicPr>
          <p:nvPr/>
        </p:nvPicPr>
        <p:blipFill>
          <a:blip r:embed="rId10"/>
          <a:stretch>
            <a:fillRect/>
          </a:stretch>
        </p:blipFill>
        <p:spPr>
          <a:xfrm>
            <a:off x="8427629" y="2379001"/>
            <a:ext cx="676965" cy="676965"/>
          </a:xfrm>
          <a:prstGeom prst="rect">
            <a:avLst/>
          </a:prstGeom>
        </p:spPr>
      </p:pic>
    </p:spTree>
    <p:extLst>
      <p:ext uri="{BB962C8B-B14F-4D97-AF65-F5344CB8AC3E}">
        <p14:creationId xmlns:p14="http://schemas.microsoft.com/office/powerpoint/2010/main" val="4658228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99FCBD-1396-9AA3-E735-8E33B79F44F1}"/>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D300D75-D2BD-E7F3-2DCA-2936819E12C8}"/>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本プロジェクトの概要</a:t>
            </a:r>
            <a:endParaRPr lang="ja-JP" b="1" dirty="0">
              <a:solidFill>
                <a:schemeClr val="accent1">
                  <a:lumMod val="25000"/>
                </a:schemeClr>
              </a:solidFill>
            </a:endParaRPr>
          </a:p>
        </p:txBody>
      </p:sp>
      <p:sp>
        <p:nvSpPr>
          <p:cNvPr id="3" name="コンテンツ プレースホルダー 2">
            <a:extLst>
              <a:ext uri="{FF2B5EF4-FFF2-40B4-BE49-F238E27FC236}">
                <a16:creationId xmlns:a16="http://schemas.microsoft.com/office/drawing/2014/main" id="{BD02CD11-B656-E994-96F5-910DA5B48C1B}"/>
              </a:ext>
            </a:extLst>
          </p:cNvPr>
          <p:cNvSpPr>
            <a:spLocks noGrp="1"/>
          </p:cNvSpPr>
          <p:nvPr>
            <p:ph sz="quarter" idx="10"/>
          </p:nvPr>
        </p:nvSpPr>
        <p:spPr>
          <a:xfrm>
            <a:off x="914399" y="1458913"/>
            <a:ext cx="10363201" cy="4317590"/>
          </a:xfrm>
        </p:spPr>
        <p:txBody>
          <a:bodyPr rtlCol="0"/>
          <a:lstStyle>
            <a:defPPr>
              <a:defRPr lang="ja-JP"/>
            </a:defPPr>
          </a:lstStyle>
          <a:p>
            <a:pPr marL="0" indent="0" rtl="0">
              <a:buNone/>
            </a:pPr>
            <a:r>
              <a:rPr lang="ja-JP" altLang="en-US" noProof="1">
                <a:solidFill>
                  <a:schemeClr val="accent1">
                    <a:lumMod val="25000"/>
                  </a:schemeClr>
                </a:solidFill>
              </a:rPr>
              <a:t>■</a:t>
            </a:r>
            <a:r>
              <a:rPr lang="en-US" altLang="ja-JP" noProof="1">
                <a:solidFill>
                  <a:schemeClr val="accent1">
                    <a:lumMod val="25000"/>
                  </a:schemeClr>
                </a:solidFill>
              </a:rPr>
              <a:t>【</a:t>
            </a:r>
            <a:r>
              <a:rPr lang="ja-JP" altLang="en-US" noProof="1">
                <a:solidFill>
                  <a:schemeClr val="accent1">
                    <a:lumMod val="25000"/>
                  </a:schemeClr>
                </a:solidFill>
              </a:rPr>
              <a:t>内容②</a:t>
            </a:r>
            <a:r>
              <a:rPr lang="en-US" altLang="ja-JP" noProof="1">
                <a:solidFill>
                  <a:schemeClr val="accent1">
                    <a:lumMod val="25000"/>
                  </a:schemeClr>
                </a:solidFill>
              </a:rPr>
              <a:t>】</a:t>
            </a:r>
            <a:r>
              <a:rPr lang="ja-JP" altLang="en-US" noProof="1">
                <a:solidFill>
                  <a:schemeClr val="accent1">
                    <a:lumMod val="25000"/>
                  </a:schemeClr>
                </a:solidFill>
              </a:rPr>
              <a:t>宣伝用ポスター・チラシ制作及び配布</a:t>
            </a:r>
            <a:r>
              <a:rPr lang="en-US" altLang="ja-JP" noProof="1">
                <a:solidFill>
                  <a:schemeClr val="accent1">
                    <a:lumMod val="25000"/>
                  </a:schemeClr>
                </a:solidFill>
              </a:rPr>
              <a:t>(※</a:t>
            </a:r>
            <a:r>
              <a:rPr lang="ja-JP" altLang="en-US" noProof="1">
                <a:solidFill>
                  <a:schemeClr val="accent1">
                    <a:lumMod val="25000"/>
                  </a:schemeClr>
                </a:solidFill>
              </a:rPr>
              <a:t>継続</a:t>
            </a:r>
            <a:r>
              <a:rPr lang="en-US" altLang="ja-JP" noProof="1">
                <a:solidFill>
                  <a:schemeClr val="accent1">
                    <a:lumMod val="25000"/>
                  </a:schemeClr>
                </a:solidFill>
              </a:rPr>
              <a:t>)</a:t>
            </a:r>
          </a:p>
        </p:txBody>
      </p:sp>
      <p:sp>
        <p:nvSpPr>
          <p:cNvPr id="8" name="フッター プレースホルダー 2">
            <a:extLst>
              <a:ext uri="{FF2B5EF4-FFF2-40B4-BE49-F238E27FC236}">
                <a16:creationId xmlns:a16="http://schemas.microsoft.com/office/drawing/2014/main" id="{8844DEA6-45B2-1FDF-5212-A3A3E0AEEE5A}"/>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1A40EA97-084E-7380-0D7B-C77A13B0C881}"/>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4" name="テキスト ボックス 3">
            <a:extLst>
              <a:ext uri="{FF2B5EF4-FFF2-40B4-BE49-F238E27FC236}">
                <a16:creationId xmlns:a16="http://schemas.microsoft.com/office/drawing/2014/main" id="{E61FF2A6-F360-7EEC-7BDE-12FE9695F56A}"/>
              </a:ext>
            </a:extLst>
          </p:cNvPr>
          <p:cNvSpPr txBox="1"/>
          <p:nvPr/>
        </p:nvSpPr>
        <p:spPr>
          <a:xfrm>
            <a:off x="780664" y="1833074"/>
            <a:ext cx="3067566" cy="923330"/>
          </a:xfrm>
          <a:prstGeom prst="rect">
            <a:avLst/>
          </a:prstGeom>
          <a:noFill/>
        </p:spPr>
        <p:txBody>
          <a:bodyPr wrap="square" rtlCol="0">
            <a:spAutoFit/>
          </a:bodyPr>
          <a:lstStyle/>
          <a:p>
            <a:r>
              <a:rPr lang="en-US" altLang="ja-JP" b="1" dirty="0">
                <a:solidFill>
                  <a:schemeClr val="accent1">
                    <a:lumMod val="25000"/>
                  </a:schemeClr>
                </a:solidFill>
                <a:latin typeface="+mn-ea"/>
              </a:rPr>
              <a:t>&lt;</a:t>
            </a:r>
            <a:r>
              <a:rPr lang="ja-JP" altLang="en-US" b="1" dirty="0">
                <a:solidFill>
                  <a:schemeClr val="accent1">
                    <a:lumMod val="25000"/>
                  </a:schemeClr>
                </a:solidFill>
                <a:latin typeface="+mn-ea"/>
              </a:rPr>
              <a:t>チラシ</a:t>
            </a:r>
            <a:r>
              <a:rPr lang="en-US" altLang="ja-JP" b="1" dirty="0">
                <a:solidFill>
                  <a:schemeClr val="accent1">
                    <a:lumMod val="25000"/>
                  </a:schemeClr>
                </a:solidFill>
                <a:latin typeface="+mn-ea"/>
              </a:rPr>
              <a:t>A&gt;※</a:t>
            </a:r>
            <a:r>
              <a:rPr lang="ja-JP" altLang="en-US" b="1" dirty="0">
                <a:solidFill>
                  <a:schemeClr val="accent1">
                    <a:lumMod val="25000"/>
                  </a:schemeClr>
                </a:solidFill>
                <a:latin typeface="+mn-ea"/>
              </a:rPr>
              <a:t>昨年度も実施</a:t>
            </a:r>
            <a:endParaRPr lang="en-US" altLang="ja-JP" b="1" dirty="0">
              <a:solidFill>
                <a:schemeClr val="accent1">
                  <a:lumMod val="25000"/>
                </a:schemeClr>
              </a:solidFill>
              <a:latin typeface="+mn-ea"/>
            </a:endParaRPr>
          </a:p>
          <a:p>
            <a:r>
              <a:rPr lang="en-US" altLang="ja-JP" b="1" dirty="0">
                <a:solidFill>
                  <a:schemeClr val="accent1">
                    <a:lumMod val="25000"/>
                  </a:schemeClr>
                </a:solidFill>
                <a:latin typeface="+mn-ea"/>
              </a:rPr>
              <a:t>8</a:t>
            </a:r>
            <a:r>
              <a:rPr lang="ja-JP" altLang="en-US" b="1" dirty="0">
                <a:solidFill>
                  <a:schemeClr val="accent1">
                    <a:lumMod val="25000"/>
                  </a:schemeClr>
                </a:solidFill>
                <a:latin typeface="+mn-ea"/>
              </a:rPr>
              <a:t>月の盆踊り大会会場で</a:t>
            </a:r>
            <a:endParaRPr lang="en-US" altLang="ja-JP" b="1" dirty="0">
              <a:solidFill>
                <a:schemeClr val="accent1">
                  <a:lumMod val="25000"/>
                </a:schemeClr>
              </a:solidFill>
              <a:latin typeface="+mn-ea"/>
            </a:endParaRPr>
          </a:p>
          <a:p>
            <a:r>
              <a:rPr lang="ja-JP" altLang="en-US" b="1" dirty="0">
                <a:solidFill>
                  <a:schemeClr val="accent1">
                    <a:lumMod val="25000"/>
                  </a:schemeClr>
                </a:solidFill>
                <a:latin typeface="+mn-ea"/>
              </a:rPr>
              <a:t>来場者へ手渡し配布</a:t>
            </a:r>
            <a:endParaRPr lang="en-US" altLang="ja-JP" b="1" dirty="0">
              <a:solidFill>
                <a:schemeClr val="accent1">
                  <a:lumMod val="25000"/>
                </a:schemeClr>
              </a:solidFill>
              <a:latin typeface="+mn-ea"/>
            </a:endParaRPr>
          </a:p>
        </p:txBody>
      </p:sp>
      <p:sp>
        <p:nvSpPr>
          <p:cNvPr id="5" name="テキスト ボックス 4">
            <a:extLst>
              <a:ext uri="{FF2B5EF4-FFF2-40B4-BE49-F238E27FC236}">
                <a16:creationId xmlns:a16="http://schemas.microsoft.com/office/drawing/2014/main" id="{B20C1356-D651-F99C-3464-8AF6E737CB85}"/>
              </a:ext>
            </a:extLst>
          </p:cNvPr>
          <p:cNvSpPr txBox="1"/>
          <p:nvPr/>
        </p:nvSpPr>
        <p:spPr>
          <a:xfrm>
            <a:off x="7602379" y="1837131"/>
            <a:ext cx="3744416" cy="923330"/>
          </a:xfrm>
          <a:prstGeom prst="rect">
            <a:avLst/>
          </a:prstGeom>
          <a:noFill/>
        </p:spPr>
        <p:txBody>
          <a:bodyPr wrap="square" rtlCol="0">
            <a:spAutoFit/>
          </a:bodyPr>
          <a:lstStyle/>
          <a:p>
            <a:r>
              <a:rPr lang="en-US" altLang="ja-JP" b="1" dirty="0">
                <a:solidFill>
                  <a:schemeClr val="accent1">
                    <a:lumMod val="25000"/>
                  </a:schemeClr>
                </a:solidFill>
                <a:latin typeface="+mn-ea"/>
              </a:rPr>
              <a:t>&lt;</a:t>
            </a:r>
            <a:r>
              <a:rPr lang="ja-JP" altLang="en-US" b="1" dirty="0">
                <a:solidFill>
                  <a:schemeClr val="accent1">
                    <a:lumMod val="25000"/>
                  </a:schemeClr>
                </a:solidFill>
                <a:latin typeface="+mn-ea"/>
              </a:rPr>
              <a:t>チラシ</a:t>
            </a:r>
            <a:r>
              <a:rPr lang="en-US" altLang="ja-JP" b="1" dirty="0">
                <a:solidFill>
                  <a:schemeClr val="accent1">
                    <a:lumMod val="25000"/>
                  </a:schemeClr>
                </a:solidFill>
                <a:latin typeface="+mn-ea"/>
              </a:rPr>
              <a:t>C&gt;※</a:t>
            </a:r>
            <a:r>
              <a:rPr lang="ja-JP" altLang="en-US" b="1" dirty="0">
                <a:solidFill>
                  <a:schemeClr val="accent1">
                    <a:lumMod val="25000"/>
                  </a:schemeClr>
                </a:solidFill>
                <a:latin typeface="+mn-ea"/>
              </a:rPr>
              <a:t>昨年度も実施</a:t>
            </a:r>
            <a:endParaRPr lang="en-US" altLang="ja-JP" b="1" dirty="0">
              <a:solidFill>
                <a:schemeClr val="accent1">
                  <a:lumMod val="25000"/>
                </a:schemeClr>
              </a:solidFill>
              <a:latin typeface="+mn-ea"/>
            </a:endParaRPr>
          </a:p>
          <a:p>
            <a:r>
              <a:rPr lang="en-US" altLang="ja-JP" b="1" dirty="0">
                <a:solidFill>
                  <a:schemeClr val="accent1">
                    <a:lumMod val="25000"/>
                  </a:schemeClr>
                </a:solidFill>
                <a:latin typeface="+mn-ea"/>
              </a:rPr>
              <a:t>12</a:t>
            </a:r>
            <a:r>
              <a:rPr lang="ja-JP" altLang="en-US" b="1" dirty="0">
                <a:solidFill>
                  <a:schemeClr val="accent1">
                    <a:lumMod val="25000"/>
                  </a:schemeClr>
                </a:solidFill>
                <a:latin typeface="+mn-ea"/>
              </a:rPr>
              <a:t>月に上落合地区約</a:t>
            </a:r>
            <a:r>
              <a:rPr lang="en-US" altLang="ja-JP" b="1" dirty="0">
                <a:solidFill>
                  <a:schemeClr val="accent1">
                    <a:lumMod val="25000"/>
                  </a:schemeClr>
                </a:solidFill>
                <a:latin typeface="+mn-ea"/>
              </a:rPr>
              <a:t>8,000</a:t>
            </a:r>
            <a:r>
              <a:rPr lang="ja-JP" altLang="en-US" b="1" dirty="0">
                <a:solidFill>
                  <a:schemeClr val="accent1">
                    <a:lumMod val="25000"/>
                  </a:schemeClr>
                </a:solidFill>
                <a:latin typeface="+mn-ea"/>
              </a:rPr>
              <a:t>世帯に</a:t>
            </a:r>
            <a:endParaRPr lang="en-US" altLang="ja-JP" b="1" dirty="0">
              <a:solidFill>
                <a:schemeClr val="accent1">
                  <a:lumMod val="25000"/>
                </a:schemeClr>
              </a:solidFill>
              <a:latin typeface="+mn-ea"/>
            </a:endParaRPr>
          </a:p>
          <a:p>
            <a:r>
              <a:rPr lang="ja-JP" altLang="en-US" b="1" dirty="0">
                <a:solidFill>
                  <a:schemeClr val="accent1">
                    <a:lumMod val="25000"/>
                  </a:schemeClr>
                </a:solidFill>
                <a:latin typeface="+mn-ea"/>
              </a:rPr>
              <a:t>クーポンチラシをポスティング</a:t>
            </a:r>
            <a:endParaRPr lang="en-US" altLang="ja-JP" b="1" dirty="0">
              <a:solidFill>
                <a:schemeClr val="accent1">
                  <a:lumMod val="25000"/>
                </a:schemeClr>
              </a:solidFill>
              <a:latin typeface="+mn-ea"/>
            </a:endParaRPr>
          </a:p>
        </p:txBody>
      </p:sp>
      <p:sp>
        <p:nvSpPr>
          <p:cNvPr id="6" name="テキスト ボックス 5">
            <a:extLst>
              <a:ext uri="{FF2B5EF4-FFF2-40B4-BE49-F238E27FC236}">
                <a16:creationId xmlns:a16="http://schemas.microsoft.com/office/drawing/2014/main" id="{BB5B888C-68BF-4D21-3246-402DC77479CA}"/>
              </a:ext>
            </a:extLst>
          </p:cNvPr>
          <p:cNvSpPr txBox="1"/>
          <p:nvPr/>
        </p:nvSpPr>
        <p:spPr>
          <a:xfrm>
            <a:off x="4037422" y="1833074"/>
            <a:ext cx="3375765" cy="923330"/>
          </a:xfrm>
          <a:prstGeom prst="rect">
            <a:avLst/>
          </a:prstGeom>
          <a:noFill/>
        </p:spPr>
        <p:txBody>
          <a:bodyPr wrap="square" rtlCol="0">
            <a:spAutoFit/>
          </a:bodyPr>
          <a:lstStyle/>
          <a:p>
            <a:r>
              <a:rPr lang="en-US" altLang="ja-JP" b="1" dirty="0">
                <a:solidFill>
                  <a:schemeClr val="accent1">
                    <a:lumMod val="25000"/>
                  </a:schemeClr>
                </a:solidFill>
                <a:latin typeface="+mn-ea"/>
              </a:rPr>
              <a:t>&lt;</a:t>
            </a:r>
            <a:r>
              <a:rPr lang="ja-JP" altLang="en-US" b="1" dirty="0">
                <a:solidFill>
                  <a:schemeClr val="accent1">
                    <a:lumMod val="25000"/>
                  </a:schemeClr>
                </a:solidFill>
                <a:latin typeface="+mn-ea"/>
              </a:rPr>
              <a:t>チラシ</a:t>
            </a:r>
            <a:r>
              <a:rPr lang="en-US" altLang="ja-JP" b="1" dirty="0">
                <a:solidFill>
                  <a:schemeClr val="accent1">
                    <a:lumMod val="25000"/>
                  </a:schemeClr>
                </a:solidFill>
                <a:latin typeface="+mn-ea"/>
              </a:rPr>
              <a:t>B&gt;※</a:t>
            </a:r>
            <a:r>
              <a:rPr lang="ja-JP" altLang="en-US" b="1" dirty="0">
                <a:solidFill>
                  <a:schemeClr val="accent1">
                    <a:lumMod val="25000"/>
                  </a:schemeClr>
                </a:solidFill>
                <a:latin typeface="+mn-ea"/>
              </a:rPr>
              <a:t>昨年度も実施</a:t>
            </a:r>
            <a:endParaRPr lang="en-US" altLang="ja-JP" b="1" dirty="0">
              <a:solidFill>
                <a:schemeClr val="accent1">
                  <a:lumMod val="25000"/>
                </a:schemeClr>
              </a:solidFill>
              <a:latin typeface="+mn-ea"/>
            </a:endParaRPr>
          </a:p>
          <a:p>
            <a:r>
              <a:rPr lang="en-US" altLang="ja-JP" b="1" dirty="0">
                <a:solidFill>
                  <a:schemeClr val="accent1">
                    <a:lumMod val="25000"/>
                  </a:schemeClr>
                </a:solidFill>
                <a:latin typeface="+mn-ea"/>
              </a:rPr>
              <a:t>11</a:t>
            </a:r>
            <a:r>
              <a:rPr lang="ja-JP" altLang="en-US" b="1" dirty="0">
                <a:solidFill>
                  <a:schemeClr val="accent1">
                    <a:lumMod val="25000"/>
                  </a:schemeClr>
                </a:solidFill>
                <a:latin typeface="+mn-ea"/>
              </a:rPr>
              <a:t>月の謎解き街歩きイベント用に</a:t>
            </a:r>
            <a:endParaRPr lang="en-US" altLang="ja-JP" b="1" dirty="0">
              <a:solidFill>
                <a:schemeClr val="accent1">
                  <a:lumMod val="25000"/>
                </a:schemeClr>
              </a:solidFill>
              <a:latin typeface="+mn-ea"/>
            </a:endParaRPr>
          </a:p>
          <a:p>
            <a:r>
              <a:rPr lang="ja-JP" altLang="en-US" b="1" dirty="0">
                <a:solidFill>
                  <a:schemeClr val="accent1">
                    <a:lumMod val="25000"/>
                  </a:schemeClr>
                </a:solidFill>
                <a:latin typeface="+mn-ea"/>
              </a:rPr>
              <a:t>加盟店舗で告知ポスター</a:t>
            </a:r>
            <a:r>
              <a:rPr lang="en-US" altLang="ja-JP" b="1" dirty="0">
                <a:solidFill>
                  <a:schemeClr val="accent1">
                    <a:lumMod val="25000"/>
                  </a:schemeClr>
                </a:solidFill>
                <a:latin typeface="+mn-ea"/>
              </a:rPr>
              <a:t>+</a:t>
            </a:r>
            <a:r>
              <a:rPr lang="ja-JP" altLang="en-US" b="1" dirty="0">
                <a:solidFill>
                  <a:schemeClr val="accent1">
                    <a:lumMod val="25000"/>
                  </a:schemeClr>
                </a:solidFill>
                <a:latin typeface="+mn-ea"/>
              </a:rPr>
              <a:t>配布</a:t>
            </a:r>
            <a:endParaRPr lang="en-US" altLang="ja-JP" b="1" dirty="0">
              <a:solidFill>
                <a:schemeClr val="accent1">
                  <a:lumMod val="25000"/>
                </a:schemeClr>
              </a:solidFill>
              <a:latin typeface="+mn-ea"/>
            </a:endParaRPr>
          </a:p>
        </p:txBody>
      </p:sp>
      <p:sp>
        <p:nvSpPr>
          <p:cNvPr id="12" name="テキスト ボックス 11">
            <a:extLst>
              <a:ext uri="{FF2B5EF4-FFF2-40B4-BE49-F238E27FC236}">
                <a16:creationId xmlns:a16="http://schemas.microsoft.com/office/drawing/2014/main" id="{D70EDD74-30BA-BD07-358C-F69C49A854C6}"/>
              </a:ext>
            </a:extLst>
          </p:cNvPr>
          <p:cNvSpPr txBox="1"/>
          <p:nvPr/>
        </p:nvSpPr>
        <p:spPr>
          <a:xfrm>
            <a:off x="1015859" y="6119998"/>
            <a:ext cx="2615268" cy="369332"/>
          </a:xfrm>
          <a:prstGeom prst="rect">
            <a:avLst/>
          </a:prstGeom>
          <a:noFill/>
        </p:spPr>
        <p:txBody>
          <a:bodyPr wrap="square" rtlCol="0">
            <a:spAutoFit/>
          </a:bodyPr>
          <a:lstStyle/>
          <a:p>
            <a:r>
              <a:rPr lang="en-US" altLang="ja-JP" b="1" dirty="0">
                <a:solidFill>
                  <a:schemeClr val="accent1">
                    <a:lumMod val="25000"/>
                  </a:schemeClr>
                </a:solidFill>
                <a:latin typeface="+mn-ea"/>
              </a:rPr>
              <a:t>&lt;A5</a:t>
            </a:r>
            <a:r>
              <a:rPr lang="ja-JP" altLang="en-US" b="1" dirty="0">
                <a:solidFill>
                  <a:schemeClr val="accent1">
                    <a:lumMod val="25000"/>
                  </a:schemeClr>
                </a:solidFill>
                <a:latin typeface="+mn-ea"/>
              </a:rPr>
              <a:t>サイズ：</a:t>
            </a:r>
            <a:r>
              <a:rPr lang="en-US" altLang="ja-JP" b="1" dirty="0">
                <a:solidFill>
                  <a:schemeClr val="accent1">
                    <a:lumMod val="25000"/>
                  </a:schemeClr>
                </a:solidFill>
                <a:latin typeface="+mn-ea"/>
              </a:rPr>
              <a:t>4,000</a:t>
            </a:r>
            <a:r>
              <a:rPr lang="ja-JP" altLang="en-US" b="1" dirty="0">
                <a:solidFill>
                  <a:schemeClr val="accent1">
                    <a:lumMod val="25000"/>
                  </a:schemeClr>
                </a:solidFill>
                <a:latin typeface="+mn-ea"/>
              </a:rPr>
              <a:t>部</a:t>
            </a:r>
            <a:r>
              <a:rPr lang="en-US" altLang="ja-JP" b="1" dirty="0">
                <a:solidFill>
                  <a:schemeClr val="accent1">
                    <a:lumMod val="25000"/>
                  </a:schemeClr>
                </a:solidFill>
                <a:latin typeface="+mn-ea"/>
              </a:rPr>
              <a:t>&gt;</a:t>
            </a:r>
          </a:p>
        </p:txBody>
      </p:sp>
      <p:sp>
        <p:nvSpPr>
          <p:cNvPr id="13" name="テキスト ボックス 12">
            <a:extLst>
              <a:ext uri="{FF2B5EF4-FFF2-40B4-BE49-F238E27FC236}">
                <a16:creationId xmlns:a16="http://schemas.microsoft.com/office/drawing/2014/main" id="{F8138B46-683C-DDE5-89B5-09ECE27C635D}"/>
              </a:ext>
            </a:extLst>
          </p:cNvPr>
          <p:cNvSpPr txBox="1"/>
          <p:nvPr/>
        </p:nvSpPr>
        <p:spPr>
          <a:xfrm>
            <a:off x="4417670" y="6130709"/>
            <a:ext cx="2615268" cy="369332"/>
          </a:xfrm>
          <a:prstGeom prst="rect">
            <a:avLst/>
          </a:prstGeom>
          <a:noFill/>
        </p:spPr>
        <p:txBody>
          <a:bodyPr wrap="square" rtlCol="0">
            <a:spAutoFit/>
          </a:bodyPr>
          <a:lstStyle/>
          <a:p>
            <a:r>
              <a:rPr lang="en-US" altLang="ja-JP" b="1" dirty="0">
                <a:solidFill>
                  <a:schemeClr val="accent1">
                    <a:lumMod val="25000"/>
                  </a:schemeClr>
                </a:solidFill>
                <a:latin typeface="+mn-ea"/>
              </a:rPr>
              <a:t>&lt;A4</a:t>
            </a:r>
            <a:r>
              <a:rPr lang="ja-JP" altLang="en-US" b="1" dirty="0">
                <a:solidFill>
                  <a:schemeClr val="accent1">
                    <a:lumMod val="25000"/>
                  </a:schemeClr>
                </a:solidFill>
                <a:latin typeface="+mn-ea"/>
              </a:rPr>
              <a:t>サイズ：</a:t>
            </a:r>
            <a:r>
              <a:rPr lang="en-US" altLang="ja-JP" b="1" dirty="0">
                <a:solidFill>
                  <a:schemeClr val="accent1">
                    <a:lumMod val="25000"/>
                  </a:schemeClr>
                </a:solidFill>
                <a:latin typeface="+mn-ea"/>
              </a:rPr>
              <a:t>2,000</a:t>
            </a:r>
            <a:r>
              <a:rPr lang="ja-JP" altLang="en-US" b="1" dirty="0">
                <a:solidFill>
                  <a:schemeClr val="accent1">
                    <a:lumMod val="25000"/>
                  </a:schemeClr>
                </a:solidFill>
                <a:latin typeface="+mn-ea"/>
              </a:rPr>
              <a:t>部</a:t>
            </a:r>
            <a:r>
              <a:rPr lang="en-US" altLang="ja-JP" b="1" dirty="0">
                <a:solidFill>
                  <a:schemeClr val="accent1">
                    <a:lumMod val="25000"/>
                  </a:schemeClr>
                </a:solidFill>
                <a:latin typeface="+mn-ea"/>
              </a:rPr>
              <a:t>&gt;</a:t>
            </a:r>
          </a:p>
        </p:txBody>
      </p:sp>
      <p:sp>
        <p:nvSpPr>
          <p:cNvPr id="14" name="テキスト ボックス 13">
            <a:extLst>
              <a:ext uri="{FF2B5EF4-FFF2-40B4-BE49-F238E27FC236}">
                <a16:creationId xmlns:a16="http://schemas.microsoft.com/office/drawing/2014/main" id="{62DB7AB9-F3ED-A976-F568-6AC9C42D0244}"/>
              </a:ext>
            </a:extLst>
          </p:cNvPr>
          <p:cNvSpPr txBox="1"/>
          <p:nvPr/>
        </p:nvSpPr>
        <p:spPr>
          <a:xfrm>
            <a:off x="7991582" y="6119207"/>
            <a:ext cx="2615268" cy="369332"/>
          </a:xfrm>
          <a:prstGeom prst="rect">
            <a:avLst/>
          </a:prstGeom>
          <a:noFill/>
        </p:spPr>
        <p:txBody>
          <a:bodyPr wrap="square" rtlCol="0">
            <a:spAutoFit/>
          </a:bodyPr>
          <a:lstStyle/>
          <a:p>
            <a:r>
              <a:rPr lang="en-US" altLang="ja-JP" b="1" dirty="0">
                <a:solidFill>
                  <a:schemeClr val="accent1">
                    <a:lumMod val="25000"/>
                  </a:schemeClr>
                </a:solidFill>
                <a:latin typeface="+mn-ea"/>
              </a:rPr>
              <a:t>&lt;A4</a:t>
            </a:r>
            <a:r>
              <a:rPr lang="ja-JP" altLang="en-US" b="1" dirty="0">
                <a:solidFill>
                  <a:schemeClr val="accent1">
                    <a:lumMod val="25000"/>
                  </a:schemeClr>
                </a:solidFill>
                <a:latin typeface="+mn-ea"/>
              </a:rPr>
              <a:t>サイズ：</a:t>
            </a:r>
            <a:r>
              <a:rPr lang="en-US" altLang="ja-JP" b="1" dirty="0">
                <a:solidFill>
                  <a:schemeClr val="accent1">
                    <a:lumMod val="25000"/>
                  </a:schemeClr>
                </a:solidFill>
                <a:latin typeface="+mn-ea"/>
              </a:rPr>
              <a:t>8,000</a:t>
            </a:r>
            <a:r>
              <a:rPr lang="ja-JP" altLang="en-US" b="1" dirty="0">
                <a:solidFill>
                  <a:schemeClr val="accent1">
                    <a:lumMod val="25000"/>
                  </a:schemeClr>
                </a:solidFill>
                <a:latin typeface="+mn-ea"/>
              </a:rPr>
              <a:t>部</a:t>
            </a:r>
            <a:r>
              <a:rPr lang="en-US" altLang="ja-JP" b="1" dirty="0">
                <a:solidFill>
                  <a:schemeClr val="accent1">
                    <a:lumMod val="25000"/>
                  </a:schemeClr>
                </a:solidFill>
                <a:latin typeface="+mn-ea"/>
              </a:rPr>
              <a:t>&gt;</a:t>
            </a:r>
          </a:p>
        </p:txBody>
      </p:sp>
      <p:pic>
        <p:nvPicPr>
          <p:cNvPr id="16" name="図 15">
            <a:extLst>
              <a:ext uri="{FF2B5EF4-FFF2-40B4-BE49-F238E27FC236}">
                <a16:creationId xmlns:a16="http://schemas.microsoft.com/office/drawing/2014/main" id="{8EED0D4C-4164-C05E-FBBB-F9D42BC5B179}"/>
              </a:ext>
            </a:extLst>
          </p:cNvPr>
          <p:cNvPicPr>
            <a:picLocks noChangeAspect="1"/>
          </p:cNvPicPr>
          <p:nvPr/>
        </p:nvPicPr>
        <p:blipFill>
          <a:blip r:embed="rId3"/>
          <a:stretch>
            <a:fillRect/>
          </a:stretch>
        </p:blipFill>
        <p:spPr>
          <a:xfrm>
            <a:off x="8101441" y="2798189"/>
            <a:ext cx="2395549" cy="3386811"/>
          </a:xfrm>
          <a:prstGeom prst="rect">
            <a:avLst/>
          </a:prstGeom>
        </p:spPr>
      </p:pic>
      <p:pic>
        <p:nvPicPr>
          <p:cNvPr id="18" name="図 17">
            <a:extLst>
              <a:ext uri="{FF2B5EF4-FFF2-40B4-BE49-F238E27FC236}">
                <a16:creationId xmlns:a16="http://schemas.microsoft.com/office/drawing/2014/main" id="{DA5BDBEE-5163-32FD-5D65-17DF9EDD0022}"/>
              </a:ext>
            </a:extLst>
          </p:cNvPr>
          <p:cNvPicPr>
            <a:picLocks noChangeAspect="1"/>
          </p:cNvPicPr>
          <p:nvPr/>
        </p:nvPicPr>
        <p:blipFill>
          <a:blip r:embed="rId4"/>
          <a:stretch>
            <a:fillRect/>
          </a:stretch>
        </p:blipFill>
        <p:spPr>
          <a:xfrm>
            <a:off x="1058365" y="2748367"/>
            <a:ext cx="2398743" cy="3428596"/>
          </a:xfrm>
          <a:prstGeom prst="rect">
            <a:avLst/>
          </a:prstGeom>
        </p:spPr>
      </p:pic>
      <p:pic>
        <p:nvPicPr>
          <p:cNvPr id="20" name="図 19">
            <a:extLst>
              <a:ext uri="{FF2B5EF4-FFF2-40B4-BE49-F238E27FC236}">
                <a16:creationId xmlns:a16="http://schemas.microsoft.com/office/drawing/2014/main" id="{2D2681B5-FDB4-AFE6-A45F-9ABC00C7C21C}"/>
              </a:ext>
            </a:extLst>
          </p:cNvPr>
          <p:cNvPicPr>
            <a:picLocks noChangeAspect="1"/>
          </p:cNvPicPr>
          <p:nvPr/>
        </p:nvPicPr>
        <p:blipFill>
          <a:blip r:embed="rId5"/>
          <a:stretch>
            <a:fillRect/>
          </a:stretch>
        </p:blipFill>
        <p:spPr>
          <a:xfrm>
            <a:off x="4589622" y="2756404"/>
            <a:ext cx="2382199" cy="3362803"/>
          </a:xfrm>
          <a:prstGeom prst="rect">
            <a:avLst/>
          </a:prstGeom>
        </p:spPr>
      </p:pic>
    </p:spTree>
    <p:extLst>
      <p:ext uri="{BB962C8B-B14F-4D97-AF65-F5344CB8AC3E}">
        <p14:creationId xmlns:p14="http://schemas.microsoft.com/office/powerpoint/2010/main" val="1358639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EE370-AFA5-9770-3B6C-AF48BDC9ADF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3944F84-6EDE-A6A8-4C5B-CE4E6C4C6862}"/>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本プロジェクトの概要</a:t>
            </a:r>
            <a:endParaRPr lang="ja-JP" b="1" dirty="0">
              <a:solidFill>
                <a:schemeClr val="accent1">
                  <a:lumMod val="25000"/>
                </a:schemeClr>
              </a:solidFill>
            </a:endParaRPr>
          </a:p>
        </p:txBody>
      </p:sp>
      <p:sp>
        <p:nvSpPr>
          <p:cNvPr id="3" name="コンテンツ プレースホルダー 2">
            <a:extLst>
              <a:ext uri="{FF2B5EF4-FFF2-40B4-BE49-F238E27FC236}">
                <a16:creationId xmlns:a16="http://schemas.microsoft.com/office/drawing/2014/main" id="{ED1A15A4-4594-D59F-BF08-A9EBACC9E878}"/>
              </a:ext>
            </a:extLst>
          </p:cNvPr>
          <p:cNvSpPr>
            <a:spLocks noGrp="1"/>
          </p:cNvSpPr>
          <p:nvPr>
            <p:ph sz="quarter" idx="10"/>
          </p:nvPr>
        </p:nvSpPr>
        <p:spPr>
          <a:xfrm>
            <a:off x="914399" y="1458913"/>
            <a:ext cx="10363201" cy="4317590"/>
          </a:xfrm>
        </p:spPr>
        <p:txBody>
          <a:bodyPr rtlCol="0"/>
          <a:lstStyle>
            <a:defPPr>
              <a:defRPr lang="ja-JP"/>
            </a:defPPr>
          </a:lstStyle>
          <a:p>
            <a:pPr marL="0" indent="0" rtl="0">
              <a:buNone/>
            </a:pPr>
            <a:r>
              <a:rPr lang="ja-JP" altLang="en-US" noProof="1">
                <a:solidFill>
                  <a:schemeClr val="accent1">
                    <a:lumMod val="25000"/>
                  </a:schemeClr>
                </a:solidFill>
              </a:rPr>
              <a:t>■</a:t>
            </a:r>
            <a:r>
              <a:rPr lang="en-US" altLang="ja-JP" noProof="1">
                <a:solidFill>
                  <a:schemeClr val="accent1">
                    <a:lumMod val="25000"/>
                  </a:schemeClr>
                </a:solidFill>
              </a:rPr>
              <a:t>【</a:t>
            </a:r>
            <a:r>
              <a:rPr lang="ja-JP" altLang="en-US" noProof="1">
                <a:solidFill>
                  <a:schemeClr val="accent1">
                    <a:lumMod val="25000"/>
                  </a:schemeClr>
                </a:solidFill>
              </a:rPr>
              <a:t>内容②</a:t>
            </a:r>
            <a:r>
              <a:rPr lang="en-US" altLang="ja-JP" noProof="1">
                <a:solidFill>
                  <a:schemeClr val="accent1">
                    <a:lumMod val="25000"/>
                  </a:schemeClr>
                </a:solidFill>
              </a:rPr>
              <a:t>】</a:t>
            </a:r>
            <a:r>
              <a:rPr lang="ja-JP" altLang="en-US" noProof="1">
                <a:solidFill>
                  <a:schemeClr val="accent1">
                    <a:lumMod val="25000"/>
                  </a:schemeClr>
                </a:solidFill>
              </a:rPr>
              <a:t>宣伝用ポスター・チラシ制作及び配布</a:t>
            </a:r>
            <a:r>
              <a:rPr lang="en-US" altLang="ja-JP" noProof="1">
                <a:solidFill>
                  <a:schemeClr val="accent1">
                    <a:lumMod val="25000"/>
                  </a:schemeClr>
                </a:solidFill>
              </a:rPr>
              <a:t>(※</a:t>
            </a:r>
            <a:r>
              <a:rPr lang="ja-JP" altLang="en-US" noProof="1">
                <a:solidFill>
                  <a:schemeClr val="accent1">
                    <a:lumMod val="25000"/>
                  </a:schemeClr>
                </a:solidFill>
              </a:rPr>
              <a:t>新規</a:t>
            </a:r>
            <a:r>
              <a:rPr lang="en-US" altLang="ja-JP" noProof="1">
                <a:solidFill>
                  <a:schemeClr val="accent1">
                    <a:lumMod val="25000"/>
                  </a:schemeClr>
                </a:solidFill>
              </a:rPr>
              <a:t>)</a:t>
            </a:r>
          </a:p>
        </p:txBody>
      </p:sp>
      <p:sp>
        <p:nvSpPr>
          <p:cNvPr id="8" name="フッター プレースホルダー 2">
            <a:extLst>
              <a:ext uri="{FF2B5EF4-FFF2-40B4-BE49-F238E27FC236}">
                <a16:creationId xmlns:a16="http://schemas.microsoft.com/office/drawing/2014/main" id="{8D45B1E5-2B5B-36A8-3997-2B79D32CB1C1}"/>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F7A38F47-3E7A-E286-34B0-6723BA4F9F7E}"/>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4" name="テキスト ボックス 3">
            <a:extLst>
              <a:ext uri="{FF2B5EF4-FFF2-40B4-BE49-F238E27FC236}">
                <a16:creationId xmlns:a16="http://schemas.microsoft.com/office/drawing/2014/main" id="{CF15B394-F9CE-D9F9-8614-1B61B5117C35}"/>
              </a:ext>
            </a:extLst>
          </p:cNvPr>
          <p:cNvSpPr txBox="1"/>
          <p:nvPr/>
        </p:nvSpPr>
        <p:spPr>
          <a:xfrm>
            <a:off x="780664" y="1833074"/>
            <a:ext cx="8043740" cy="923330"/>
          </a:xfrm>
          <a:prstGeom prst="rect">
            <a:avLst/>
          </a:prstGeom>
          <a:noFill/>
        </p:spPr>
        <p:txBody>
          <a:bodyPr wrap="square" rtlCol="0">
            <a:spAutoFit/>
          </a:bodyPr>
          <a:lstStyle/>
          <a:p>
            <a:r>
              <a:rPr lang="en-US" altLang="ja-JP" b="1" dirty="0">
                <a:solidFill>
                  <a:schemeClr val="accent1">
                    <a:lumMod val="25000"/>
                  </a:schemeClr>
                </a:solidFill>
                <a:latin typeface="+mn-ea"/>
              </a:rPr>
              <a:t>&lt;</a:t>
            </a:r>
            <a:r>
              <a:rPr lang="ja-JP" altLang="en-US" b="1" dirty="0">
                <a:solidFill>
                  <a:schemeClr val="accent1">
                    <a:lumMod val="25000"/>
                  </a:schemeClr>
                </a:solidFill>
                <a:latin typeface="+mn-ea"/>
              </a:rPr>
              <a:t>チラシ</a:t>
            </a:r>
            <a:r>
              <a:rPr lang="en-US" altLang="ja-JP" b="1" dirty="0">
                <a:solidFill>
                  <a:schemeClr val="accent1">
                    <a:lumMod val="25000"/>
                  </a:schemeClr>
                </a:solidFill>
                <a:latin typeface="+mn-ea"/>
              </a:rPr>
              <a:t>B</a:t>
            </a:r>
            <a:r>
              <a:rPr lang="ja-JP" altLang="en-US" b="1" dirty="0">
                <a:solidFill>
                  <a:schemeClr val="accent1">
                    <a:lumMod val="25000"/>
                  </a:schemeClr>
                </a:solidFill>
                <a:latin typeface="+mn-ea"/>
              </a:rPr>
              <a:t>＋</a:t>
            </a:r>
            <a:r>
              <a:rPr lang="en-US" altLang="ja-JP" b="1" dirty="0">
                <a:solidFill>
                  <a:schemeClr val="accent1">
                    <a:lumMod val="25000"/>
                  </a:schemeClr>
                </a:solidFill>
                <a:latin typeface="+mn-ea"/>
              </a:rPr>
              <a:t>α&gt;※</a:t>
            </a:r>
            <a:r>
              <a:rPr lang="ja-JP" altLang="en-US" b="1" dirty="0">
                <a:solidFill>
                  <a:schemeClr val="accent1">
                    <a:lumMod val="25000"/>
                  </a:schemeClr>
                </a:solidFill>
                <a:latin typeface="+mn-ea"/>
              </a:rPr>
              <a:t>新規施策</a:t>
            </a:r>
            <a:endParaRPr lang="en-US" altLang="ja-JP" b="1" dirty="0">
              <a:solidFill>
                <a:schemeClr val="accent1">
                  <a:lumMod val="25000"/>
                </a:schemeClr>
              </a:solidFill>
              <a:latin typeface="+mn-ea"/>
            </a:endParaRPr>
          </a:p>
          <a:p>
            <a:r>
              <a:rPr lang="ja-JP" altLang="en-US" b="1" dirty="0">
                <a:solidFill>
                  <a:schemeClr val="accent1">
                    <a:lumMod val="25000"/>
                  </a:schemeClr>
                </a:solidFill>
                <a:latin typeface="+mn-ea"/>
              </a:rPr>
              <a:t>本年度はイベントシートを別途作成　３パターンそれぞれ</a:t>
            </a:r>
            <a:r>
              <a:rPr lang="en-US" altLang="ja-JP" b="1" dirty="0">
                <a:solidFill>
                  <a:schemeClr val="accent1">
                    <a:lumMod val="25000"/>
                  </a:schemeClr>
                </a:solidFill>
                <a:latin typeface="+mn-ea"/>
              </a:rPr>
              <a:t>&lt;A4</a:t>
            </a:r>
            <a:r>
              <a:rPr lang="ja-JP" altLang="en-US" b="1" dirty="0">
                <a:solidFill>
                  <a:schemeClr val="accent1">
                    <a:lumMod val="25000"/>
                  </a:schemeClr>
                </a:solidFill>
                <a:latin typeface="+mn-ea"/>
              </a:rPr>
              <a:t>サイズ：</a:t>
            </a:r>
            <a:r>
              <a:rPr lang="en-US" altLang="ja-JP" b="1" dirty="0">
                <a:solidFill>
                  <a:schemeClr val="accent1">
                    <a:lumMod val="25000"/>
                  </a:schemeClr>
                </a:solidFill>
                <a:latin typeface="+mn-ea"/>
              </a:rPr>
              <a:t>1,000</a:t>
            </a:r>
            <a:r>
              <a:rPr lang="ja-JP" altLang="en-US" b="1" dirty="0">
                <a:solidFill>
                  <a:schemeClr val="accent1">
                    <a:lumMod val="25000"/>
                  </a:schemeClr>
                </a:solidFill>
                <a:latin typeface="+mn-ea"/>
              </a:rPr>
              <a:t>部</a:t>
            </a:r>
            <a:r>
              <a:rPr lang="en-US" altLang="ja-JP" b="1" dirty="0">
                <a:solidFill>
                  <a:schemeClr val="accent1">
                    <a:lumMod val="25000"/>
                  </a:schemeClr>
                </a:solidFill>
                <a:latin typeface="+mn-ea"/>
              </a:rPr>
              <a:t>&gt;</a:t>
            </a:r>
          </a:p>
          <a:p>
            <a:endParaRPr lang="en-US" altLang="ja-JP" b="1" dirty="0">
              <a:solidFill>
                <a:schemeClr val="accent1">
                  <a:lumMod val="25000"/>
                </a:schemeClr>
              </a:solidFill>
              <a:latin typeface="+mn-ea"/>
            </a:endParaRPr>
          </a:p>
        </p:txBody>
      </p:sp>
      <p:pic>
        <p:nvPicPr>
          <p:cNvPr id="10" name="図 9">
            <a:extLst>
              <a:ext uri="{FF2B5EF4-FFF2-40B4-BE49-F238E27FC236}">
                <a16:creationId xmlns:a16="http://schemas.microsoft.com/office/drawing/2014/main" id="{6B9151ED-00B7-1FA8-EF31-9657CA26B19F}"/>
              </a:ext>
            </a:extLst>
          </p:cNvPr>
          <p:cNvPicPr>
            <a:picLocks noChangeAspect="1"/>
          </p:cNvPicPr>
          <p:nvPr/>
        </p:nvPicPr>
        <p:blipFill>
          <a:blip r:embed="rId3"/>
          <a:stretch>
            <a:fillRect/>
          </a:stretch>
        </p:blipFill>
        <p:spPr>
          <a:xfrm>
            <a:off x="437484" y="2636962"/>
            <a:ext cx="3398059" cy="2433356"/>
          </a:xfrm>
          <a:prstGeom prst="rect">
            <a:avLst/>
          </a:prstGeom>
        </p:spPr>
      </p:pic>
      <p:pic>
        <p:nvPicPr>
          <p:cNvPr id="15" name="図 14">
            <a:extLst>
              <a:ext uri="{FF2B5EF4-FFF2-40B4-BE49-F238E27FC236}">
                <a16:creationId xmlns:a16="http://schemas.microsoft.com/office/drawing/2014/main" id="{604D2C92-E1E6-7F7B-804F-E233380F99B1}"/>
              </a:ext>
            </a:extLst>
          </p:cNvPr>
          <p:cNvPicPr>
            <a:picLocks noChangeAspect="1"/>
          </p:cNvPicPr>
          <p:nvPr/>
        </p:nvPicPr>
        <p:blipFill>
          <a:blip r:embed="rId4"/>
          <a:stretch>
            <a:fillRect/>
          </a:stretch>
        </p:blipFill>
        <p:spPr>
          <a:xfrm>
            <a:off x="3969278" y="2630068"/>
            <a:ext cx="3398060" cy="2440249"/>
          </a:xfrm>
          <a:prstGeom prst="rect">
            <a:avLst/>
          </a:prstGeom>
        </p:spPr>
      </p:pic>
      <p:pic>
        <p:nvPicPr>
          <p:cNvPr id="18" name="図 17">
            <a:extLst>
              <a:ext uri="{FF2B5EF4-FFF2-40B4-BE49-F238E27FC236}">
                <a16:creationId xmlns:a16="http://schemas.microsoft.com/office/drawing/2014/main" id="{6C567473-0542-42DE-DB74-B8AD2DDA20E8}"/>
              </a:ext>
            </a:extLst>
          </p:cNvPr>
          <p:cNvPicPr>
            <a:picLocks noChangeAspect="1"/>
          </p:cNvPicPr>
          <p:nvPr/>
        </p:nvPicPr>
        <p:blipFill>
          <a:blip r:embed="rId5"/>
          <a:stretch>
            <a:fillRect/>
          </a:stretch>
        </p:blipFill>
        <p:spPr>
          <a:xfrm>
            <a:off x="7501073" y="2630067"/>
            <a:ext cx="3403760" cy="2440249"/>
          </a:xfrm>
          <a:prstGeom prst="rect">
            <a:avLst/>
          </a:prstGeom>
        </p:spPr>
      </p:pic>
      <p:pic>
        <p:nvPicPr>
          <p:cNvPr id="6" name="図 5">
            <a:extLst>
              <a:ext uri="{FF2B5EF4-FFF2-40B4-BE49-F238E27FC236}">
                <a16:creationId xmlns:a16="http://schemas.microsoft.com/office/drawing/2014/main" id="{262BC2AC-37B5-5F3F-352F-4BED4E35E1B5}"/>
              </a:ext>
            </a:extLst>
          </p:cNvPr>
          <p:cNvPicPr>
            <a:picLocks noChangeAspect="1"/>
          </p:cNvPicPr>
          <p:nvPr/>
        </p:nvPicPr>
        <p:blipFill>
          <a:blip r:embed="rId6"/>
          <a:stretch>
            <a:fillRect/>
          </a:stretch>
        </p:blipFill>
        <p:spPr>
          <a:xfrm>
            <a:off x="4802534" y="3850191"/>
            <a:ext cx="3405781" cy="2440249"/>
          </a:xfrm>
          <a:prstGeom prst="rect">
            <a:avLst/>
          </a:prstGeom>
        </p:spPr>
      </p:pic>
      <p:pic>
        <p:nvPicPr>
          <p:cNvPr id="11" name="図 10">
            <a:extLst>
              <a:ext uri="{FF2B5EF4-FFF2-40B4-BE49-F238E27FC236}">
                <a16:creationId xmlns:a16="http://schemas.microsoft.com/office/drawing/2014/main" id="{AD0D2FF8-7AA1-B50E-5019-541EA95D732E}"/>
              </a:ext>
            </a:extLst>
          </p:cNvPr>
          <p:cNvPicPr>
            <a:picLocks noChangeAspect="1"/>
          </p:cNvPicPr>
          <p:nvPr/>
        </p:nvPicPr>
        <p:blipFill>
          <a:blip r:embed="rId7"/>
          <a:stretch>
            <a:fillRect/>
          </a:stretch>
        </p:blipFill>
        <p:spPr>
          <a:xfrm>
            <a:off x="8342050" y="3857086"/>
            <a:ext cx="3379924" cy="2433354"/>
          </a:xfrm>
          <a:prstGeom prst="rect">
            <a:avLst/>
          </a:prstGeom>
        </p:spPr>
      </p:pic>
      <p:pic>
        <p:nvPicPr>
          <p:cNvPr id="13" name="図 12">
            <a:extLst>
              <a:ext uri="{FF2B5EF4-FFF2-40B4-BE49-F238E27FC236}">
                <a16:creationId xmlns:a16="http://schemas.microsoft.com/office/drawing/2014/main" id="{D250E251-BC65-0C07-0703-7D3F4E918AD6}"/>
              </a:ext>
            </a:extLst>
          </p:cNvPr>
          <p:cNvPicPr>
            <a:picLocks noChangeAspect="1"/>
          </p:cNvPicPr>
          <p:nvPr/>
        </p:nvPicPr>
        <p:blipFill>
          <a:blip r:embed="rId8"/>
          <a:stretch>
            <a:fillRect/>
          </a:stretch>
        </p:blipFill>
        <p:spPr>
          <a:xfrm>
            <a:off x="1235988" y="3850190"/>
            <a:ext cx="3432811" cy="2440249"/>
          </a:xfrm>
          <a:prstGeom prst="rect">
            <a:avLst/>
          </a:prstGeom>
        </p:spPr>
      </p:pic>
    </p:spTree>
    <p:extLst>
      <p:ext uri="{BB962C8B-B14F-4D97-AF65-F5344CB8AC3E}">
        <p14:creationId xmlns:p14="http://schemas.microsoft.com/office/powerpoint/2010/main" val="4182662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73FCB6-17C0-226D-3DE1-CBABEC0F6865}"/>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0EFA926-CDFD-8560-5CC2-22BD29F93C00}"/>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u="sng" dirty="0">
                <a:solidFill>
                  <a:schemeClr val="accent1">
                    <a:lumMod val="25000"/>
                  </a:schemeClr>
                </a:solidFill>
              </a:rPr>
              <a:t>■インタビューチーム活動報告</a:t>
            </a:r>
            <a:endParaRPr lang="ja-JP" b="1" u="sng" dirty="0">
              <a:solidFill>
                <a:schemeClr val="accent1">
                  <a:lumMod val="25000"/>
                </a:schemeClr>
              </a:solidFill>
            </a:endParaRPr>
          </a:p>
        </p:txBody>
      </p:sp>
      <p:sp>
        <p:nvSpPr>
          <p:cNvPr id="3" name="コンテンツ プレースホルダー 2">
            <a:extLst>
              <a:ext uri="{FF2B5EF4-FFF2-40B4-BE49-F238E27FC236}">
                <a16:creationId xmlns:a16="http://schemas.microsoft.com/office/drawing/2014/main" id="{E462441C-D956-4833-F891-D1728F1EC1FF}"/>
              </a:ext>
            </a:extLst>
          </p:cNvPr>
          <p:cNvSpPr>
            <a:spLocks noGrp="1"/>
          </p:cNvSpPr>
          <p:nvPr>
            <p:ph sz="quarter" idx="10"/>
          </p:nvPr>
        </p:nvSpPr>
        <p:spPr>
          <a:xfrm>
            <a:off x="914399" y="1507344"/>
            <a:ext cx="10363201" cy="4849007"/>
          </a:xfrm>
        </p:spPr>
        <p:txBody>
          <a:bodyPr rtlCol="0">
            <a:normAutofit/>
          </a:bodyPr>
          <a:lstStyle>
            <a:defPPr>
              <a:defRPr lang="ja-JP"/>
            </a:defPPr>
          </a:lstStyle>
          <a:p>
            <a:pPr marL="0" indent="0" rtl="0">
              <a:buNone/>
            </a:pPr>
            <a:r>
              <a:rPr lang="en-US" altLang="ja-JP" noProof="1">
                <a:solidFill>
                  <a:schemeClr val="accent1">
                    <a:lumMod val="25000"/>
                  </a:schemeClr>
                </a:solidFill>
              </a:rPr>
              <a:t>【</a:t>
            </a:r>
            <a:r>
              <a:rPr lang="ja-JP" altLang="en-US" noProof="1">
                <a:solidFill>
                  <a:schemeClr val="accent1">
                    <a:lumMod val="25000"/>
                  </a:schemeClr>
                </a:solidFill>
              </a:rPr>
              <a:t>個人活動①　新規キャラクター作成</a:t>
            </a:r>
            <a:r>
              <a:rPr lang="en-US" altLang="ja-JP" noProof="1">
                <a:solidFill>
                  <a:schemeClr val="accent1">
                    <a:lumMod val="25000"/>
                  </a:schemeClr>
                </a:solidFill>
              </a:rPr>
              <a:t>】 </a:t>
            </a:r>
            <a:r>
              <a:rPr lang="en-US" altLang="ja-JP" u="sng" noProof="1">
                <a:solidFill>
                  <a:schemeClr val="accent1">
                    <a:lumMod val="25000"/>
                  </a:schemeClr>
                </a:solidFill>
              </a:rPr>
              <a:t>※</a:t>
            </a:r>
            <a:r>
              <a:rPr lang="ja-JP" altLang="en-US" u="sng" noProof="1">
                <a:solidFill>
                  <a:schemeClr val="accent1">
                    <a:lumMod val="25000"/>
                  </a:schemeClr>
                </a:solidFill>
              </a:rPr>
              <a:t>学生発表からのコメント</a:t>
            </a:r>
          </a:p>
          <a:p>
            <a:pPr marL="0" indent="0" rtl="0">
              <a:buNone/>
            </a:pPr>
            <a:r>
              <a:rPr lang="ja-JP" altLang="en-US" dirty="0">
                <a:solidFill>
                  <a:schemeClr val="accent1">
                    <a:lumMod val="25000"/>
                  </a:schemeClr>
                </a:solidFill>
              </a:rPr>
              <a:t>　　　　　　　　　　　　　　　　　　　　　</a:t>
            </a:r>
            <a:endParaRPr lang="en-US" altLang="ja-JP" dirty="0">
              <a:solidFill>
                <a:schemeClr val="accent1">
                  <a:lumMod val="25000"/>
                </a:schemeClr>
              </a:solidFill>
            </a:endParaRPr>
          </a:p>
          <a:p>
            <a:pPr marL="0" indent="0" rtl="0">
              <a:buNone/>
            </a:pPr>
            <a:r>
              <a:rPr lang="ja-JP" altLang="en-US" dirty="0">
                <a:solidFill>
                  <a:schemeClr val="accent1">
                    <a:lumMod val="25000"/>
                  </a:schemeClr>
                </a:solidFill>
              </a:rPr>
              <a:t>　　　　　　　　　　　　　　　　　　　　　　</a:t>
            </a:r>
            <a:r>
              <a:rPr lang="ja-JP" altLang="en-US" b="1" u="sng" dirty="0">
                <a:solidFill>
                  <a:schemeClr val="accent1">
                    <a:lumMod val="25000"/>
                  </a:schemeClr>
                </a:solidFill>
              </a:rPr>
              <a:t>みかちゃん</a:t>
            </a:r>
          </a:p>
          <a:p>
            <a:pPr marL="0" indent="0" rtl="0">
              <a:buNone/>
            </a:pPr>
            <a:endParaRPr lang="ja-JP" altLang="en-US" dirty="0">
              <a:solidFill>
                <a:schemeClr val="accent1">
                  <a:lumMod val="25000"/>
                </a:schemeClr>
              </a:solidFill>
            </a:endParaRPr>
          </a:p>
          <a:p>
            <a:pPr marL="0" indent="0" rtl="0">
              <a:buNone/>
            </a:pPr>
            <a:r>
              <a:rPr lang="ja-JP" altLang="en-US" dirty="0">
                <a:solidFill>
                  <a:schemeClr val="accent1">
                    <a:lumMod val="25000"/>
                  </a:schemeClr>
                </a:solidFill>
              </a:rPr>
              <a:t>　　　　　　　　　　　　　　　　　　　　　　おっちくんとあいちゃんのお友達</a:t>
            </a:r>
          </a:p>
          <a:p>
            <a:pPr marL="0" indent="0" rtl="0">
              <a:buNone/>
            </a:pPr>
            <a:endParaRPr lang="en-US" altLang="ja-JP" dirty="0">
              <a:solidFill>
                <a:schemeClr val="accent1">
                  <a:lumMod val="25000"/>
                </a:schemeClr>
              </a:solidFill>
            </a:endParaRPr>
          </a:p>
          <a:p>
            <a:pPr marL="0" indent="0" rtl="0">
              <a:buNone/>
            </a:pPr>
            <a:endParaRPr lang="en-US" altLang="ja-JP" dirty="0">
              <a:solidFill>
                <a:schemeClr val="accent1">
                  <a:lumMod val="25000"/>
                </a:schemeClr>
              </a:solidFill>
            </a:endParaRPr>
          </a:p>
          <a:p>
            <a:pPr marL="0" indent="0" rtl="0">
              <a:buNone/>
            </a:pPr>
            <a:endParaRPr lang="en-US" altLang="ja-JP" dirty="0">
              <a:solidFill>
                <a:schemeClr val="accent1">
                  <a:lumMod val="25000"/>
                </a:schemeClr>
              </a:solidFill>
            </a:endParaRPr>
          </a:p>
          <a:p>
            <a:pPr marL="0" indent="0" rtl="0">
              <a:buNone/>
            </a:pPr>
            <a:endParaRPr lang="en-US" altLang="ja-JP" dirty="0">
              <a:solidFill>
                <a:schemeClr val="accent1">
                  <a:lumMod val="25000"/>
                </a:schemeClr>
              </a:solidFill>
            </a:endParaRPr>
          </a:p>
          <a:p>
            <a:pPr marL="0" indent="0" rtl="0">
              <a:buNone/>
            </a:pPr>
            <a:endParaRPr lang="en-US" altLang="ja-JP" dirty="0">
              <a:solidFill>
                <a:schemeClr val="accent1">
                  <a:lumMod val="25000"/>
                </a:schemeClr>
              </a:solidFill>
            </a:endParaRPr>
          </a:p>
          <a:p>
            <a:pPr marL="0" indent="0" rtl="0">
              <a:buNone/>
            </a:pPr>
            <a:r>
              <a:rPr lang="ja-JP" altLang="en-US" dirty="0">
                <a:solidFill>
                  <a:schemeClr val="accent1">
                    <a:lumMod val="25000"/>
                  </a:schemeClr>
                </a:solidFill>
              </a:rPr>
              <a:t>　　　　　　　　　　　　　　　　　　　　　　新しお友達のキャラクターデザインを作成しました。</a:t>
            </a:r>
            <a:endParaRPr lang="en-US" altLang="ja-JP" dirty="0">
              <a:solidFill>
                <a:schemeClr val="accent1">
                  <a:lumMod val="25000"/>
                </a:schemeClr>
              </a:solidFill>
            </a:endParaRPr>
          </a:p>
        </p:txBody>
      </p:sp>
      <p:sp>
        <p:nvSpPr>
          <p:cNvPr id="8" name="フッター プレースホルダー 2">
            <a:extLst>
              <a:ext uri="{FF2B5EF4-FFF2-40B4-BE49-F238E27FC236}">
                <a16:creationId xmlns:a16="http://schemas.microsoft.com/office/drawing/2014/main" id="{38AF6891-8EC6-0245-4F88-696D7612F993}"/>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D959607C-31A0-62D2-E78C-68616031711F}"/>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pic>
        <p:nvPicPr>
          <p:cNvPr id="15" name="図 14" descr="ロゴ&#10;&#10;自動的に生成された説明">
            <a:extLst>
              <a:ext uri="{FF2B5EF4-FFF2-40B4-BE49-F238E27FC236}">
                <a16:creationId xmlns:a16="http://schemas.microsoft.com/office/drawing/2014/main" id="{883D3E65-203E-7E2C-D0CF-0567400960D1}"/>
              </a:ext>
            </a:extLst>
          </p:cNvPr>
          <p:cNvPicPr>
            <a:picLocks noChangeAspect="1"/>
          </p:cNvPicPr>
          <p:nvPr/>
        </p:nvPicPr>
        <p:blipFill>
          <a:blip r:embed="rId3"/>
          <a:srcRect r="6861"/>
          <a:stretch/>
        </p:blipFill>
        <p:spPr>
          <a:xfrm>
            <a:off x="5739562" y="564476"/>
            <a:ext cx="1098804" cy="1230898"/>
          </a:xfrm>
          <a:prstGeom prst="rect">
            <a:avLst/>
          </a:prstGeom>
        </p:spPr>
      </p:pic>
      <p:pic>
        <p:nvPicPr>
          <p:cNvPr id="6" name="図 5">
            <a:extLst>
              <a:ext uri="{FF2B5EF4-FFF2-40B4-BE49-F238E27FC236}">
                <a16:creationId xmlns:a16="http://schemas.microsoft.com/office/drawing/2014/main" id="{7CF16ECE-180A-C159-1EE8-18C1F7BB49B0}"/>
              </a:ext>
            </a:extLst>
          </p:cNvPr>
          <p:cNvPicPr>
            <a:picLocks noChangeAspect="1"/>
          </p:cNvPicPr>
          <p:nvPr/>
        </p:nvPicPr>
        <p:blipFill>
          <a:blip r:embed="rId4"/>
          <a:srcRect t="9739" b="9310"/>
          <a:stretch/>
        </p:blipFill>
        <p:spPr>
          <a:xfrm>
            <a:off x="1083076" y="1994726"/>
            <a:ext cx="3811946" cy="4361625"/>
          </a:xfrm>
          <a:prstGeom prst="rect">
            <a:avLst/>
          </a:prstGeom>
        </p:spPr>
      </p:pic>
      <p:pic>
        <p:nvPicPr>
          <p:cNvPr id="10" name="図 9">
            <a:extLst>
              <a:ext uri="{FF2B5EF4-FFF2-40B4-BE49-F238E27FC236}">
                <a16:creationId xmlns:a16="http://schemas.microsoft.com/office/drawing/2014/main" id="{E7E929F6-F672-D57A-1777-7B76F2656F67}"/>
              </a:ext>
            </a:extLst>
          </p:cNvPr>
          <p:cNvPicPr>
            <a:picLocks noChangeAspect="1"/>
          </p:cNvPicPr>
          <p:nvPr/>
        </p:nvPicPr>
        <p:blipFill>
          <a:blip r:embed="rId5"/>
          <a:srcRect t="5771" b="4713"/>
          <a:stretch/>
        </p:blipFill>
        <p:spPr>
          <a:xfrm>
            <a:off x="6288964" y="3731433"/>
            <a:ext cx="5206435" cy="1953749"/>
          </a:xfrm>
          <a:prstGeom prst="rect">
            <a:avLst/>
          </a:prstGeom>
        </p:spPr>
      </p:pic>
    </p:spTree>
    <p:extLst>
      <p:ext uri="{BB962C8B-B14F-4D97-AF65-F5344CB8AC3E}">
        <p14:creationId xmlns:p14="http://schemas.microsoft.com/office/powerpoint/2010/main" val="37503957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1CF188-5B32-D6CC-B5C1-F967C419573E}"/>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8EEF81F-8507-A31C-600D-23820F17D594}"/>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u="sng" dirty="0">
                <a:solidFill>
                  <a:schemeClr val="accent1">
                    <a:lumMod val="25000"/>
                  </a:schemeClr>
                </a:solidFill>
              </a:rPr>
              <a:t>■インタビューチーム活動報告</a:t>
            </a:r>
            <a:endParaRPr lang="ja-JP" b="1" u="sng" dirty="0">
              <a:solidFill>
                <a:schemeClr val="accent1">
                  <a:lumMod val="25000"/>
                </a:schemeClr>
              </a:solidFill>
            </a:endParaRPr>
          </a:p>
        </p:txBody>
      </p:sp>
      <p:sp>
        <p:nvSpPr>
          <p:cNvPr id="8" name="フッター プレースホルダー 2">
            <a:extLst>
              <a:ext uri="{FF2B5EF4-FFF2-40B4-BE49-F238E27FC236}">
                <a16:creationId xmlns:a16="http://schemas.microsoft.com/office/drawing/2014/main" id="{08654971-017D-A7E7-6BF3-8027EC4795E4}"/>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75CA3954-FDB4-3AD8-990B-67771219B129}"/>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pic>
        <p:nvPicPr>
          <p:cNvPr id="15" name="図 14" descr="ロゴ&#10;&#10;自動的に生成された説明">
            <a:extLst>
              <a:ext uri="{FF2B5EF4-FFF2-40B4-BE49-F238E27FC236}">
                <a16:creationId xmlns:a16="http://schemas.microsoft.com/office/drawing/2014/main" id="{12B35440-5E12-A944-EF2C-B767DBE97760}"/>
              </a:ext>
            </a:extLst>
          </p:cNvPr>
          <p:cNvPicPr>
            <a:picLocks noChangeAspect="1"/>
          </p:cNvPicPr>
          <p:nvPr/>
        </p:nvPicPr>
        <p:blipFill>
          <a:blip r:embed="rId3"/>
          <a:srcRect r="6861"/>
          <a:stretch/>
        </p:blipFill>
        <p:spPr>
          <a:xfrm>
            <a:off x="5739562" y="564476"/>
            <a:ext cx="1098804" cy="1230898"/>
          </a:xfrm>
          <a:prstGeom prst="rect">
            <a:avLst/>
          </a:prstGeom>
        </p:spPr>
      </p:pic>
      <p:pic>
        <p:nvPicPr>
          <p:cNvPr id="5" name="図 4">
            <a:extLst>
              <a:ext uri="{FF2B5EF4-FFF2-40B4-BE49-F238E27FC236}">
                <a16:creationId xmlns:a16="http://schemas.microsoft.com/office/drawing/2014/main" id="{D9DD2B9D-ABF4-6ACE-E26E-59937881FD6D}"/>
              </a:ext>
            </a:extLst>
          </p:cNvPr>
          <p:cNvPicPr>
            <a:picLocks noChangeAspect="1"/>
          </p:cNvPicPr>
          <p:nvPr/>
        </p:nvPicPr>
        <p:blipFill>
          <a:blip r:embed="rId4"/>
          <a:srcRect t="9816" b="51429"/>
          <a:stretch/>
        </p:blipFill>
        <p:spPr>
          <a:xfrm>
            <a:off x="532390" y="1965111"/>
            <a:ext cx="11127219" cy="1999190"/>
          </a:xfrm>
          <a:prstGeom prst="rect">
            <a:avLst/>
          </a:prstGeom>
        </p:spPr>
      </p:pic>
      <p:pic>
        <p:nvPicPr>
          <p:cNvPr id="4" name="図 3">
            <a:extLst>
              <a:ext uri="{FF2B5EF4-FFF2-40B4-BE49-F238E27FC236}">
                <a16:creationId xmlns:a16="http://schemas.microsoft.com/office/drawing/2014/main" id="{93091FFA-2F52-5734-A21D-DE9AF21E5511}"/>
              </a:ext>
            </a:extLst>
          </p:cNvPr>
          <p:cNvPicPr>
            <a:picLocks noChangeAspect="1"/>
          </p:cNvPicPr>
          <p:nvPr/>
        </p:nvPicPr>
        <p:blipFill>
          <a:blip r:embed="rId4"/>
          <a:srcRect t="50351" b="4844"/>
          <a:stretch/>
        </p:blipFill>
        <p:spPr>
          <a:xfrm>
            <a:off x="532390" y="3810949"/>
            <a:ext cx="11127219" cy="2311242"/>
          </a:xfrm>
          <a:prstGeom prst="rect">
            <a:avLst/>
          </a:prstGeom>
        </p:spPr>
      </p:pic>
      <p:sp>
        <p:nvSpPr>
          <p:cNvPr id="3" name="コンテンツ プレースホルダー 2">
            <a:extLst>
              <a:ext uri="{FF2B5EF4-FFF2-40B4-BE49-F238E27FC236}">
                <a16:creationId xmlns:a16="http://schemas.microsoft.com/office/drawing/2014/main" id="{2A57832B-7CB7-4D73-08AE-66F668D2B27E}"/>
              </a:ext>
            </a:extLst>
          </p:cNvPr>
          <p:cNvSpPr>
            <a:spLocks noGrp="1"/>
          </p:cNvSpPr>
          <p:nvPr>
            <p:ph sz="quarter" idx="10"/>
          </p:nvPr>
        </p:nvSpPr>
        <p:spPr>
          <a:xfrm>
            <a:off x="914399" y="1507344"/>
            <a:ext cx="10363201" cy="4849007"/>
          </a:xfrm>
        </p:spPr>
        <p:txBody>
          <a:bodyPr rtlCol="0">
            <a:normAutofit/>
          </a:bodyPr>
          <a:lstStyle>
            <a:defPPr>
              <a:defRPr lang="ja-JP"/>
            </a:defPPr>
          </a:lstStyle>
          <a:p>
            <a:pPr marL="0" indent="0">
              <a:buNone/>
            </a:pPr>
            <a:r>
              <a:rPr lang="en-US" altLang="ja-JP" noProof="1">
                <a:solidFill>
                  <a:schemeClr val="accent1">
                    <a:lumMod val="25000"/>
                  </a:schemeClr>
                </a:solidFill>
              </a:rPr>
              <a:t>【</a:t>
            </a:r>
            <a:r>
              <a:rPr lang="ja-JP" altLang="en-US" noProof="1">
                <a:solidFill>
                  <a:schemeClr val="accent1">
                    <a:lumMod val="25000"/>
                  </a:schemeClr>
                </a:solidFill>
              </a:rPr>
              <a:t>個人活動②　素材イラスト作成</a:t>
            </a:r>
            <a:r>
              <a:rPr lang="en-US" altLang="ja-JP" noProof="1">
                <a:solidFill>
                  <a:schemeClr val="accent1">
                    <a:lumMod val="25000"/>
                  </a:schemeClr>
                </a:solidFill>
              </a:rPr>
              <a:t>】</a:t>
            </a:r>
            <a:r>
              <a:rPr lang="ja-JP" altLang="en-US" noProof="1">
                <a:solidFill>
                  <a:schemeClr val="accent1">
                    <a:lumMod val="25000"/>
                  </a:schemeClr>
                </a:solidFill>
              </a:rPr>
              <a:t> </a:t>
            </a:r>
            <a:r>
              <a:rPr lang="en-US" altLang="ja-JP" u="sng" noProof="1">
                <a:solidFill>
                  <a:schemeClr val="accent1">
                    <a:lumMod val="25000"/>
                  </a:schemeClr>
                </a:solidFill>
              </a:rPr>
              <a:t>※</a:t>
            </a:r>
            <a:r>
              <a:rPr lang="ja-JP" altLang="en-US" u="sng" noProof="1">
                <a:solidFill>
                  <a:schemeClr val="accent1">
                    <a:lumMod val="25000"/>
                  </a:schemeClr>
                </a:solidFill>
              </a:rPr>
              <a:t>学生発表からのコメント</a:t>
            </a:r>
            <a:endParaRPr lang="en-US" altLang="ja-JP" u="sng" noProof="1">
              <a:solidFill>
                <a:schemeClr val="accent1">
                  <a:lumMod val="25000"/>
                </a:schemeClr>
              </a:solidFill>
            </a:endParaRPr>
          </a:p>
          <a:p>
            <a:pPr marL="0" indent="0">
              <a:buNone/>
            </a:pPr>
            <a:endParaRPr lang="en-US" altLang="ja-JP" noProof="1">
              <a:solidFill>
                <a:schemeClr val="accent1">
                  <a:lumMod val="25000"/>
                </a:schemeClr>
              </a:solidFill>
            </a:endParaRPr>
          </a:p>
          <a:p>
            <a:pPr marL="0" indent="0">
              <a:buNone/>
            </a:pPr>
            <a:endParaRPr lang="en-US" altLang="ja-JP" noProof="1">
              <a:solidFill>
                <a:schemeClr val="accent1">
                  <a:lumMod val="25000"/>
                </a:schemeClr>
              </a:solidFill>
            </a:endParaRPr>
          </a:p>
          <a:p>
            <a:pPr marL="0" indent="0">
              <a:buNone/>
            </a:pPr>
            <a:endParaRPr lang="en-US" altLang="ja-JP" noProof="1">
              <a:solidFill>
                <a:schemeClr val="accent1">
                  <a:lumMod val="25000"/>
                </a:schemeClr>
              </a:solidFill>
            </a:endParaRPr>
          </a:p>
          <a:p>
            <a:pPr marL="0" indent="0">
              <a:buNone/>
            </a:pPr>
            <a:endParaRPr lang="en-US" altLang="ja-JP" noProof="1">
              <a:solidFill>
                <a:schemeClr val="accent1">
                  <a:lumMod val="25000"/>
                </a:schemeClr>
              </a:solidFill>
            </a:endParaRPr>
          </a:p>
          <a:p>
            <a:pPr marL="0" indent="0">
              <a:buNone/>
            </a:pPr>
            <a:endParaRPr lang="en-US" altLang="ja-JP" noProof="1">
              <a:solidFill>
                <a:schemeClr val="accent1">
                  <a:lumMod val="25000"/>
                </a:schemeClr>
              </a:solidFill>
            </a:endParaRPr>
          </a:p>
          <a:p>
            <a:pPr marL="0" indent="0">
              <a:buNone/>
            </a:pPr>
            <a:endParaRPr lang="en-US" altLang="ja-JP" noProof="1">
              <a:solidFill>
                <a:schemeClr val="accent1">
                  <a:lumMod val="25000"/>
                </a:schemeClr>
              </a:solidFill>
            </a:endParaRPr>
          </a:p>
          <a:p>
            <a:pPr marL="0" indent="0">
              <a:buNone/>
            </a:pPr>
            <a:endParaRPr lang="en-US" altLang="ja-JP" noProof="1">
              <a:solidFill>
                <a:schemeClr val="accent1">
                  <a:lumMod val="25000"/>
                </a:schemeClr>
              </a:solidFill>
            </a:endParaRPr>
          </a:p>
          <a:p>
            <a:pPr marL="0" indent="0">
              <a:buNone/>
            </a:pPr>
            <a:endParaRPr lang="en-US" altLang="ja-JP" noProof="1">
              <a:solidFill>
                <a:schemeClr val="accent1">
                  <a:lumMod val="25000"/>
                </a:schemeClr>
              </a:solidFill>
            </a:endParaRPr>
          </a:p>
          <a:p>
            <a:pPr marL="0" indent="0">
              <a:buNone/>
            </a:pPr>
            <a:endParaRPr lang="en-US" altLang="ja-JP" noProof="1">
              <a:solidFill>
                <a:schemeClr val="accent1">
                  <a:lumMod val="25000"/>
                </a:schemeClr>
              </a:solidFill>
            </a:endParaRPr>
          </a:p>
          <a:p>
            <a:pPr marL="0" indent="0">
              <a:buNone/>
            </a:pPr>
            <a:r>
              <a:rPr lang="ja-JP" altLang="en-US" noProof="1">
                <a:solidFill>
                  <a:schemeClr val="accent1">
                    <a:lumMod val="25000"/>
                  </a:schemeClr>
                </a:solidFill>
              </a:rPr>
              <a:t>キャラクターを</a:t>
            </a:r>
            <a:r>
              <a:rPr lang="en-US" altLang="ja-JP" noProof="1">
                <a:solidFill>
                  <a:schemeClr val="accent1">
                    <a:lumMod val="25000"/>
                  </a:schemeClr>
                </a:solidFill>
              </a:rPr>
              <a:t>SNS</a:t>
            </a:r>
            <a:r>
              <a:rPr lang="ja-JP" altLang="en-US" noProof="1">
                <a:solidFill>
                  <a:schemeClr val="accent1">
                    <a:lumMod val="25000"/>
                  </a:schemeClr>
                </a:solidFill>
              </a:rPr>
              <a:t>や冊子に登場させるためにデザインバリエーションを考え、それぞれ作成しました。</a:t>
            </a:r>
            <a:endParaRPr lang="en-US" altLang="ja-JP" noProof="1">
              <a:solidFill>
                <a:schemeClr val="accent1">
                  <a:lumMod val="25000"/>
                </a:schemeClr>
              </a:solidFill>
            </a:endParaRPr>
          </a:p>
        </p:txBody>
      </p:sp>
    </p:spTree>
    <p:extLst>
      <p:ext uri="{BB962C8B-B14F-4D97-AF65-F5344CB8AC3E}">
        <p14:creationId xmlns:p14="http://schemas.microsoft.com/office/powerpoint/2010/main" val="26440272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FAC25E-E859-A677-0ED3-2D5217EA139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21C9A76-3227-4272-CC4D-C82B18D5DFAA}"/>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u="sng" dirty="0">
                <a:solidFill>
                  <a:schemeClr val="accent1">
                    <a:lumMod val="25000"/>
                  </a:schemeClr>
                </a:solidFill>
              </a:rPr>
              <a:t>■インタビューチーム活動報告</a:t>
            </a:r>
            <a:endParaRPr lang="ja-JP" b="1" u="sng" dirty="0">
              <a:solidFill>
                <a:schemeClr val="accent1">
                  <a:lumMod val="25000"/>
                </a:schemeClr>
              </a:solidFill>
            </a:endParaRPr>
          </a:p>
        </p:txBody>
      </p:sp>
      <p:sp>
        <p:nvSpPr>
          <p:cNvPr id="3" name="コンテンツ プレースホルダー 2">
            <a:extLst>
              <a:ext uri="{FF2B5EF4-FFF2-40B4-BE49-F238E27FC236}">
                <a16:creationId xmlns:a16="http://schemas.microsoft.com/office/drawing/2014/main" id="{E16D8ABA-EE75-9804-10EF-ABF3740CBFDF}"/>
              </a:ext>
            </a:extLst>
          </p:cNvPr>
          <p:cNvSpPr>
            <a:spLocks noGrp="1"/>
          </p:cNvSpPr>
          <p:nvPr>
            <p:ph sz="quarter" idx="10"/>
          </p:nvPr>
        </p:nvSpPr>
        <p:spPr>
          <a:xfrm>
            <a:off x="914399" y="1507345"/>
            <a:ext cx="10363201" cy="5131994"/>
          </a:xfrm>
        </p:spPr>
        <p:txBody>
          <a:bodyPr rtlCol="0">
            <a:normAutofit/>
          </a:bodyPr>
          <a:lstStyle>
            <a:defPPr>
              <a:defRPr lang="ja-JP"/>
            </a:defPPr>
          </a:lstStyle>
          <a:p>
            <a:pPr marL="0" indent="0">
              <a:buNone/>
            </a:pPr>
            <a:r>
              <a:rPr lang="en-US" altLang="ja-JP" noProof="1">
                <a:solidFill>
                  <a:schemeClr val="accent1">
                    <a:lumMod val="25000"/>
                  </a:schemeClr>
                </a:solidFill>
              </a:rPr>
              <a:t>【</a:t>
            </a:r>
            <a:r>
              <a:rPr lang="ja-JP" altLang="en-US" noProof="1">
                <a:solidFill>
                  <a:schemeClr val="accent1">
                    <a:lumMod val="25000"/>
                  </a:schemeClr>
                </a:solidFill>
              </a:rPr>
              <a:t>個人活動③　グッズデータ作成</a:t>
            </a:r>
            <a:r>
              <a:rPr lang="en-US" altLang="ja-JP" noProof="1">
                <a:solidFill>
                  <a:schemeClr val="accent1">
                    <a:lumMod val="25000"/>
                  </a:schemeClr>
                </a:solidFill>
              </a:rPr>
              <a:t>】</a:t>
            </a:r>
            <a:r>
              <a:rPr lang="ja-JP" altLang="en-US" noProof="1">
                <a:solidFill>
                  <a:schemeClr val="accent1">
                    <a:lumMod val="25000"/>
                  </a:schemeClr>
                </a:solidFill>
              </a:rPr>
              <a:t> </a:t>
            </a:r>
            <a:r>
              <a:rPr lang="en-US" altLang="ja-JP" u="sng" noProof="1">
                <a:solidFill>
                  <a:schemeClr val="accent1">
                    <a:lumMod val="25000"/>
                  </a:schemeClr>
                </a:solidFill>
              </a:rPr>
              <a:t>※</a:t>
            </a:r>
            <a:r>
              <a:rPr lang="ja-JP" altLang="en-US" u="sng" noProof="1">
                <a:solidFill>
                  <a:schemeClr val="accent1">
                    <a:lumMod val="25000"/>
                  </a:schemeClr>
                </a:solidFill>
              </a:rPr>
              <a:t>学生発表からのコメント</a:t>
            </a:r>
            <a:endParaRPr lang="en-US" altLang="ja-JP" u="sng" noProof="1">
              <a:solidFill>
                <a:schemeClr val="accent1">
                  <a:lumMod val="25000"/>
                </a:schemeClr>
              </a:solidFill>
            </a:endParaRPr>
          </a:p>
          <a:p>
            <a:pPr marL="0" indent="0" algn="ctr">
              <a:buNone/>
            </a:pPr>
            <a:r>
              <a:rPr lang="ja-JP" altLang="en-US" u="sng" dirty="0">
                <a:solidFill>
                  <a:schemeClr val="accent1">
                    <a:lumMod val="25000"/>
                  </a:schemeClr>
                </a:solidFill>
              </a:rPr>
              <a:t>アクリルキーホルダー</a:t>
            </a:r>
            <a:endParaRPr lang="en-US" altLang="ja-JP" u="sng" dirty="0">
              <a:solidFill>
                <a:schemeClr val="accent1">
                  <a:lumMod val="25000"/>
                </a:schemeClr>
              </a:solidFill>
            </a:endParaRPr>
          </a:p>
          <a:p>
            <a:pPr marL="0" indent="0" algn="ctr" rtl="0">
              <a:buNone/>
            </a:pPr>
            <a:endParaRPr lang="en-US" altLang="ja-JP" u="sng" dirty="0">
              <a:solidFill>
                <a:schemeClr val="accent1">
                  <a:lumMod val="25000"/>
                </a:schemeClr>
              </a:solidFill>
            </a:endParaRPr>
          </a:p>
          <a:p>
            <a:pPr marL="0" indent="0" algn="ctr" rtl="0">
              <a:buNone/>
            </a:pPr>
            <a:endParaRPr lang="en-US" altLang="ja-JP" u="sng" dirty="0">
              <a:solidFill>
                <a:schemeClr val="accent1">
                  <a:lumMod val="25000"/>
                </a:schemeClr>
              </a:solidFill>
            </a:endParaRPr>
          </a:p>
          <a:p>
            <a:pPr marL="0" indent="0" algn="ctr" rtl="0">
              <a:buNone/>
            </a:pPr>
            <a:endParaRPr lang="en-US" altLang="ja-JP" u="sng" dirty="0">
              <a:solidFill>
                <a:schemeClr val="accent1">
                  <a:lumMod val="25000"/>
                </a:schemeClr>
              </a:solidFill>
            </a:endParaRPr>
          </a:p>
          <a:p>
            <a:pPr marL="0" indent="0" algn="ctr" rtl="0">
              <a:buNone/>
            </a:pPr>
            <a:endParaRPr lang="en-US" altLang="ja-JP" sz="1050" u="sng" dirty="0">
              <a:solidFill>
                <a:schemeClr val="accent1">
                  <a:lumMod val="25000"/>
                </a:schemeClr>
              </a:solidFill>
            </a:endParaRPr>
          </a:p>
          <a:p>
            <a:pPr marL="0" indent="0" algn="ctr" rtl="0">
              <a:buNone/>
            </a:pPr>
            <a:r>
              <a:rPr lang="ja-JP" altLang="en-US" u="sng" dirty="0">
                <a:solidFill>
                  <a:schemeClr val="accent1">
                    <a:lumMod val="25000"/>
                  </a:schemeClr>
                </a:solidFill>
              </a:rPr>
              <a:t>ステッカー</a:t>
            </a:r>
            <a:endParaRPr lang="en-US" altLang="ja-JP" u="sng" dirty="0">
              <a:solidFill>
                <a:schemeClr val="accent1">
                  <a:lumMod val="25000"/>
                </a:schemeClr>
              </a:solidFill>
            </a:endParaRPr>
          </a:p>
          <a:p>
            <a:pPr marL="0" indent="0" algn="ctr" rtl="0">
              <a:buNone/>
            </a:pPr>
            <a:endParaRPr lang="en-US" altLang="ja-JP" u="sng" dirty="0">
              <a:solidFill>
                <a:schemeClr val="accent1">
                  <a:lumMod val="25000"/>
                </a:schemeClr>
              </a:solidFill>
            </a:endParaRPr>
          </a:p>
          <a:p>
            <a:pPr marL="0" indent="0" algn="ctr" rtl="0">
              <a:buNone/>
            </a:pPr>
            <a:endParaRPr lang="en-US" altLang="ja-JP" u="sng" dirty="0">
              <a:solidFill>
                <a:schemeClr val="accent1">
                  <a:lumMod val="25000"/>
                </a:schemeClr>
              </a:solidFill>
            </a:endParaRPr>
          </a:p>
          <a:p>
            <a:pPr marL="0" indent="0" algn="ctr" rtl="0">
              <a:buNone/>
            </a:pPr>
            <a:endParaRPr lang="en-US" altLang="ja-JP" u="sng" dirty="0">
              <a:solidFill>
                <a:schemeClr val="accent1">
                  <a:lumMod val="25000"/>
                </a:schemeClr>
              </a:solidFill>
            </a:endParaRPr>
          </a:p>
          <a:p>
            <a:pPr marL="0" indent="0" algn="ctr" rtl="0">
              <a:buNone/>
            </a:pPr>
            <a:endParaRPr lang="en-US" altLang="ja-JP" u="sng" dirty="0">
              <a:solidFill>
                <a:schemeClr val="accent1">
                  <a:lumMod val="25000"/>
                </a:schemeClr>
              </a:solidFill>
            </a:endParaRPr>
          </a:p>
          <a:p>
            <a:pPr marL="0" indent="0" rtl="0">
              <a:buNone/>
            </a:pPr>
            <a:r>
              <a:rPr lang="ja-JP" altLang="en-US" dirty="0">
                <a:solidFill>
                  <a:schemeClr val="accent1">
                    <a:lumMod val="25000"/>
                  </a:schemeClr>
                </a:solidFill>
              </a:rPr>
              <a:t>イベントの景品やノベルティーとしてキャラクターを活用したキーホルダー、エコバッグ、ステッカーも作成。</a:t>
            </a:r>
            <a:endParaRPr lang="en-US" altLang="ja-JP" dirty="0">
              <a:solidFill>
                <a:schemeClr val="accent1">
                  <a:lumMod val="25000"/>
                </a:schemeClr>
              </a:solidFill>
            </a:endParaRPr>
          </a:p>
        </p:txBody>
      </p:sp>
      <p:sp>
        <p:nvSpPr>
          <p:cNvPr id="8" name="フッター プレースホルダー 2">
            <a:extLst>
              <a:ext uri="{FF2B5EF4-FFF2-40B4-BE49-F238E27FC236}">
                <a16:creationId xmlns:a16="http://schemas.microsoft.com/office/drawing/2014/main" id="{D8A43936-328D-01A6-D7AE-FC15FFF7C21D}"/>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79A36D9E-F34D-71DF-5DB9-54BF308C9F5F}"/>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pic>
        <p:nvPicPr>
          <p:cNvPr id="15" name="図 14" descr="ロゴ&#10;&#10;自動的に生成された説明">
            <a:extLst>
              <a:ext uri="{FF2B5EF4-FFF2-40B4-BE49-F238E27FC236}">
                <a16:creationId xmlns:a16="http://schemas.microsoft.com/office/drawing/2014/main" id="{7FD2E055-0224-FA70-F863-041ECC62A369}"/>
              </a:ext>
            </a:extLst>
          </p:cNvPr>
          <p:cNvPicPr>
            <a:picLocks noChangeAspect="1"/>
          </p:cNvPicPr>
          <p:nvPr/>
        </p:nvPicPr>
        <p:blipFill>
          <a:blip r:embed="rId3"/>
          <a:srcRect r="6861"/>
          <a:stretch/>
        </p:blipFill>
        <p:spPr>
          <a:xfrm>
            <a:off x="5739562" y="564476"/>
            <a:ext cx="1098804" cy="1230898"/>
          </a:xfrm>
          <a:prstGeom prst="rect">
            <a:avLst/>
          </a:prstGeom>
        </p:spPr>
      </p:pic>
      <p:pic>
        <p:nvPicPr>
          <p:cNvPr id="7" name="図 6">
            <a:extLst>
              <a:ext uri="{FF2B5EF4-FFF2-40B4-BE49-F238E27FC236}">
                <a16:creationId xmlns:a16="http://schemas.microsoft.com/office/drawing/2014/main" id="{D6F43932-43BC-469A-7757-83A116256580}"/>
              </a:ext>
            </a:extLst>
          </p:cNvPr>
          <p:cNvPicPr>
            <a:picLocks noChangeAspect="1"/>
          </p:cNvPicPr>
          <p:nvPr/>
        </p:nvPicPr>
        <p:blipFill>
          <a:blip r:embed="rId4"/>
          <a:srcRect l="19615" t="30493" r="7906" b="26475"/>
          <a:stretch/>
        </p:blipFill>
        <p:spPr>
          <a:xfrm>
            <a:off x="2362643" y="2090571"/>
            <a:ext cx="7466712" cy="2013227"/>
          </a:xfrm>
          <a:prstGeom prst="rect">
            <a:avLst/>
          </a:prstGeom>
        </p:spPr>
      </p:pic>
      <p:pic>
        <p:nvPicPr>
          <p:cNvPr id="11" name="図 10">
            <a:extLst>
              <a:ext uri="{FF2B5EF4-FFF2-40B4-BE49-F238E27FC236}">
                <a16:creationId xmlns:a16="http://schemas.microsoft.com/office/drawing/2014/main" id="{249CA6F2-5DB2-F279-62EE-1BCB2FEB92D1}"/>
              </a:ext>
            </a:extLst>
          </p:cNvPr>
          <p:cNvPicPr>
            <a:picLocks noChangeAspect="1"/>
          </p:cNvPicPr>
          <p:nvPr/>
        </p:nvPicPr>
        <p:blipFill>
          <a:blip r:embed="rId5"/>
          <a:stretch>
            <a:fillRect/>
          </a:stretch>
        </p:blipFill>
        <p:spPr>
          <a:xfrm>
            <a:off x="0" y="3441612"/>
            <a:ext cx="12192000" cy="3067665"/>
          </a:xfrm>
          <a:prstGeom prst="rect">
            <a:avLst/>
          </a:prstGeom>
        </p:spPr>
      </p:pic>
    </p:spTree>
    <p:extLst>
      <p:ext uri="{BB962C8B-B14F-4D97-AF65-F5344CB8AC3E}">
        <p14:creationId xmlns:p14="http://schemas.microsoft.com/office/powerpoint/2010/main" val="38043797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B6B22D-4D96-A4E8-04C3-D8C7C366CA81}"/>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E62EC41B-2070-E5ED-B15F-5F6D536429A1}"/>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u="sng" dirty="0">
                <a:solidFill>
                  <a:schemeClr val="accent1">
                    <a:lumMod val="25000"/>
                  </a:schemeClr>
                </a:solidFill>
              </a:rPr>
              <a:t>■インタビューチーム活動報告</a:t>
            </a:r>
            <a:endParaRPr lang="ja-JP" b="1" u="sng" dirty="0">
              <a:solidFill>
                <a:schemeClr val="accent1">
                  <a:lumMod val="25000"/>
                </a:schemeClr>
              </a:solidFill>
            </a:endParaRPr>
          </a:p>
        </p:txBody>
      </p:sp>
      <p:sp>
        <p:nvSpPr>
          <p:cNvPr id="3" name="コンテンツ プレースホルダー 2">
            <a:extLst>
              <a:ext uri="{FF2B5EF4-FFF2-40B4-BE49-F238E27FC236}">
                <a16:creationId xmlns:a16="http://schemas.microsoft.com/office/drawing/2014/main" id="{BF037512-1B97-E9B1-6626-B8CDF10C8E3A}"/>
              </a:ext>
            </a:extLst>
          </p:cNvPr>
          <p:cNvSpPr>
            <a:spLocks noGrp="1"/>
          </p:cNvSpPr>
          <p:nvPr>
            <p:ph sz="quarter" idx="10"/>
          </p:nvPr>
        </p:nvSpPr>
        <p:spPr>
          <a:xfrm>
            <a:off x="914399" y="1507344"/>
            <a:ext cx="10363201" cy="4985531"/>
          </a:xfrm>
        </p:spPr>
        <p:txBody>
          <a:bodyPr rtlCol="0">
            <a:normAutofit lnSpcReduction="10000"/>
          </a:bodyPr>
          <a:lstStyle>
            <a:defPPr>
              <a:defRPr lang="ja-JP"/>
            </a:defPPr>
          </a:lstStyle>
          <a:p>
            <a:pPr marL="0" indent="0">
              <a:buNone/>
            </a:pPr>
            <a:r>
              <a:rPr lang="en-US" altLang="ja-JP" noProof="1">
                <a:solidFill>
                  <a:schemeClr val="accent1">
                    <a:lumMod val="25000"/>
                  </a:schemeClr>
                </a:solidFill>
              </a:rPr>
              <a:t>【SNS</a:t>
            </a:r>
            <a:r>
              <a:rPr lang="ja-JP" altLang="en-US" noProof="1">
                <a:solidFill>
                  <a:schemeClr val="accent1">
                    <a:lumMod val="25000"/>
                  </a:schemeClr>
                </a:solidFill>
              </a:rPr>
              <a:t>、冊子掲載用店舗取材</a:t>
            </a:r>
            <a:r>
              <a:rPr lang="en-US" altLang="ja-JP" noProof="1">
                <a:solidFill>
                  <a:schemeClr val="accent1">
                    <a:lumMod val="25000"/>
                  </a:schemeClr>
                </a:solidFill>
              </a:rPr>
              <a:t>】</a:t>
            </a:r>
            <a:r>
              <a:rPr lang="ja-JP" altLang="en-US" noProof="1">
                <a:solidFill>
                  <a:schemeClr val="accent1">
                    <a:lumMod val="25000"/>
                  </a:schemeClr>
                </a:solidFill>
              </a:rPr>
              <a:t> </a:t>
            </a:r>
            <a:r>
              <a:rPr lang="en-US" altLang="ja-JP" u="sng" noProof="1">
                <a:solidFill>
                  <a:schemeClr val="accent1">
                    <a:lumMod val="25000"/>
                  </a:schemeClr>
                </a:solidFill>
              </a:rPr>
              <a:t>※</a:t>
            </a:r>
            <a:r>
              <a:rPr lang="ja-JP" altLang="en-US" u="sng" noProof="1">
                <a:solidFill>
                  <a:schemeClr val="accent1">
                    <a:lumMod val="25000"/>
                  </a:schemeClr>
                </a:solidFill>
              </a:rPr>
              <a:t>学生発表からのコメント</a:t>
            </a:r>
            <a:endParaRPr lang="en-US" altLang="ja-JP" u="sng" noProof="1">
              <a:solidFill>
                <a:schemeClr val="accent1">
                  <a:lumMod val="25000"/>
                </a:schemeClr>
              </a:solidFill>
            </a:endParaRPr>
          </a:p>
          <a:p>
            <a:pPr marL="0" indent="0">
              <a:buNone/>
            </a:pPr>
            <a:r>
              <a:rPr lang="ja-JP" altLang="en-US" sz="2000" dirty="0">
                <a:solidFill>
                  <a:schemeClr val="accent1">
                    <a:lumMod val="25000"/>
                  </a:schemeClr>
                </a:solidFill>
              </a:rPr>
              <a:t>日程調整</a:t>
            </a:r>
          </a:p>
          <a:p>
            <a:pPr marL="0" indent="0">
              <a:buNone/>
            </a:pPr>
            <a:r>
              <a:rPr lang="ja-JP" altLang="en-US" sz="2000" dirty="0">
                <a:solidFill>
                  <a:schemeClr val="accent1">
                    <a:lumMod val="25000"/>
                  </a:schemeClr>
                </a:solidFill>
              </a:rPr>
              <a:t>↓</a:t>
            </a:r>
          </a:p>
          <a:p>
            <a:pPr marL="0" indent="0">
              <a:buNone/>
            </a:pPr>
            <a:r>
              <a:rPr lang="ja-JP" altLang="en-US" sz="2000" dirty="0">
                <a:solidFill>
                  <a:schemeClr val="accent1">
                    <a:lumMod val="25000"/>
                  </a:schemeClr>
                </a:solidFill>
              </a:rPr>
              <a:t>インタビュー</a:t>
            </a:r>
          </a:p>
          <a:p>
            <a:pPr marL="0" indent="0">
              <a:buNone/>
            </a:pPr>
            <a:r>
              <a:rPr lang="ja-JP" altLang="en-US" sz="2000" dirty="0">
                <a:solidFill>
                  <a:schemeClr val="accent1">
                    <a:lumMod val="25000"/>
                  </a:schemeClr>
                </a:solidFill>
              </a:rPr>
              <a:t>↓</a:t>
            </a:r>
          </a:p>
          <a:p>
            <a:pPr marL="0" indent="0">
              <a:buNone/>
            </a:pPr>
            <a:r>
              <a:rPr lang="ja-JP" altLang="en-US" sz="2000" dirty="0">
                <a:solidFill>
                  <a:schemeClr val="accent1">
                    <a:lumMod val="25000"/>
                  </a:schemeClr>
                </a:solidFill>
              </a:rPr>
              <a:t>撮影</a:t>
            </a:r>
          </a:p>
          <a:p>
            <a:pPr marL="0" indent="0">
              <a:buNone/>
            </a:pPr>
            <a:r>
              <a:rPr lang="ja-JP" altLang="en-US" sz="2000" dirty="0">
                <a:solidFill>
                  <a:schemeClr val="accent1">
                    <a:lumMod val="25000"/>
                  </a:schemeClr>
                </a:solidFill>
              </a:rPr>
              <a:t>↓</a:t>
            </a:r>
          </a:p>
          <a:p>
            <a:pPr marL="0" indent="0">
              <a:buNone/>
            </a:pPr>
            <a:r>
              <a:rPr lang="ja-JP" altLang="en-US" sz="2000" dirty="0">
                <a:solidFill>
                  <a:schemeClr val="accent1">
                    <a:lumMod val="25000"/>
                  </a:schemeClr>
                </a:solidFill>
              </a:rPr>
              <a:t>インタビュー内容共有</a:t>
            </a:r>
          </a:p>
          <a:p>
            <a:pPr marL="0" indent="0">
              <a:buNone/>
            </a:pPr>
            <a:r>
              <a:rPr lang="ja-JP" altLang="en-US" sz="2000" dirty="0">
                <a:solidFill>
                  <a:schemeClr val="accent1">
                    <a:lumMod val="25000"/>
                  </a:schemeClr>
                </a:solidFill>
              </a:rPr>
              <a:t>↓</a:t>
            </a:r>
          </a:p>
          <a:p>
            <a:pPr marL="0" indent="0">
              <a:buNone/>
            </a:pPr>
            <a:r>
              <a:rPr lang="ja-JP" altLang="en-US" sz="2000" dirty="0">
                <a:solidFill>
                  <a:schemeClr val="accent1">
                    <a:lumMod val="25000"/>
                  </a:schemeClr>
                </a:solidFill>
              </a:rPr>
              <a:t>プロット作成</a:t>
            </a:r>
            <a:endParaRPr lang="en-US" altLang="ja-JP" sz="2000" dirty="0">
              <a:solidFill>
                <a:schemeClr val="accent1">
                  <a:lumMod val="25000"/>
                </a:schemeClr>
              </a:solidFill>
            </a:endParaRPr>
          </a:p>
          <a:p>
            <a:pPr marL="0" indent="0">
              <a:buNone/>
            </a:pPr>
            <a:endParaRPr lang="en-US" altLang="ja-JP" sz="2000" dirty="0">
              <a:solidFill>
                <a:schemeClr val="accent1">
                  <a:lumMod val="25000"/>
                </a:schemeClr>
              </a:solidFill>
            </a:endParaRPr>
          </a:p>
          <a:p>
            <a:pPr marL="0" indent="0">
              <a:buNone/>
            </a:pPr>
            <a:r>
              <a:rPr lang="ja-JP" altLang="en-US" dirty="0">
                <a:solidFill>
                  <a:schemeClr val="accent1">
                    <a:lumMod val="25000"/>
                  </a:schemeClr>
                </a:solidFill>
              </a:rPr>
              <a:t>実際にアポイントを取って伺ったが、限られた時間の中でインタビューをすることが非常に難しかった。</a:t>
            </a:r>
            <a:endParaRPr lang="en-US" altLang="ja-JP" dirty="0">
              <a:solidFill>
                <a:schemeClr val="accent1">
                  <a:lumMod val="25000"/>
                </a:schemeClr>
              </a:solidFill>
            </a:endParaRPr>
          </a:p>
        </p:txBody>
      </p:sp>
      <p:sp>
        <p:nvSpPr>
          <p:cNvPr id="8" name="フッター プレースホルダー 2">
            <a:extLst>
              <a:ext uri="{FF2B5EF4-FFF2-40B4-BE49-F238E27FC236}">
                <a16:creationId xmlns:a16="http://schemas.microsoft.com/office/drawing/2014/main" id="{165BC6BE-FE27-7AA7-9CFB-D54365D1BE5F}"/>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682F619C-6E6D-830C-F3B9-ED06ACE45988}"/>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pic>
        <p:nvPicPr>
          <p:cNvPr id="15" name="図 14" descr="ロゴ&#10;&#10;自動的に生成された説明">
            <a:extLst>
              <a:ext uri="{FF2B5EF4-FFF2-40B4-BE49-F238E27FC236}">
                <a16:creationId xmlns:a16="http://schemas.microsoft.com/office/drawing/2014/main" id="{E87DFA09-DDB6-DE6A-9719-21614A7A50C9}"/>
              </a:ext>
            </a:extLst>
          </p:cNvPr>
          <p:cNvPicPr>
            <a:picLocks noChangeAspect="1"/>
          </p:cNvPicPr>
          <p:nvPr/>
        </p:nvPicPr>
        <p:blipFill>
          <a:blip r:embed="rId3"/>
          <a:srcRect r="6861"/>
          <a:stretch/>
        </p:blipFill>
        <p:spPr>
          <a:xfrm>
            <a:off x="5739562" y="564476"/>
            <a:ext cx="1098804" cy="1230898"/>
          </a:xfrm>
          <a:prstGeom prst="rect">
            <a:avLst/>
          </a:prstGeom>
        </p:spPr>
      </p:pic>
      <p:pic>
        <p:nvPicPr>
          <p:cNvPr id="4" name="図 3">
            <a:extLst>
              <a:ext uri="{FF2B5EF4-FFF2-40B4-BE49-F238E27FC236}">
                <a16:creationId xmlns:a16="http://schemas.microsoft.com/office/drawing/2014/main" id="{C224B5C0-D113-BFBD-CB70-9FCBD0C4422F}"/>
              </a:ext>
            </a:extLst>
          </p:cNvPr>
          <p:cNvPicPr>
            <a:picLocks noChangeAspect="1"/>
          </p:cNvPicPr>
          <p:nvPr/>
        </p:nvPicPr>
        <p:blipFill>
          <a:blip r:embed="rId4"/>
          <a:stretch>
            <a:fillRect/>
          </a:stretch>
        </p:blipFill>
        <p:spPr>
          <a:xfrm>
            <a:off x="4478007" y="1939057"/>
            <a:ext cx="2549084" cy="3682011"/>
          </a:xfrm>
          <a:prstGeom prst="rect">
            <a:avLst/>
          </a:prstGeom>
        </p:spPr>
      </p:pic>
      <p:pic>
        <p:nvPicPr>
          <p:cNvPr id="5" name="図 4">
            <a:extLst>
              <a:ext uri="{FF2B5EF4-FFF2-40B4-BE49-F238E27FC236}">
                <a16:creationId xmlns:a16="http://schemas.microsoft.com/office/drawing/2014/main" id="{7B16930F-0B3B-6392-4E1E-919DBD80446E}"/>
              </a:ext>
            </a:extLst>
          </p:cNvPr>
          <p:cNvPicPr>
            <a:picLocks noChangeAspect="1"/>
          </p:cNvPicPr>
          <p:nvPr/>
        </p:nvPicPr>
        <p:blipFill>
          <a:blip r:embed="rId5"/>
          <a:stretch>
            <a:fillRect/>
          </a:stretch>
        </p:blipFill>
        <p:spPr>
          <a:xfrm>
            <a:off x="7259634" y="2416989"/>
            <a:ext cx="4272105" cy="3204079"/>
          </a:xfrm>
          <a:prstGeom prst="rect">
            <a:avLst/>
          </a:prstGeom>
        </p:spPr>
      </p:pic>
    </p:spTree>
    <p:extLst>
      <p:ext uri="{BB962C8B-B14F-4D97-AF65-F5344CB8AC3E}">
        <p14:creationId xmlns:p14="http://schemas.microsoft.com/office/powerpoint/2010/main" val="42273723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CFA409-F243-AB53-6CBB-8D6C4F35D67E}"/>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3314211-BA78-C022-1CF8-4085880225F6}"/>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本プロジェクトの概要</a:t>
            </a:r>
            <a:endParaRPr lang="ja-JP" b="1" dirty="0">
              <a:solidFill>
                <a:schemeClr val="accent1">
                  <a:lumMod val="25000"/>
                </a:schemeClr>
              </a:solidFill>
            </a:endParaRPr>
          </a:p>
        </p:txBody>
      </p:sp>
      <p:sp>
        <p:nvSpPr>
          <p:cNvPr id="3" name="コンテンツ プレースホルダー 2">
            <a:extLst>
              <a:ext uri="{FF2B5EF4-FFF2-40B4-BE49-F238E27FC236}">
                <a16:creationId xmlns:a16="http://schemas.microsoft.com/office/drawing/2014/main" id="{2504B7BD-0DC3-E796-2E63-84CD6FC9F77B}"/>
              </a:ext>
            </a:extLst>
          </p:cNvPr>
          <p:cNvSpPr>
            <a:spLocks noGrp="1"/>
          </p:cNvSpPr>
          <p:nvPr>
            <p:ph sz="quarter" idx="10"/>
          </p:nvPr>
        </p:nvSpPr>
        <p:spPr>
          <a:xfrm>
            <a:off x="914399" y="1507345"/>
            <a:ext cx="10363201" cy="4317590"/>
          </a:xfrm>
        </p:spPr>
        <p:txBody>
          <a:bodyPr rtlCol="0">
            <a:normAutofit/>
          </a:bodyPr>
          <a:lstStyle>
            <a:defPPr>
              <a:defRPr lang="ja-JP"/>
            </a:defPPr>
          </a:lstStyle>
          <a:p>
            <a:pPr marL="0" indent="0" rtl="0">
              <a:buNone/>
            </a:pPr>
            <a:r>
              <a:rPr lang="ja-JP" altLang="en-US" noProof="1">
                <a:solidFill>
                  <a:schemeClr val="accent1">
                    <a:lumMod val="25000"/>
                  </a:schemeClr>
                </a:solidFill>
              </a:rPr>
              <a:t>■</a:t>
            </a:r>
            <a:r>
              <a:rPr lang="en-US" altLang="ja-JP" noProof="1">
                <a:solidFill>
                  <a:schemeClr val="accent1">
                    <a:lumMod val="25000"/>
                  </a:schemeClr>
                </a:solidFill>
              </a:rPr>
              <a:t>【</a:t>
            </a:r>
            <a:r>
              <a:rPr lang="ja-JP" altLang="en-US" noProof="1">
                <a:solidFill>
                  <a:schemeClr val="accent1">
                    <a:lumMod val="25000"/>
                  </a:schemeClr>
                </a:solidFill>
              </a:rPr>
              <a:t>内容③</a:t>
            </a:r>
            <a:r>
              <a:rPr lang="en-US" altLang="ja-JP" noProof="1">
                <a:solidFill>
                  <a:schemeClr val="accent1">
                    <a:lumMod val="25000"/>
                  </a:schemeClr>
                </a:solidFill>
              </a:rPr>
              <a:t>】LINE</a:t>
            </a:r>
            <a:r>
              <a:rPr lang="ja-JP" altLang="en-US" noProof="1">
                <a:solidFill>
                  <a:schemeClr val="accent1">
                    <a:lumMod val="25000"/>
                  </a:schemeClr>
                </a:solidFill>
              </a:rPr>
              <a:t>クーポンの運用</a:t>
            </a:r>
            <a:r>
              <a:rPr lang="en-US" altLang="ja-JP" noProof="1">
                <a:solidFill>
                  <a:schemeClr val="accent1">
                    <a:lumMod val="25000"/>
                  </a:schemeClr>
                </a:solidFill>
              </a:rPr>
              <a:t>(※</a:t>
            </a:r>
            <a:r>
              <a:rPr lang="ja-JP" altLang="en-US" noProof="1">
                <a:solidFill>
                  <a:schemeClr val="accent1">
                    <a:lumMod val="25000"/>
                  </a:schemeClr>
                </a:solidFill>
              </a:rPr>
              <a:t>昨年度改善</a:t>
            </a:r>
            <a:r>
              <a:rPr lang="en-US" altLang="ja-JP" noProof="1">
                <a:solidFill>
                  <a:schemeClr val="accent1">
                    <a:lumMod val="25000"/>
                  </a:schemeClr>
                </a:solidFill>
              </a:rPr>
              <a:t>)</a:t>
            </a:r>
          </a:p>
          <a:p>
            <a:pPr marL="0" indent="0" rtl="0">
              <a:buNone/>
            </a:pPr>
            <a:endParaRPr lang="en-US" altLang="ja-JP" noProof="1">
              <a:solidFill>
                <a:schemeClr val="accent1">
                  <a:lumMod val="25000"/>
                </a:schemeClr>
              </a:solidFill>
            </a:endParaRPr>
          </a:p>
          <a:p>
            <a:pPr marL="0" indent="0">
              <a:buNone/>
            </a:pPr>
            <a:r>
              <a:rPr lang="ja-JP" altLang="en-US" sz="2000" u="sng" dirty="0">
                <a:solidFill>
                  <a:schemeClr val="accent1">
                    <a:lumMod val="25000"/>
                  </a:schemeClr>
                </a:solidFill>
              </a:rPr>
              <a:t>期間：</a:t>
            </a:r>
            <a:r>
              <a:rPr lang="en-US" altLang="ja-JP" sz="2000" u="sng" dirty="0">
                <a:solidFill>
                  <a:schemeClr val="accent1">
                    <a:lumMod val="25000"/>
                  </a:schemeClr>
                </a:solidFill>
              </a:rPr>
              <a:t>12</a:t>
            </a:r>
            <a:r>
              <a:rPr lang="ja-JP" altLang="en-US" sz="2000" u="sng" dirty="0">
                <a:solidFill>
                  <a:schemeClr val="accent1">
                    <a:lumMod val="25000"/>
                  </a:schemeClr>
                </a:solidFill>
              </a:rPr>
              <a:t>月</a:t>
            </a:r>
            <a:r>
              <a:rPr lang="en-US" altLang="ja-JP" sz="2000" u="sng" dirty="0">
                <a:solidFill>
                  <a:schemeClr val="accent1">
                    <a:lumMod val="25000"/>
                  </a:schemeClr>
                </a:solidFill>
              </a:rPr>
              <a:t>13</a:t>
            </a:r>
            <a:r>
              <a:rPr lang="ja-JP" altLang="en-US" sz="2000" u="sng" dirty="0">
                <a:solidFill>
                  <a:schemeClr val="accent1">
                    <a:lumMod val="25000"/>
                  </a:schemeClr>
                </a:solidFill>
              </a:rPr>
              <a:t>日</a:t>
            </a:r>
            <a:r>
              <a:rPr lang="en-US" altLang="ja-JP" sz="2000" u="sng" dirty="0">
                <a:solidFill>
                  <a:schemeClr val="accent1">
                    <a:lumMod val="25000"/>
                  </a:schemeClr>
                </a:solidFill>
              </a:rPr>
              <a:t>(</a:t>
            </a:r>
            <a:r>
              <a:rPr lang="ja-JP" altLang="en-US" sz="2000" u="sng" dirty="0">
                <a:solidFill>
                  <a:schemeClr val="accent1">
                    <a:lumMod val="25000"/>
                  </a:schemeClr>
                </a:solidFill>
              </a:rPr>
              <a:t>金</a:t>
            </a:r>
            <a:r>
              <a:rPr lang="en-US" altLang="ja-JP" sz="2000" u="sng" dirty="0">
                <a:solidFill>
                  <a:schemeClr val="accent1">
                    <a:lumMod val="25000"/>
                  </a:schemeClr>
                </a:solidFill>
              </a:rPr>
              <a:t>)</a:t>
            </a:r>
            <a:r>
              <a:rPr lang="ja-JP" altLang="en-US" sz="2000" u="sng" dirty="0">
                <a:solidFill>
                  <a:schemeClr val="accent1">
                    <a:lumMod val="25000"/>
                  </a:schemeClr>
                </a:solidFill>
              </a:rPr>
              <a:t>～</a:t>
            </a:r>
            <a:r>
              <a:rPr lang="en-US" altLang="ja-JP" sz="2000" u="sng" dirty="0">
                <a:solidFill>
                  <a:schemeClr val="accent1">
                    <a:lumMod val="25000"/>
                  </a:schemeClr>
                </a:solidFill>
              </a:rPr>
              <a:t>31</a:t>
            </a:r>
            <a:r>
              <a:rPr lang="ja-JP" altLang="en-US" sz="2000" u="sng" dirty="0">
                <a:solidFill>
                  <a:schemeClr val="accent1">
                    <a:lumMod val="25000"/>
                  </a:schemeClr>
                </a:solidFill>
              </a:rPr>
              <a:t>日</a:t>
            </a:r>
            <a:r>
              <a:rPr lang="en-US" altLang="ja-JP" sz="2000" u="sng" dirty="0">
                <a:solidFill>
                  <a:schemeClr val="accent1">
                    <a:lumMod val="25000"/>
                  </a:schemeClr>
                </a:solidFill>
              </a:rPr>
              <a:t>(</a:t>
            </a:r>
            <a:r>
              <a:rPr lang="ja-JP" altLang="en-US" sz="2000" u="sng" dirty="0">
                <a:solidFill>
                  <a:schemeClr val="accent1">
                    <a:lumMod val="25000"/>
                  </a:schemeClr>
                </a:solidFill>
              </a:rPr>
              <a:t>火</a:t>
            </a:r>
            <a:r>
              <a:rPr lang="en-US" altLang="ja-JP" sz="2000" u="sng" dirty="0">
                <a:solidFill>
                  <a:schemeClr val="accent1">
                    <a:lumMod val="25000"/>
                  </a:schemeClr>
                </a:solidFill>
              </a:rPr>
              <a:t>)</a:t>
            </a:r>
            <a:endParaRPr lang="ja-JP" altLang="en-US" sz="2000" u="sng" dirty="0">
              <a:solidFill>
                <a:schemeClr val="accent1">
                  <a:lumMod val="25000"/>
                </a:schemeClr>
              </a:solidFill>
            </a:endParaRPr>
          </a:p>
          <a:p>
            <a:pPr marL="0" indent="0">
              <a:buNone/>
            </a:pPr>
            <a:r>
              <a:rPr lang="en-US" altLang="ja-JP" sz="2000" dirty="0">
                <a:solidFill>
                  <a:schemeClr val="accent1">
                    <a:lumMod val="25000"/>
                  </a:schemeClr>
                </a:solidFill>
              </a:rPr>
              <a:t>17</a:t>
            </a:r>
            <a:r>
              <a:rPr lang="ja-JP" altLang="en-US" sz="2000" dirty="0">
                <a:solidFill>
                  <a:schemeClr val="accent1">
                    <a:lumMod val="25000"/>
                  </a:schemeClr>
                </a:solidFill>
              </a:rPr>
              <a:t>店舗でデジタルクーポンを導入</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いただいた。</a:t>
            </a:r>
          </a:p>
          <a:p>
            <a:pPr marL="0" indent="0">
              <a:buNone/>
            </a:pPr>
            <a:r>
              <a:rPr lang="ja-JP" altLang="en-US" sz="2000" dirty="0">
                <a:solidFill>
                  <a:schemeClr val="accent1">
                    <a:lumMod val="25000"/>
                  </a:schemeClr>
                </a:solidFill>
              </a:rPr>
              <a:t>昨年度の継続となるので、運用自体は</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スムーズに導入することができた。</a:t>
            </a:r>
            <a:endParaRPr lang="en-US" altLang="ja-JP" sz="2000" dirty="0">
              <a:solidFill>
                <a:schemeClr val="accent1">
                  <a:lumMod val="25000"/>
                </a:schemeClr>
              </a:solidFill>
            </a:endParaRPr>
          </a:p>
          <a:p>
            <a:pPr marL="0" indent="0">
              <a:buNone/>
            </a:pPr>
            <a:r>
              <a:rPr lang="ja-JP" altLang="en-US" dirty="0">
                <a:solidFill>
                  <a:schemeClr val="accent1">
                    <a:lumMod val="25000"/>
                  </a:schemeClr>
                </a:solidFill>
                <a:highlight>
                  <a:srgbClr val="FFFF00"/>
                </a:highlight>
              </a:rPr>
              <a:t>本年度は新たな施策として紙クーポンも</a:t>
            </a:r>
            <a:endParaRPr lang="en-US" altLang="ja-JP" dirty="0">
              <a:solidFill>
                <a:schemeClr val="accent1">
                  <a:lumMod val="25000"/>
                </a:schemeClr>
              </a:solidFill>
              <a:highlight>
                <a:srgbClr val="FFFF00"/>
              </a:highlight>
            </a:endParaRPr>
          </a:p>
          <a:p>
            <a:pPr marL="0" indent="0">
              <a:buNone/>
            </a:pPr>
            <a:r>
              <a:rPr lang="ja-JP" altLang="en-US" dirty="0">
                <a:solidFill>
                  <a:schemeClr val="accent1">
                    <a:lumMod val="25000"/>
                  </a:schemeClr>
                </a:solidFill>
                <a:highlight>
                  <a:srgbClr val="FFFF00"/>
                </a:highlight>
              </a:rPr>
              <a:t>用意した。</a:t>
            </a:r>
            <a:endParaRPr lang="ja-JP" altLang="en-US" sz="2000" dirty="0">
              <a:solidFill>
                <a:schemeClr val="accent1">
                  <a:lumMod val="25000"/>
                </a:schemeClr>
              </a:solidFill>
              <a:highlight>
                <a:srgbClr val="FFFF00"/>
              </a:highlight>
            </a:endParaRPr>
          </a:p>
        </p:txBody>
      </p:sp>
      <p:sp>
        <p:nvSpPr>
          <p:cNvPr id="8" name="フッター プレースホルダー 2">
            <a:extLst>
              <a:ext uri="{FF2B5EF4-FFF2-40B4-BE49-F238E27FC236}">
                <a16:creationId xmlns:a16="http://schemas.microsoft.com/office/drawing/2014/main" id="{9A73D9C5-03E9-2E76-12F7-A807116ED51A}"/>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002877D7-5D2B-4957-D469-8BB97CFF6CED}"/>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pic>
        <p:nvPicPr>
          <p:cNvPr id="6" name="図 5">
            <a:extLst>
              <a:ext uri="{FF2B5EF4-FFF2-40B4-BE49-F238E27FC236}">
                <a16:creationId xmlns:a16="http://schemas.microsoft.com/office/drawing/2014/main" id="{D8B898A1-75CE-01A5-F10A-190D4D94B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11265" y="2040380"/>
            <a:ext cx="1838753" cy="3786321"/>
          </a:xfrm>
          <a:prstGeom prst="rect">
            <a:avLst/>
          </a:prstGeom>
        </p:spPr>
      </p:pic>
      <p:pic>
        <p:nvPicPr>
          <p:cNvPr id="10" name="図 9">
            <a:extLst>
              <a:ext uri="{FF2B5EF4-FFF2-40B4-BE49-F238E27FC236}">
                <a16:creationId xmlns:a16="http://schemas.microsoft.com/office/drawing/2014/main" id="{8ED91A4D-91D4-7C12-7876-31771336B11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57706" y="2038614"/>
            <a:ext cx="1845247" cy="3786321"/>
          </a:xfrm>
          <a:prstGeom prst="rect">
            <a:avLst/>
          </a:prstGeom>
        </p:spPr>
      </p:pic>
      <p:pic>
        <p:nvPicPr>
          <p:cNvPr id="11" name="図 10">
            <a:extLst>
              <a:ext uri="{FF2B5EF4-FFF2-40B4-BE49-F238E27FC236}">
                <a16:creationId xmlns:a16="http://schemas.microsoft.com/office/drawing/2014/main" id="{56A637EC-EAFD-0808-0F39-53BB56A96E9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11238" y="2031005"/>
            <a:ext cx="1847865" cy="3780537"/>
          </a:xfrm>
          <a:prstGeom prst="rect">
            <a:avLst/>
          </a:prstGeom>
        </p:spPr>
      </p:pic>
    </p:spTree>
    <p:extLst>
      <p:ext uri="{BB962C8B-B14F-4D97-AF65-F5344CB8AC3E}">
        <p14:creationId xmlns:p14="http://schemas.microsoft.com/office/powerpoint/2010/main" val="35575615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03219-FFA6-396B-91A2-BD4ACAA5E98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60F9529-39BA-8601-BC53-704AB693BA8E}"/>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本プロジェクトの概要</a:t>
            </a:r>
            <a:endParaRPr lang="ja-JP" b="1" dirty="0">
              <a:solidFill>
                <a:schemeClr val="accent1">
                  <a:lumMod val="25000"/>
                </a:schemeClr>
              </a:solidFill>
            </a:endParaRPr>
          </a:p>
        </p:txBody>
      </p:sp>
      <p:sp>
        <p:nvSpPr>
          <p:cNvPr id="3" name="コンテンツ プレースホルダー 2">
            <a:extLst>
              <a:ext uri="{FF2B5EF4-FFF2-40B4-BE49-F238E27FC236}">
                <a16:creationId xmlns:a16="http://schemas.microsoft.com/office/drawing/2014/main" id="{6D10BB2A-44AF-6E2E-604A-649EDF9C465D}"/>
              </a:ext>
            </a:extLst>
          </p:cNvPr>
          <p:cNvSpPr>
            <a:spLocks noGrp="1"/>
          </p:cNvSpPr>
          <p:nvPr>
            <p:ph sz="quarter" idx="10"/>
          </p:nvPr>
        </p:nvSpPr>
        <p:spPr>
          <a:xfrm>
            <a:off x="914399" y="1507345"/>
            <a:ext cx="10363201" cy="4768506"/>
          </a:xfrm>
        </p:spPr>
        <p:txBody>
          <a:bodyPr rtlCol="0">
            <a:normAutofit/>
          </a:bodyPr>
          <a:lstStyle>
            <a:defPPr>
              <a:defRPr lang="ja-JP"/>
            </a:defPPr>
          </a:lstStyle>
          <a:p>
            <a:pPr marL="0" indent="0" rtl="0">
              <a:buNone/>
            </a:pPr>
            <a:r>
              <a:rPr lang="ja-JP" altLang="en-US" noProof="1">
                <a:solidFill>
                  <a:schemeClr val="accent1">
                    <a:lumMod val="25000"/>
                  </a:schemeClr>
                </a:solidFill>
              </a:rPr>
              <a:t>■</a:t>
            </a:r>
            <a:r>
              <a:rPr lang="en-US" altLang="ja-JP" noProof="1">
                <a:solidFill>
                  <a:schemeClr val="accent1">
                    <a:lumMod val="25000"/>
                  </a:schemeClr>
                </a:solidFill>
              </a:rPr>
              <a:t>【</a:t>
            </a:r>
            <a:r>
              <a:rPr lang="ja-JP" altLang="en-US" noProof="1">
                <a:solidFill>
                  <a:schemeClr val="accent1">
                    <a:lumMod val="25000"/>
                  </a:schemeClr>
                </a:solidFill>
              </a:rPr>
              <a:t>内容④</a:t>
            </a:r>
            <a:r>
              <a:rPr lang="en-US" altLang="ja-JP" noProof="1">
                <a:solidFill>
                  <a:schemeClr val="accent1">
                    <a:lumMod val="25000"/>
                  </a:schemeClr>
                </a:solidFill>
              </a:rPr>
              <a:t>】</a:t>
            </a:r>
            <a:r>
              <a:rPr lang="zh-TW" altLang="en-US" noProof="1">
                <a:solidFill>
                  <a:schemeClr val="accent1">
                    <a:lumMod val="25000"/>
                  </a:schemeClr>
                </a:solidFill>
              </a:rPr>
              <a:t>上落合発展会冊子作成</a:t>
            </a:r>
            <a:r>
              <a:rPr lang="en-US" altLang="zh-TW" noProof="1">
                <a:solidFill>
                  <a:schemeClr val="accent1">
                    <a:lumMod val="25000"/>
                  </a:schemeClr>
                </a:solidFill>
              </a:rPr>
              <a:t>【</a:t>
            </a:r>
            <a:r>
              <a:rPr lang="zh-TW" altLang="en-US" noProof="1">
                <a:solidFill>
                  <a:schemeClr val="accent1">
                    <a:lumMod val="25000"/>
                  </a:schemeClr>
                </a:solidFill>
              </a:rPr>
              <a:t>新規</a:t>
            </a:r>
            <a:r>
              <a:rPr lang="en-US" altLang="zh-TW" noProof="1">
                <a:solidFill>
                  <a:schemeClr val="accent1">
                    <a:lumMod val="25000"/>
                  </a:schemeClr>
                </a:solidFill>
              </a:rPr>
              <a:t>】</a:t>
            </a:r>
            <a:endParaRPr lang="en-US" altLang="ja-JP" noProof="1">
              <a:solidFill>
                <a:schemeClr val="accent1">
                  <a:lumMod val="25000"/>
                </a:schemeClr>
              </a:solidFill>
            </a:endParaRPr>
          </a:p>
          <a:p>
            <a:pPr marL="0" indent="0" rtl="0">
              <a:buNone/>
            </a:pPr>
            <a:endParaRPr lang="en-US" altLang="ja-JP" noProof="1">
              <a:solidFill>
                <a:schemeClr val="accent1">
                  <a:lumMod val="25000"/>
                </a:schemeClr>
              </a:solidFill>
            </a:endParaRPr>
          </a:p>
          <a:p>
            <a:pPr marL="0" indent="0">
              <a:buNone/>
            </a:pPr>
            <a:r>
              <a:rPr lang="ja-JP" altLang="en-US" sz="2000" dirty="0">
                <a:solidFill>
                  <a:schemeClr val="accent1">
                    <a:lumMod val="25000"/>
                  </a:schemeClr>
                </a:solidFill>
              </a:rPr>
              <a:t>本年度が新宿区との取り組みが</a:t>
            </a:r>
            <a:r>
              <a:rPr lang="ja-JP" altLang="en-US" dirty="0">
                <a:solidFill>
                  <a:schemeClr val="accent1">
                    <a:lumMod val="25000"/>
                  </a:schemeClr>
                </a:solidFill>
              </a:rPr>
              <a:t>最終</a:t>
            </a:r>
            <a:endParaRPr lang="en-US" altLang="ja-JP" dirty="0">
              <a:solidFill>
                <a:schemeClr val="accent1">
                  <a:lumMod val="25000"/>
                </a:schemeClr>
              </a:solidFill>
            </a:endParaRPr>
          </a:p>
          <a:p>
            <a:pPr marL="0" indent="0">
              <a:buNone/>
            </a:pPr>
            <a:r>
              <a:rPr lang="ja-JP" altLang="en-US" dirty="0">
                <a:solidFill>
                  <a:schemeClr val="accent1">
                    <a:lumMod val="25000"/>
                  </a:schemeClr>
                </a:solidFill>
              </a:rPr>
              <a:t>年度となるため、何か形として</a:t>
            </a:r>
            <a:r>
              <a:rPr lang="ja-JP" altLang="en-US" sz="2000" dirty="0">
                <a:solidFill>
                  <a:schemeClr val="accent1">
                    <a:lumMod val="25000"/>
                  </a:schemeClr>
                </a:solidFill>
              </a:rPr>
              <a:t>残したい</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ということで、各店舗に</a:t>
            </a:r>
            <a:r>
              <a:rPr lang="ja-JP" altLang="en-US" dirty="0">
                <a:solidFill>
                  <a:schemeClr val="accent1">
                    <a:lumMod val="25000"/>
                  </a:schemeClr>
                </a:solidFill>
              </a:rPr>
              <a:t>インタビューをさせ</a:t>
            </a:r>
            <a:endParaRPr lang="en-US" altLang="ja-JP" dirty="0">
              <a:solidFill>
                <a:schemeClr val="accent1">
                  <a:lumMod val="25000"/>
                </a:schemeClr>
              </a:solidFill>
            </a:endParaRPr>
          </a:p>
          <a:p>
            <a:pPr marL="0" indent="0">
              <a:buNone/>
            </a:pPr>
            <a:r>
              <a:rPr lang="ja-JP" altLang="en-US" dirty="0">
                <a:solidFill>
                  <a:schemeClr val="accent1">
                    <a:lumMod val="25000"/>
                  </a:schemeClr>
                </a:solidFill>
              </a:rPr>
              <a:t>ていただき、</a:t>
            </a:r>
            <a:r>
              <a:rPr lang="ja-JP" altLang="en-US" sz="2000" dirty="0">
                <a:solidFill>
                  <a:schemeClr val="accent1">
                    <a:lumMod val="25000"/>
                  </a:schemeClr>
                </a:solidFill>
              </a:rPr>
              <a:t>上落合発展会の情報誌</a:t>
            </a:r>
            <a:endParaRPr lang="en-US" altLang="ja-JP" sz="2000" dirty="0">
              <a:solidFill>
                <a:schemeClr val="accent1">
                  <a:lumMod val="25000"/>
                </a:schemeClr>
              </a:solidFill>
            </a:endParaRPr>
          </a:p>
          <a:p>
            <a:pPr marL="0" indent="0">
              <a:buNone/>
            </a:pPr>
            <a:r>
              <a:rPr lang="en-US" altLang="ja-JP" sz="2000" dirty="0">
                <a:solidFill>
                  <a:schemeClr val="accent1">
                    <a:lumMod val="25000"/>
                  </a:schemeClr>
                </a:solidFill>
              </a:rPr>
              <a:t>【</a:t>
            </a:r>
            <a:r>
              <a:rPr lang="ja-JP" altLang="en-US" sz="2000" dirty="0">
                <a:solidFill>
                  <a:schemeClr val="accent1">
                    <a:lumMod val="25000"/>
                  </a:schemeClr>
                </a:solidFill>
              </a:rPr>
              <a:t>上落合の</a:t>
            </a:r>
            <a:r>
              <a:rPr lang="ja-JP" altLang="en-US" dirty="0">
                <a:solidFill>
                  <a:schemeClr val="accent1">
                    <a:lumMod val="25000"/>
                  </a:schemeClr>
                </a:solidFill>
              </a:rPr>
              <a:t>いまのこと。</a:t>
            </a:r>
            <a:r>
              <a:rPr lang="en-US" altLang="ja-JP" sz="2000" dirty="0">
                <a:solidFill>
                  <a:schemeClr val="accent1">
                    <a:lumMod val="25000"/>
                  </a:schemeClr>
                </a:solidFill>
              </a:rPr>
              <a:t>】</a:t>
            </a:r>
            <a:r>
              <a:rPr lang="ja-JP" altLang="en-US" sz="2000" dirty="0">
                <a:solidFill>
                  <a:schemeClr val="accent1">
                    <a:lumMod val="25000"/>
                  </a:schemeClr>
                </a:solidFill>
              </a:rPr>
              <a:t>を制作。</a:t>
            </a:r>
            <a:endParaRPr lang="en-US" altLang="ja-JP" sz="2000" dirty="0">
              <a:solidFill>
                <a:schemeClr val="accent1">
                  <a:lumMod val="25000"/>
                </a:schemeClr>
              </a:solidFill>
            </a:endParaRPr>
          </a:p>
          <a:p>
            <a:pPr marL="0" indent="0">
              <a:buNone/>
            </a:pPr>
            <a:r>
              <a:rPr lang="ja-JP" altLang="en-US" dirty="0">
                <a:solidFill>
                  <a:schemeClr val="accent1">
                    <a:lumMod val="25000"/>
                  </a:schemeClr>
                </a:solidFill>
              </a:rPr>
              <a:t>２月に最終校了確認となり、各店舗へ</a:t>
            </a:r>
            <a:endParaRPr lang="en-US" altLang="ja-JP" dirty="0">
              <a:solidFill>
                <a:schemeClr val="accent1">
                  <a:lumMod val="25000"/>
                </a:schemeClr>
              </a:solidFill>
            </a:endParaRPr>
          </a:p>
          <a:p>
            <a:pPr marL="0" indent="0">
              <a:buNone/>
            </a:pPr>
            <a:r>
              <a:rPr lang="ja-JP" altLang="en-US" sz="2000" dirty="0">
                <a:solidFill>
                  <a:schemeClr val="accent1">
                    <a:lumMod val="25000"/>
                  </a:schemeClr>
                </a:solidFill>
              </a:rPr>
              <a:t>お礼の挨拶とともに配布。</a:t>
            </a:r>
            <a:endParaRPr lang="en-US" altLang="ja-JP" sz="2000" dirty="0">
              <a:solidFill>
                <a:schemeClr val="accent1">
                  <a:lumMod val="25000"/>
                </a:schemeClr>
              </a:solidFill>
            </a:endParaRPr>
          </a:p>
          <a:p>
            <a:pPr marL="0" indent="0">
              <a:buNone/>
            </a:pPr>
            <a:r>
              <a:rPr lang="ja-JP" altLang="en-US" dirty="0">
                <a:solidFill>
                  <a:schemeClr val="accent1">
                    <a:lumMod val="25000"/>
                  </a:schemeClr>
                </a:solidFill>
                <a:highlight>
                  <a:srgbClr val="FFFF00"/>
                </a:highlight>
              </a:rPr>
              <a:t>上落合発展会インタビュー協力店舗の</a:t>
            </a:r>
            <a:endParaRPr lang="en-US" altLang="ja-JP" dirty="0">
              <a:solidFill>
                <a:schemeClr val="accent1">
                  <a:lumMod val="25000"/>
                </a:schemeClr>
              </a:solidFill>
              <a:highlight>
                <a:srgbClr val="FFFF00"/>
              </a:highlight>
            </a:endParaRPr>
          </a:p>
          <a:p>
            <a:pPr marL="0" indent="0">
              <a:buNone/>
            </a:pPr>
            <a:r>
              <a:rPr lang="en-US" altLang="ja-JP" dirty="0">
                <a:solidFill>
                  <a:schemeClr val="accent1">
                    <a:lumMod val="25000"/>
                  </a:schemeClr>
                </a:solidFill>
                <a:highlight>
                  <a:srgbClr val="FFFF00"/>
                </a:highlight>
              </a:rPr>
              <a:t>18</a:t>
            </a:r>
            <a:r>
              <a:rPr lang="ja-JP" altLang="en-US" dirty="0">
                <a:solidFill>
                  <a:schemeClr val="accent1">
                    <a:lumMod val="25000"/>
                  </a:schemeClr>
                </a:solidFill>
                <a:highlight>
                  <a:srgbClr val="FFFF00"/>
                </a:highlight>
              </a:rPr>
              <a:t>店舗に</a:t>
            </a:r>
            <a:r>
              <a:rPr lang="en-US" altLang="ja-JP" dirty="0">
                <a:solidFill>
                  <a:schemeClr val="accent1">
                    <a:lumMod val="25000"/>
                  </a:schemeClr>
                </a:solidFill>
                <a:highlight>
                  <a:srgbClr val="FFFF00"/>
                </a:highlight>
              </a:rPr>
              <a:t>100</a:t>
            </a:r>
            <a:r>
              <a:rPr lang="ja-JP" altLang="en-US" dirty="0">
                <a:solidFill>
                  <a:schemeClr val="accent1">
                    <a:lumMod val="25000"/>
                  </a:schemeClr>
                </a:solidFill>
                <a:highlight>
                  <a:srgbClr val="FFFF00"/>
                </a:highlight>
              </a:rPr>
              <a:t>部ずつ配布した。</a:t>
            </a:r>
            <a:endParaRPr lang="ja-JP" altLang="en-US" sz="2000" dirty="0">
              <a:solidFill>
                <a:schemeClr val="accent1">
                  <a:lumMod val="25000"/>
                </a:schemeClr>
              </a:solidFill>
              <a:highlight>
                <a:srgbClr val="FFFF00"/>
              </a:highlight>
            </a:endParaRPr>
          </a:p>
        </p:txBody>
      </p:sp>
      <p:sp>
        <p:nvSpPr>
          <p:cNvPr id="8" name="フッター プレースホルダー 2">
            <a:extLst>
              <a:ext uri="{FF2B5EF4-FFF2-40B4-BE49-F238E27FC236}">
                <a16:creationId xmlns:a16="http://schemas.microsoft.com/office/drawing/2014/main" id="{AE5AFBC7-9FD1-C364-7C14-5DCFE2CEAD8A}"/>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48982F2A-6255-708F-C87E-55721CED0B44}"/>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pic>
        <p:nvPicPr>
          <p:cNvPr id="16" name="図 15">
            <a:extLst>
              <a:ext uri="{FF2B5EF4-FFF2-40B4-BE49-F238E27FC236}">
                <a16:creationId xmlns:a16="http://schemas.microsoft.com/office/drawing/2014/main" id="{2933BC13-48FD-EBC4-73B6-FABB62C7CEC3}"/>
              </a:ext>
            </a:extLst>
          </p:cNvPr>
          <p:cNvPicPr>
            <a:picLocks noChangeAspect="1"/>
          </p:cNvPicPr>
          <p:nvPr/>
        </p:nvPicPr>
        <p:blipFill>
          <a:blip r:embed="rId3"/>
          <a:stretch>
            <a:fillRect/>
          </a:stretch>
        </p:blipFill>
        <p:spPr>
          <a:xfrm>
            <a:off x="6664872" y="1507345"/>
            <a:ext cx="4612728" cy="3264073"/>
          </a:xfrm>
          <a:prstGeom prst="rect">
            <a:avLst/>
          </a:prstGeom>
        </p:spPr>
      </p:pic>
      <p:pic>
        <p:nvPicPr>
          <p:cNvPr id="12" name="図 11">
            <a:extLst>
              <a:ext uri="{FF2B5EF4-FFF2-40B4-BE49-F238E27FC236}">
                <a16:creationId xmlns:a16="http://schemas.microsoft.com/office/drawing/2014/main" id="{6D5456C2-02A5-3771-9C7E-8561A4CD4B75}"/>
              </a:ext>
            </a:extLst>
          </p:cNvPr>
          <p:cNvPicPr>
            <a:picLocks noChangeAspect="1"/>
          </p:cNvPicPr>
          <p:nvPr/>
        </p:nvPicPr>
        <p:blipFill>
          <a:blip r:embed="rId4"/>
          <a:stretch>
            <a:fillRect/>
          </a:stretch>
        </p:blipFill>
        <p:spPr>
          <a:xfrm>
            <a:off x="5015562" y="1951004"/>
            <a:ext cx="3327225" cy="2371883"/>
          </a:xfrm>
          <a:prstGeom prst="rect">
            <a:avLst/>
          </a:prstGeom>
        </p:spPr>
      </p:pic>
      <p:pic>
        <p:nvPicPr>
          <p:cNvPr id="5" name="図 4">
            <a:extLst>
              <a:ext uri="{FF2B5EF4-FFF2-40B4-BE49-F238E27FC236}">
                <a16:creationId xmlns:a16="http://schemas.microsoft.com/office/drawing/2014/main" id="{E13EEEA8-9A99-903D-9389-AFBAC403CF5A}"/>
              </a:ext>
            </a:extLst>
          </p:cNvPr>
          <p:cNvPicPr>
            <a:picLocks noChangeAspect="1"/>
          </p:cNvPicPr>
          <p:nvPr/>
        </p:nvPicPr>
        <p:blipFill>
          <a:blip r:embed="rId5"/>
          <a:stretch>
            <a:fillRect/>
          </a:stretch>
        </p:blipFill>
        <p:spPr>
          <a:xfrm>
            <a:off x="5970701" y="3820227"/>
            <a:ext cx="3328137" cy="2371883"/>
          </a:xfrm>
          <a:prstGeom prst="rect">
            <a:avLst/>
          </a:prstGeom>
        </p:spPr>
      </p:pic>
    </p:spTree>
    <p:extLst>
      <p:ext uri="{BB962C8B-B14F-4D97-AF65-F5344CB8AC3E}">
        <p14:creationId xmlns:p14="http://schemas.microsoft.com/office/powerpoint/2010/main" val="37353610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F734C-F020-31B9-45BE-F429FB9E31D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9D3A4D68-C440-8681-3B23-6CEACB4D3D13}"/>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u="sng" dirty="0">
                <a:solidFill>
                  <a:schemeClr val="accent1">
                    <a:lumMod val="25000"/>
                  </a:schemeClr>
                </a:solidFill>
              </a:rPr>
              <a:t>■冊子チーム活動報告</a:t>
            </a:r>
            <a:endParaRPr lang="ja-JP" b="1" u="sng" dirty="0">
              <a:solidFill>
                <a:schemeClr val="accent1">
                  <a:lumMod val="25000"/>
                </a:schemeClr>
              </a:solidFill>
            </a:endParaRPr>
          </a:p>
        </p:txBody>
      </p:sp>
      <p:sp>
        <p:nvSpPr>
          <p:cNvPr id="3" name="コンテンツ プレースホルダー 2">
            <a:extLst>
              <a:ext uri="{FF2B5EF4-FFF2-40B4-BE49-F238E27FC236}">
                <a16:creationId xmlns:a16="http://schemas.microsoft.com/office/drawing/2014/main" id="{A28C9E94-62E0-929E-AE32-885D9C4BFE7E}"/>
              </a:ext>
            </a:extLst>
          </p:cNvPr>
          <p:cNvSpPr>
            <a:spLocks noGrp="1"/>
          </p:cNvSpPr>
          <p:nvPr>
            <p:ph sz="quarter" idx="10"/>
          </p:nvPr>
        </p:nvSpPr>
        <p:spPr>
          <a:xfrm>
            <a:off x="914399" y="1507344"/>
            <a:ext cx="10363201" cy="4849007"/>
          </a:xfrm>
        </p:spPr>
        <p:txBody>
          <a:bodyPr rtlCol="0">
            <a:normAutofit/>
          </a:bodyPr>
          <a:lstStyle>
            <a:defPPr>
              <a:defRPr lang="ja-JP"/>
            </a:defPPr>
          </a:lstStyle>
          <a:p>
            <a:pPr marL="0" indent="0" rtl="0">
              <a:buNone/>
            </a:pPr>
            <a:r>
              <a:rPr lang="en-US" altLang="ja-JP" noProof="1">
                <a:solidFill>
                  <a:schemeClr val="accent1">
                    <a:lumMod val="25000"/>
                  </a:schemeClr>
                </a:solidFill>
              </a:rPr>
              <a:t>【</a:t>
            </a:r>
            <a:r>
              <a:rPr lang="zh-TW" altLang="en-US" noProof="1">
                <a:solidFill>
                  <a:schemeClr val="accent1">
                    <a:lumMod val="25000"/>
                  </a:schemeClr>
                </a:solidFill>
              </a:rPr>
              <a:t>上落合冊子作成</a:t>
            </a:r>
            <a:r>
              <a:rPr lang="en-US" altLang="ja-JP" noProof="1">
                <a:solidFill>
                  <a:schemeClr val="accent1">
                    <a:lumMod val="25000"/>
                  </a:schemeClr>
                </a:solidFill>
              </a:rPr>
              <a:t>】</a:t>
            </a:r>
            <a:r>
              <a:rPr lang="ja-JP" altLang="en-US" noProof="1">
                <a:solidFill>
                  <a:schemeClr val="accent1">
                    <a:lumMod val="25000"/>
                  </a:schemeClr>
                </a:solidFill>
              </a:rPr>
              <a:t> </a:t>
            </a:r>
            <a:r>
              <a:rPr lang="en-US" altLang="ja-JP" u="sng" noProof="1">
                <a:solidFill>
                  <a:schemeClr val="accent1">
                    <a:lumMod val="25000"/>
                  </a:schemeClr>
                </a:solidFill>
              </a:rPr>
              <a:t>※</a:t>
            </a:r>
            <a:r>
              <a:rPr lang="ja-JP" altLang="en-US" u="sng" noProof="1">
                <a:solidFill>
                  <a:schemeClr val="accent1">
                    <a:lumMod val="25000"/>
                  </a:schemeClr>
                </a:solidFill>
              </a:rPr>
              <a:t>学生発表からのコメント</a:t>
            </a:r>
            <a:endParaRPr lang="zh-TW" altLang="en-US" u="sng" noProof="1">
              <a:solidFill>
                <a:schemeClr val="accent1">
                  <a:lumMod val="25000"/>
                </a:schemeClr>
              </a:solidFill>
            </a:endParaRPr>
          </a:p>
          <a:p>
            <a:pPr marL="0" indent="0" rtl="0">
              <a:buNone/>
            </a:pPr>
            <a:endParaRPr lang="en-US" altLang="ja-JP" noProof="1">
              <a:solidFill>
                <a:schemeClr val="accent1">
                  <a:lumMod val="25000"/>
                </a:schemeClr>
              </a:solidFill>
            </a:endParaRPr>
          </a:p>
          <a:p>
            <a:pPr marL="0" indent="0">
              <a:buNone/>
            </a:pPr>
            <a:r>
              <a:rPr lang="ja-JP" altLang="en-US" sz="2000" dirty="0">
                <a:solidFill>
                  <a:schemeClr val="accent1">
                    <a:lumMod val="25000"/>
                  </a:schemeClr>
                </a:solidFill>
              </a:rPr>
              <a:t>冊子担当として上落合冊子を特集構成から作成。</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メインで担当したのは見開き２ページ分でパッと見た時にとにかく</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バランスの良さを感じられるページ作りを意識。</a:t>
            </a:r>
          </a:p>
          <a:p>
            <a:pPr marL="0" indent="0">
              <a:buNone/>
            </a:pPr>
            <a:r>
              <a:rPr lang="ja-JP" altLang="en-US" sz="2000" dirty="0">
                <a:solidFill>
                  <a:schemeClr val="accent1">
                    <a:lumMod val="25000"/>
                  </a:schemeClr>
                </a:solidFill>
              </a:rPr>
              <a:t>制作の段階で必要になった写真材料を求め、</a:t>
            </a:r>
            <a:endParaRPr lang="en-US" altLang="ja-JP" sz="2000" dirty="0">
              <a:solidFill>
                <a:schemeClr val="accent1">
                  <a:lumMod val="25000"/>
                </a:schemeClr>
              </a:solidFill>
            </a:endParaRPr>
          </a:p>
          <a:p>
            <a:pPr marL="0" indent="0">
              <a:buNone/>
            </a:pPr>
            <a:r>
              <a:rPr lang="ja-JP" altLang="en-US" dirty="0">
                <a:solidFill>
                  <a:schemeClr val="accent1">
                    <a:lumMod val="25000"/>
                  </a:schemeClr>
                </a:solidFill>
              </a:rPr>
              <a:t>何度も</a:t>
            </a:r>
            <a:r>
              <a:rPr lang="ja-JP" altLang="en-US" sz="2000" dirty="0">
                <a:solidFill>
                  <a:schemeClr val="accent1">
                    <a:lumMod val="25000"/>
                  </a:schemeClr>
                </a:solidFill>
              </a:rPr>
              <a:t>上落合に足を運んで撮影。</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レイアウトを考えたりブラッシュアップを重ねたりと</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一つのものをみんなで作り上げることの大変さを</a:t>
            </a:r>
          </a:p>
          <a:p>
            <a:pPr marL="0" indent="0">
              <a:buNone/>
            </a:pPr>
            <a:r>
              <a:rPr lang="ja-JP" altLang="en-US" sz="2000" dirty="0">
                <a:solidFill>
                  <a:schemeClr val="accent1">
                    <a:lumMod val="25000"/>
                  </a:schemeClr>
                </a:solidFill>
              </a:rPr>
              <a:t>改めて実感しました。</a:t>
            </a:r>
          </a:p>
        </p:txBody>
      </p:sp>
      <p:sp>
        <p:nvSpPr>
          <p:cNvPr id="8" name="フッター プレースホルダー 2">
            <a:extLst>
              <a:ext uri="{FF2B5EF4-FFF2-40B4-BE49-F238E27FC236}">
                <a16:creationId xmlns:a16="http://schemas.microsoft.com/office/drawing/2014/main" id="{423948F3-DC64-97E2-7EF6-344D83A9DC79}"/>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A666B377-CCE0-15FB-9E5C-00F2074F385B}"/>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pic>
        <p:nvPicPr>
          <p:cNvPr id="15" name="図 14" descr="ロゴ&#10;&#10;自動的に生成された説明">
            <a:extLst>
              <a:ext uri="{FF2B5EF4-FFF2-40B4-BE49-F238E27FC236}">
                <a16:creationId xmlns:a16="http://schemas.microsoft.com/office/drawing/2014/main" id="{DB4B7223-D7EC-DEFB-E62D-D6C84A0270FE}"/>
              </a:ext>
            </a:extLst>
          </p:cNvPr>
          <p:cNvPicPr>
            <a:picLocks noChangeAspect="1"/>
          </p:cNvPicPr>
          <p:nvPr/>
        </p:nvPicPr>
        <p:blipFill>
          <a:blip r:embed="rId3"/>
          <a:srcRect r="6861"/>
          <a:stretch/>
        </p:blipFill>
        <p:spPr>
          <a:xfrm>
            <a:off x="5739562" y="564476"/>
            <a:ext cx="1098804" cy="1230898"/>
          </a:xfrm>
          <a:prstGeom prst="rect">
            <a:avLst/>
          </a:prstGeom>
        </p:spPr>
      </p:pic>
      <p:pic>
        <p:nvPicPr>
          <p:cNvPr id="6" name="図 5">
            <a:extLst>
              <a:ext uri="{FF2B5EF4-FFF2-40B4-BE49-F238E27FC236}">
                <a16:creationId xmlns:a16="http://schemas.microsoft.com/office/drawing/2014/main" id="{75217F96-52B7-2AC8-6367-F8993BF26695}"/>
              </a:ext>
            </a:extLst>
          </p:cNvPr>
          <p:cNvPicPr>
            <a:picLocks noChangeAspect="1"/>
          </p:cNvPicPr>
          <p:nvPr/>
        </p:nvPicPr>
        <p:blipFill>
          <a:blip r:embed="rId4"/>
          <a:stretch>
            <a:fillRect/>
          </a:stretch>
        </p:blipFill>
        <p:spPr>
          <a:xfrm>
            <a:off x="6096000" y="3429000"/>
            <a:ext cx="4123556" cy="2932230"/>
          </a:xfrm>
          <a:prstGeom prst="rect">
            <a:avLst/>
          </a:prstGeom>
          <a:effectLst>
            <a:softEdge rad="31750"/>
          </a:effectLst>
        </p:spPr>
      </p:pic>
      <p:pic>
        <p:nvPicPr>
          <p:cNvPr id="7" name="図 6">
            <a:extLst>
              <a:ext uri="{FF2B5EF4-FFF2-40B4-BE49-F238E27FC236}">
                <a16:creationId xmlns:a16="http://schemas.microsoft.com/office/drawing/2014/main" id="{CC1309BD-D30C-3370-C075-A65595140C79}"/>
              </a:ext>
            </a:extLst>
          </p:cNvPr>
          <p:cNvPicPr>
            <a:picLocks noChangeAspect="1"/>
          </p:cNvPicPr>
          <p:nvPr/>
        </p:nvPicPr>
        <p:blipFill>
          <a:blip r:embed="rId5"/>
          <a:stretch>
            <a:fillRect/>
          </a:stretch>
        </p:blipFill>
        <p:spPr>
          <a:xfrm>
            <a:off x="7539972" y="935840"/>
            <a:ext cx="4123557" cy="2932231"/>
          </a:xfrm>
          <a:prstGeom prst="rect">
            <a:avLst/>
          </a:prstGeom>
          <a:effectLst>
            <a:softEdge rad="31750"/>
          </a:effectLst>
        </p:spPr>
      </p:pic>
    </p:spTree>
    <p:extLst>
      <p:ext uri="{BB962C8B-B14F-4D97-AF65-F5344CB8AC3E}">
        <p14:creationId xmlns:p14="http://schemas.microsoft.com/office/powerpoint/2010/main" val="895376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コンテンツ プレースホルダー 3">
            <a:extLst>
              <a:ext uri="{FF2B5EF4-FFF2-40B4-BE49-F238E27FC236}">
                <a16:creationId xmlns:a16="http://schemas.microsoft.com/office/drawing/2014/main" id="{AF4D9EA2-1A88-949C-A94C-6D77A2E99516}"/>
              </a:ext>
            </a:extLst>
          </p:cNvPr>
          <p:cNvSpPr txBox="1">
            <a:spLocks/>
          </p:cNvSpPr>
          <p:nvPr/>
        </p:nvSpPr>
        <p:spPr>
          <a:xfrm>
            <a:off x="838201" y="1825625"/>
            <a:ext cx="10515600" cy="4351338"/>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lang="ja-JP"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lang="ja-JP"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lang="ja-JP"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9pPr>
          </a:lstStyle>
          <a:p>
            <a:pPr marL="0" indent="0">
              <a:buNone/>
            </a:pPr>
            <a:r>
              <a:rPr lang="ja-JP" altLang="en-US" sz="2000" dirty="0">
                <a:solidFill>
                  <a:schemeClr val="accent1">
                    <a:lumMod val="25000"/>
                  </a:schemeClr>
                </a:solidFill>
              </a:rPr>
              <a:t>■本プロジェクトの概要</a:t>
            </a:r>
          </a:p>
          <a:p>
            <a:endParaRPr lang="ja-JP" altLang="en-US" sz="2000" dirty="0">
              <a:solidFill>
                <a:schemeClr val="accent1">
                  <a:lumMod val="25000"/>
                </a:schemeClr>
              </a:solidFill>
            </a:endParaRPr>
          </a:p>
          <a:p>
            <a:pPr marL="0" indent="0">
              <a:buNone/>
            </a:pPr>
            <a:r>
              <a:rPr lang="ja-JP" altLang="en-US" sz="2000" dirty="0">
                <a:solidFill>
                  <a:schemeClr val="accent1">
                    <a:lumMod val="25000"/>
                  </a:schemeClr>
                </a:solidFill>
              </a:rPr>
              <a:t>■盆踊り大会</a:t>
            </a:r>
            <a:r>
              <a:rPr lang="en-US" altLang="ja-JP" sz="2000" dirty="0">
                <a:solidFill>
                  <a:schemeClr val="accent1">
                    <a:lumMod val="25000"/>
                  </a:schemeClr>
                </a:solidFill>
              </a:rPr>
              <a:t>(</a:t>
            </a:r>
            <a:r>
              <a:rPr lang="ja-JP" altLang="en-US" sz="2000" dirty="0">
                <a:solidFill>
                  <a:schemeClr val="accent1">
                    <a:lumMod val="25000"/>
                  </a:schemeClr>
                </a:solidFill>
              </a:rPr>
              <a:t>８月</a:t>
            </a:r>
            <a:r>
              <a:rPr lang="en-US" altLang="ja-JP" sz="2000" dirty="0">
                <a:solidFill>
                  <a:schemeClr val="accent1">
                    <a:lumMod val="25000"/>
                  </a:schemeClr>
                </a:solidFill>
              </a:rPr>
              <a:t>2</a:t>
            </a:r>
            <a:r>
              <a:rPr lang="ja-JP" altLang="en-US" sz="2000" dirty="0">
                <a:solidFill>
                  <a:schemeClr val="accent1">
                    <a:lumMod val="25000"/>
                  </a:schemeClr>
                </a:solidFill>
              </a:rPr>
              <a:t>日、</a:t>
            </a:r>
            <a:r>
              <a:rPr lang="en-US" altLang="ja-JP" sz="2000" dirty="0">
                <a:solidFill>
                  <a:schemeClr val="accent1">
                    <a:lumMod val="25000"/>
                  </a:schemeClr>
                </a:solidFill>
              </a:rPr>
              <a:t>3</a:t>
            </a:r>
            <a:r>
              <a:rPr lang="ja-JP" altLang="en-US" sz="2000" dirty="0">
                <a:solidFill>
                  <a:schemeClr val="accent1">
                    <a:lumMod val="25000"/>
                  </a:schemeClr>
                </a:solidFill>
              </a:rPr>
              <a:t>日</a:t>
            </a:r>
            <a:r>
              <a:rPr lang="en-US" altLang="ja-JP" sz="2000" dirty="0">
                <a:solidFill>
                  <a:schemeClr val="accent1">
                    <a:lumMod val="25000"/>
                  </a:schemeClr>
                </a:solidFill>
              </a:rPr>
              <a:t>)</a:t>
            </a:r>
          </a:p>
          <a:p>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■謎解き街歩きイベント</a:t>
            </a:r>
            <a:r>
              <a:rPr lang="en-US" altLang="ja-JP" sz="2000" dirty="0">
                <a:solidFill>
                  <a:schemeClr val="accent1">
                    <a:lumMod val="25000"/>
                  </a:schemeClr>
                </a:solidFill>
              </a:rPr>
              <a:t>(11</a:t>
            </a:r>
            <a:r>
              <a:rPr lang="ja-JP" altLang="en-US" sz="2000" dirty="0">
                <a:solidFill>
                  <a:schemeClr val="accent1">
                    <a:lumMod val="25000"/>
                  </a:schemeClr>
                </a:solidFill>
              </a:rPr>
              <a:t>月</a:t>
            </a:r>
            <a:r>
              <a:rPr lang="en-US" altLang="ja-JP" sz="2000" dirty="0">
                <a:solidFill>
                  <a:schemeClr val="accent1">
                    <a:lumMod val="25000"/>
                  </a:schemeClr>
                </a:solidFill>
              </a:rPr>
              <a:t>22</a:t>
            </a:r>
            <a:r>
              <a:rPr lang="ja-JP" altLang="en-US" sz="2000" dirty="0">
                <a:solidFill>
                  <a:schemeClr val="accent1">
                    <a:lumMod val="25000"/>
                  </a:schemeClr>
                </a:solidFill>
              </a:rPr>
              <a:t>日～</a:t>
            </a:r>
            <a:r>
              <a:rPr lang="en-US" altLang="ja-JP" sz="2000" dirty="0">
                <a:solidFill>
                  <a:schemeClr val="accent1">
                    <a:lumMod val="25000"/>
                  </a:schemeClr>
                </a:solidFill>
              </a:rPr>
              <a:t>12</a:t>
            </a:r>
            <a:r>
              <a:rPr lang="ja-JP" altLang="en-US" sz="2000" dirty="0">
                <a:solidFill>
                  <a:schemeClr val="accent1">
                    <a:lumMod val="25000"/>
                  </a:schemeClr>
                </a:solidFill>
              </a:rPr>
              <a:t>月</a:t>
            </a:r>
            <a:r>
              <a:rPr lang="en-US" altLang="ja-JP" sz="2000" dirty="0">
                <a:solidFill>
                  <a:schemeClr val="accent1">
                    <a:lumMod val="25000"/>
                  </a:schemeClr>
                </a:solidFill>
              </a:rPr>
              <a:t>6</a:t>
            </a:r>
            <a:r>
              <a:rPr lang="ja-JP" altLang="en-US" sz="2000" dirty="0">
                <a:solidFill>
                  <a:schemeClr val="accent1">
                    <a:lumMod val="25000"/>
                  </a:schemeClr>
                </a:solidFill>
              </a:rPr>
              <a:t>日</a:t>
            </a:r>
            <a:r>
              <a:rPr lang="en-US" altLang="ja-JP" sz="2000" dirty="0">
                <a:solidFill>
                  <a:schemeClr val="accent1">
                    <a:lumMod val="25000"/>
                  </a:schemeClr>
                </a:solidFill>
              </a:rPr>
              <a:t>)</a:t>
            </a:r>
          </a:p>
          <a:p>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■年末商戦</a:t>
            </a:r>
            <a:r>
              <a:rPr lang="en-US" altLang="ja-JP" sz="2000" dirty="0">
                <a:solidFill>
                  <a:schemeClr val="accent1">
                    <a:lumMod val="25000"/>
                  </a:schemeClr>
                </a:solidFill>
              </a:rPr>
              <a:t>LINE</a:t>
            </a:r>
            <a:r>
              <a:rPr lang="ja-JP" altLang="en-US" sz="2000" dirty="0">
                <a:solidFill>
                  <a:schemeClr val="accent1">
                    <a:lumMod val="25000"/>
                  </a:schemeClr>
                </a:solidFill>
              </a:rPr>
              <a:t>クーポンイベント</a:t>
            </a:r>
            <a:r>
              <a:rPr lang="en-US" altLang="ja-JP" sz="2000" dirty="0">
                <a:solidFill>
                  <a:schemeClr val="accent1">
                    <a:lumMod val="25000"/>
                  </a:schemeClr>
                </a:solidFill>
              </a:rPr>
              <a:t>(12</a:t>
            </a:r>
            <a:r>
              <a:rPr lang="ja-JP" altLang="en-US" sz="2000" dirty="0">
                <a:solidFill>
                  <a:schemeClr val="accent1">
                    <a:lumMod val="25000"/>
                  </a:schemeClr>
                </a:solidFill>
              </a:rPr>
              <a:t>月</a:t>
            </a:r>
            <a:r>
              <a:rPr lang="en-US" altLang="ja-JP" sz="2000" dirty="0">
                <a:solidFill>
                  <a:schemeClr val="accent1">
                    <a:lumMod val="25000"/>
                  </a:schemeClr>
                </a:solidFill>
              </a:rPr>
              <a:t>13</a:t>
            </a:r>
            <a:r>
              <a:rPr lang="ja-JP" altLang="en-US" sz="2000" dirty="0">
                <a:solidFill>
                  <a:schemeClr val="accent1">
                    <a:lumMod val="25000"/>
                  </a:schemeClr>
                </a:solidFill>
              </a:rPr>
              <a:t>日～</a:t>
            </a:r>
            <a:r>
              <a:rPr lang="en-US" altLang="ja-JP" sz="2000" dirty="0">
                <a:solidFill>
                  <a:schemeClr val="accent1">
                    <a:lumMod val="25000"/>
                  </a:schemeClr>
                </a:solidFill>
              </a:rPr>
              <a:t>12</a:t>
            </a:r>
            <a:r>
              <a:rPr lang="ja-JP" altLang="en-US" sz="2000" dirty="0">
                <a:solidFill>
                  <a:schemeClr val="accent1">
                    <a:lumMod val="25000"/>
                  </a:schemeClr>
                </a:solidFill>
              </a:rPr>
              <a:t>月</a:t>
            </a:r>
            <a:r>
              <a:rPr lang="en-US" altLang="ja-JP" sz="2000" dirty="0">
                <a:solidFill>
                  <a:schemeClr val="accent1">
                    <a:lumMod val="25000"/>
                  </a:schemeClr>
                </a:solidFill>
              </a:rPr>
              <a:t>31</a:t>
            </a:r>
            <a:r>
              <a:rPr lang="ja-JP" altLang="en-US" sz="2000" dirty="0">
                <a:solidFill>
                  <a:schemeClr val="accent1">
                    <a:lumMod val="25000"/>
                  </a:schemeClr>
                </a:solidFill>
              </a:rPr>
              <a:t>日</a:t>
            </a:r>
            <a:r>
              <a:rPr lang="en-US" altLang="ja-JP" sz="2000" dirty="0">
                <a:solidFill>
                  <a:schemeClr val="accent1">
                    <a:lumMod val="25000"/>
                  </a:schemeClr>
                </a:solidFill>
              </a:rPr>
              <a:t>)</a:t>
            </a:r>
          </a:p>
          <a:p>
            <a:pPr marL="0" indent="0">
              <a:buNone/>
            </a:pP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■上落合発展会冊子</a:t>
            </a:r>
            <a:endParaRPr lang="en-US" altLang="ja-JP" sz="2000" dirty="0">
              <a:solidFill>
                <a:schemeClr val="accent1">
                  <a:lumMod val="25000"/>
                </a:schemeClr>
              </a:solidFill>
            </a:endParaRPr>
          </a:p>
          <a:p>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■まとめ</a:t>
            </a:r>
          </a:p>
          <a:p>
            <a:endParaRPr lang="ja-JP" altLang="en-US" sz="2000" dirty="0">
              <a:solidFill>
                <a:schemeClr val="accent1">
                  <a:lumMod val="25000"/>
                </a:schemeClr>
              </a:solidFill>
            </a:endParaRPr>
          </a:p>
        </p:txBody>
      </p:sp>
      <p:sp>
        <p:nvSpPr>
          <p:cNvPr id="10" name="フッター プレースホルダー 2">
            <a:extLst>
              <a:ext uri="{FF2B5EF4-FFF2-40B4-BE49-F238E27FC236}">
                <a16:creationId xmlns:a16="http://schemas.microsoft.com/office/drawing/2014/main" id="{CCFF8943-B6DA-5820-505B-2FEDED557D59}"/>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algn="ctr"/>
            <a:r>
              <a:rPr kumimoji="1" lang="en-US" altLang="ja-JP" dirty="0">
                <a:solidFill>
                  <a:schemeClr val="accent1">
                    <a:lumMod val="25000"/>
                  </a:schemeClr>
                </a:solidFill>
              </a:rPr>
              <a:t>© 2025</a:t>
            </a:r>
            <a:r>
              <a:rPr kumimoji="1" lang="en-US" altLang="en-US" dirty="0">
                <a:solidFill>
                  <a:schemeClr val="accent1">
                    <a:lumMod val="25000"/>
                  </a:schemeClr>
                </a:solidFill>
              </a:rPr>
              <a:t>　</a:t>
            </a:r>
            <a:r>
              <a:rPr kumimoji="1" lang="en-US" altLang="ja-JP" dirty="0">
                <a:solidFill>
                  <a:schemeClr val="accent1">
                    <a:lumMod val="25000"/>
                  </a:schemeClr>
                </a:solidFill>
              </a:rPr>
              <a:t>PIIF</a:t>
            </a:r>
            <a:endParaRPr kumimoji="1" lang="en-US" altLang="en-US" dirty="0">
              <a:solidFill>
                <a:schemeClr val="accent1">
                  <a:lumMod val="25000"/>
                </a:schemeClr>
              </a:solidFill>
            </a:endParaRPr>
          </a:p>
        </p:txBody>
      </p:sp>
      <p:sp>
        <p:nvSpPr>
          <p:cNvPr id="11" name="スライド番号プレースホルダー 13">
            <a:extLst>
              <a:ext uri="{FF2B5EF4-FFF2-40B4-BE49-F238E27FC236}">
                <a16:creationId xmlns:a16="http://schemas.microsoft.com/office/drawing/2014/main" id="{1697A70F-9AF8-C13C-8395-834CE8B6BA5E}"/>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algn="r"/>
            <a:fld id="{533BB7D3-39B4-4655-B802-218D0E8CA854}" type="slidenum">
              <a:rPr kumimoji="1" lang="en-US" altLang="ja-JP" smtClean="0">
                <a:solidFill>
                  <a:schemeClr val="accent1">
                    <a:lumMod val="25000"/>
                  </a:schemeClr>
                </a:solidFill>
              </a:rPr>
              <a:pPr algn="r"/>
              <a:t>2</a:t>
            </a:fld>
            <a:endParaRPr kumimoji="1" lang="ja-JP" altLang="en-US" dirty="0">
              <a:solidFill>
                <a:schemeClr val="accent1">
                  <a:lumMod val="25000"/>
                </a:schemeClr>
              </a:solidFill>
            </a:endParaRPr>
          </a:p>
        </p:txBody>
      </p:sp>
      <p:sp>
        <p:nvSpPr>
          <p:cNvPr id="12" name="タイトル 1">
            <a:extLst>
              <a:ext uri="{FF2B5EF4-FFF2-40B4-BE49-F238E27FC236}">
                <a16:creationId xmlns:a16="http://schemas.microsoft.com/office/drawing/2014/main" id="{E3D11467-734D-2FEB-FD2C-24A76FCA2EE5}"/>
              </a:ext>
            </a:extLst>
          </p:cNvPr>
          <p:cNvSpPr>
            <a:spLocks noGrp="1"/>
          </p:cNvSpPr>
          <p:nvPr>
            <p:ph type="title"/>
          </p:nvPr>
        </p:nvSpPr>
        <p:spPr>
          <a:xfrm>
            <a:off x="1090467" y="374800"/>
            <a:ext cx="10263334" cy="604781"/>
          </a:xfrm>
        </p:spPr>
        <p:txBody>
          <a:bodyPr/>
          <a:lstStyle/>
          <a:p>
            <a:r>
              <a:rPr kumimoji="1" lang="ja-JP" altLang="en-US" sz="3600" b="1" dirty="0">
                <a:solidFill>
                  <a:schemeClr val="accent1">
                    <a:lumMod val="25000"/>
                  </a:schemeClr>
                </a:solidFill>
              </a:rPr>
              <a:t>目次</a:t>
            </a:r>
          </a:p>
        </p:txBody>
      </p:sp>
    </p:spTree>
    <p:extLst>
      <p:ext uri="{BB962C8B-B14F-4D97-AF65-F5344CB8AC3E}">
        <p14:creationId xmlns:p14="http://schemas.microsoft.com/office/powerpoint/2010/main" val="5420594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09D4B1-F041-C4D8-FC7A-6C0DD9DB114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1B828870-C706-1817-967D-73F90A849AD0}"/>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u="sng" dirty="0">
                <a:solidFill>
                  <a:schemeClr val="accent1">
                    <a:lumMod val="25000"/>
                  </a:schemeClr>
                </a:solidFill>
              </a:rPr>
              <a:t>■冊子チーム活動報告</a:t>
            </a:r>
            <a:endParaRPr lang="ja-JP" b="1" u="sng" dirty="0">
              <a:solidFill>
                <a:schemeClr val="accent1">
                  <a:lumMod val="25000"/>
                </a:schemeClr>
              </a:solidFill>
            </a:endParaRPr>
          </a:p>
        </p:txBody>
      </p:sp>
      <p:sp>
        <p:nvSpPr>
          <p:cNvPr id="8" name="フッター プレースホルダー 2">
            <a:extLst>
              <a:ext uri="{FF2B5EF4-FFF2-40B4-BE49-F238E27FC236}">
                <a16:creationId xmlns:a16="http://schemas.microsoft.com/office/drawing/2014/main" id="{7060BEFF-8D92-0E0A-6A76-F628483BA803}"/>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AC36BC4B-24A8-0D3C-EACF-C3EB624CD9A0}"/>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pic>
        <p:nvPicPr>
          <p:cNvPr id="15" name="図 14" descr="ロゴ&#10;&#10;自動的に生成された説明">
            <a:extLst>
              <a:ext uri="{FF2B5EF4-FFF2-40B4-BE49-F238E27FC236}">
                <a16:creationId xmlns:a16="http://schemas.microsoft.com/office/drawing/2014/main" id="{D8C0319E-DF7C-ECAD-AC25-02E32F5A9EF3}"/>
              </a:ext>
            </a:extLst>
          </p:cNvPr>
          <p:cNvPicPr>
            <a:picLocks noChangeAspect="1"/>
          </p:cNvPicPr>
          <p:nvPr/>
        </p:nvPicPr>
        <p:blipFill>
          <a:blip r:embed="rId3"/>
          <a:srcRect r="6861"/>
          <a:stretch/>
        </p:blipFill>
        <p:spPr>
          <a:xfrm>
            <a:off x="5739562" y="564476"/>
            <a:ext cx="1098804" cy="1230898"/>
          </a:xfrm>
          <a:prstGeom prst="rect">
            <a:avLst/>
          </a:prstGeom>
        </p:spPr>
      </p:pic>
      <p:pic>
        <p:nvPicPr>
          <p:cNvPr id="4" name="図 3">
            <a:extLst>
              <a:ext uri="{FF2B5EF4-FFF2-40B4-BE49-F238E27FC236}">
                <a16:creationId xmlns:a16="http://schemas.microsoft.com/office/drawing/2014/main" id="{F7D707F8-9053-3519-9942-24919AD6FED6}"/>
              </a:ext>
            </a:extLst>
          </p:cNvPr>
          <p:cNvPicPr>
            <a:picLocks noChangeAspect="1"/>
          </p:cNvPicPr>
          <p:nvPr/>
        </p:nvPicPr>
        <p:blipFill>
          <a:blip r:embed="rId4"/>
          <a:srcRect l="1880" t="25442" r="5729" b="14554"/>
          <a:stretch/>
        </p:blipFill>
        <p:spPr>
          <a:xfrm>
            <a:off x="1472362" y="2155273"/>
            <a:ext cx="8534400" cy="3117709"/>
          </a:xfrm>
          <a:prstGeom prst="rect">
            <a:avLst/>
          </a:prstGeom>
        </p:spPr>
      </p:pic>
      <p:sp>
        <p:nvSpPr>
          <p:cNvPr id="3" name="コンテンツ プレースホルダー 2">
            <a:extLst>
              <a:ext uri="{FF2B5EF4-FFF2-40B4-BE49-F238E27FC236}">
                <a16:creationId xmlns:a16="http://schemas.microsoft.com/office/drawing/2014/main" id="{6AFCA932-76F1-7A81-A04A-2F1E9315FAD8}"/>
              </a:ext>
            </a:extLst>
          </p:cNvPr>
          <p:cNvSpPr>
            <a:spLocks noGrp="1"/>
          </p:cNvSpPr>
          <p:nvPr>
            <p:ph sz="quarter" idx="10"/>
          </p:nvPr>
        </p:nvSpPr>
        <p:spPr>
          <a:xfrm>
            <a:off x="914399" y="1507344"/>
            <a:ext cx="10363201" cy="4849007"/>
          </a:xfrm>
        </p:spPr>
        <p:txBody>
          <a:bodyPr rtlCol="0">
            <a:noAutofit/>
          </a:bodyPr>
          <a:lstStyle>
            <a:defPPr>
              <a:defRPr lang="ja-JP"/>
            </a:defPPr>
          </a:lstStyle>
          <a:p>
            <a:pPr marL="0" indent="0" rtl="0">
              <a:buNone/>
            </a:pPr>
            <a:r>
              <a:rPr lang="en-US" altLang="ja-JP" noProof="1">
                <a:solidFill>
                  <a:schemeClr val="accent1">
                    <a:lumMod val="25000"/>
                  </a:schemeClr>
                </a:solidFill>
              </a:rPr>
              <a:t>【</a:t>
            </a:r>
            <a:r>
              <a:rPr lang="zh-TW" altLang="en-US" noProof="1">
                <a:solidFill>
                  <a:schemeClr val="accent1">
                    <a:lumMod val="25000"/>
                  </a:schemeClr>
                </a:solidFill>
              </a:rPr>
              <a:t>上落合冊子作成</a:t>
            </a:r>
            <a:r>
              <a:rPr lang="en-US" altLang="ja-JP" noProof="1">
                <a:solidFill>
                  <a:schemeClr val="accent1">
                    <a:lumMod val="25000"/>
                  </a:schemeClr>
                </a:solidFill>
              </a:rPr>
              <a:t>】</a:t>
            </a:r>
            <a:r>
              <a:rPr lang="ja-JP" altLang="en-US" noProof="1">
                <a:solidFill>
                  <a:schemeClr val="accent1">
                    <a:lumMod val="25000"/>
                  </a:schemeClr>
                </a:solidFill>
              </a:rPr>
              <a:t> </a:t>
            </a:r>
            <a:r>
              <a:rPr lang="en-US" altLang="ja-JP" u="sng" noProof="1">
                <a:solidFill>
                  <a:schemeClr val="accent1">
                    <a:lumMod val="25000"/>
                  </a:schemeClr>
                </a:solidFill>
              </a:rPr>
              <a:t>※</a:t>
            </a:r>
            <a:r>
              <a:rPr lang="ja-JP" altLang="en-US" u="sng" noProof="1">
                <a:solidFill>
                  <a:schemeClr val="accent1">
                    <a:lumMod val="25000"/>
                  </a:schemeClr>
                </a:solidFill>
              </a:rPr>
              <a:t>学生発表からのコメント</a:t>
            </a:r>
            <a:endParaRPr lang="zh-TW" altLang="en-US" u="sng" noProof="1">
              <a:solidFill>
                <a:schemeClr val="accent1">
                  <a:lumMod val="25000"/>
                </a:schemeClr>
              </a:solidFill>
            </a:endParaRPr>
          </a:p>
          <a:p>
            <a:pPr marL="0" indent="0" algn="ctr">
              <a:buNone/>
            </a:pPr>
            <a:r>
              <a:rPr lang="ja-JP" altLang="en-US" dirty="0">
                <a:solidFill>
                  <a:schemeClr val="accent1">
                    <a:lumMod val="25000"/>
                  </a:schemeClr>
                </a:solidFill>
              </a:rPr>
              <a:t>小さなスペースでお店の魅力を詰めつめに！</a:t>
            </a:r>
            <a:endParaRPr lang="en-US" altLang="ja-JP" dirty="0">
              <a:solidFill>
                <a:schemeClr val="accent1">
                  <a:lumMod val="25000"/>
                </a:schemeClr>
              </a:solidFill>
            </a:endParaRPr>
          </a:p>
          <a:p>
            <a:pPr marL="0" indent="0" algn="ctr">
              <a:buNone/>
            </a:pPr>
            <a:endParaRPr lang="en-US" altLang="ja-JP" dirty="0">
              <a:solidFill>
                <a:schemeClr val="accent1">
                  <a:lumMod val="25000"/>
                </a:schemeClr>
              </a:solidFill>
            </a:endParaRPr>
          </a:p>
          <a:p>
            <a:pPr marL="0" indent="0" algn="ctr">
              <a:buNone/>
            </a:pPr>
            <a:endParaRPr lang="en-US" altLang="ja-JP" dirty="0">
              <a:solidFill>
                <a:schemeClr val="accent1">
                  <a:lumMod val="25000"/>
                </a:schemeClr>
              </a:solidFill>
            </a:endParaRPr>
          </a:p>
          <a:p>
            <a:pPr marL="0" indent="0" algn="ctr">
              <a:buNone/>
            </a:pPr>
            <a:endParaRPr lang="en-US" altLang="ja-JP" dirty="0">
              <a:solidFill>
                <a:schemeClr val="accent1">
                  <a:lumMod val="25000"/>
                </a:schemeClr>
              </a:solidFill>
            </a:endParaRPr>
          </a:p>
          <a:p>
            <a:pPr marL="0" indent="0" algn="ctr">
              <a:buNone/>
            </a:pPr>
            <a:endParaRPr lang="en-US" altLang="ja-JP" dirty="0">
              <a:solidFill>
                <a:schemeClr val="accent1">
                  <a:lumMod val="25000"/>
                </a:schemeClr>
              </a:solidFill>
            </a:endParaRPr>
          </a:p>
          <a:p>
            <a:pPr marL="0" indent="0" algn="ctr">
              <a:buNone/>
            </a:pPr>
            <a:endParaRPr lang="en-US" altLang="ja-JP" dirty="0">
              <a:solidFill>
                <a:schemeClr val="accent1">
                  <a:lumMod val="25000"/>
                </a:schemeClr>
              </a:solidFill>
            </a:endParaRPr>
          </a:p>
          <a:p>
            <a:pPr marL="0" indent="0" algn="ctr">
              <a:buNone/>
            </a:pPr>
            <a:endParaRPr lang="en-US" altLang="ja-JP" sz="4000" dirty="0">
              <a:solidFill>
                <a:schemeClr val="accent1">
                  <a:lumMod val="25000"/>
                </a:schemeClr>
              </a:solidFill>
            </a:endParaRPr>
          </a:p>
          <a:p>
            <a:pPr marL="0" indent="0" algn="ctr">
              <a:buNone/>
            </a:pPr>
            <a:r>
              <a:rPr lang="ja-JP" altLang="en-US" dirty="0">
                <a:solidFill>
                  <a:schemeClr val="accent1">
                    <a:lumMod val="25000"/>
                  </a:schemeClr>
                </a:solidFill>
              </a:rPr>
              <a:t>私たちの視点から上落合の良さを発信するため、冊子を作成。</a:t>
            </a:r>
          </a:p>
          <a:p>
            <a:pPr marL="0" indent="0" algn="ctr">
              <a:buNone/>
            </a:pPr>
            <a:r>
              <a:rPr lang="ja-JP" altLang="en-US" dirty="0">
                <a:solidFill>
                  <a:schemeClr val="accent1">
                    <a:lumMod val="25000"/>
                  </a:schemeClr>
                </a:solidFill>
              </a:rPr>
              <a:t>冊子は全</a:t>
            </a:r>
            <a:r>
              <a:rPr lang="en-US" altLang="ja-JP" dirty="0">
                <a:solidFill>
                  <a:schemeClr val="accent1">
                    <a:lumMod val="25000"/>
                  </a:schemeClr>
                </a:solidFill>
              </a:rPr>
              <a:t>18</a:t>
            </a:r>
            <a:r>
              <a:rPr lang="ja-JP" altLang="en-US" dirty="0">
                <a:solidFill>
                  <a:schemeClr val="accent1">
                    <a:lumMod val="25000"/>
                  </a:schemeClr>
                </a:solidFill>
              </a:rPr>
              <a:t>ページで構成。癒しスポット特集や店舗紹介など他にも多くの面白い項目を詰め込んだ。</a:t>
            </a:r>
            <a:endParaRPr lang="en-US" altLang="ja-JP" dirty="0">
              <a:solidFill>
                <a:schemeClr val="accent1">
                  <a:lumMod val="25000"/>
                </a:schemeClr>
              </a:solidFill>
            </a:endParaRPr>
          </a:p>
          <a:p>
            <a:pPr marL="0" indent="0" algn="ctr">
              <a:buNone/>
            </a:pPr>
            <a:r>
              <a:rPr lang="ja-JP" altLang="en-US" dirty="0">
                <a:solidFill>
                  <a:schemeClr val="accent1">
                    <a:lumMod val="25000"/>
                  </a:schemeClr>
                </a:solidFill>
              </a:rPr>
              <a:t>実際にお店に足を運んで調査をしたり、写真を撮るなど行なった。</a:t>
            </a:r>
          </a:p>
        </p:txBody>
      </p:sp>
    </p:spTree>
    <p:extLst>
      <p:ext uri="{BB962C8B-B14F-4D97-AF65-F5344CB8AC3E}">
        <p14:creationId xmlns:p14="http://schemas.microsoft.com/office/powerpoint/2010/main" val="24622434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FEAA13-E02F-EB47-E510-E3F48A95F847}"/>
              </a:ext>
            </a:extLst>
          </p:cNvPr>
          <p:cNvSpPr>
            <a:spLocks noGrp="1"/>
          </p:cNvSpPr>
          <p:nvPr>
            <p:ph type="title"/>
          </p:nvPr>
        </p:nvSpPr>
        <p:spPr>
          <a:xfrm>
            <a:off x="916385" y="446313"/>
            <a:ext cx="5179615" cy="1448747"/>
          </a:xfrm>
        </p:spPr>
        <p:txBody>
          <a:bodyPr rtlCol="0"/>
          <a:lstStyle>
            <a:defPPr>
              <a:defRPr lang="ja-JP"/>
            </a:defPPr>
          </a:lstStyle>
          <a:p>
            <a:pPr rtl="0"/>
            <a:r>
              <a:rPr lang="ja-JP" altLang="en-US" b="1" dirty="0">
                <a:solidFill>
                  <a:schemeClr val="accent1">
                    <a:lumMod val="25000"/>
                  </a:schemeClr>
                </a:solidFill>
              </a:rPr>
              <a:t>盆踊り大会</a:t>
            </a:r>
            <a:r>
              <a:rPr lang="en-US" altLang="ja-JP" b="1" dirty="0">
                <a:solidFill>
                  <a:schemeClr val="accent1">
                    <a:lumMod val="25000"/>
                  </a:schemeClr>
                </a:solidFill>
              </a:rPr>
              <a:t>(</a:t>
            </a:r>
            <a:r>
              <a:rPr lang="ja-JP" altLang="en-US" b="1" dirty="0">
                <a:solidFill>
                  <a:schemeClr val="accent1">
                    <a:lumMod val="25000"/>
                  </a:schemeClr>
                </a:solidFill>
              </a:rPr>
              <a:t>８月</a:t>
            </a:r>
            <a:r>
              <a:rPr lang="en-US" altLang="ja-JP" b="1" dirty="0">
                <a:solidFill>
                  <a:schemeClr val="accent1">
                    <a:lumMod val="25000"/>
                  </a:schemeClr>
                </a:solidFill>
              </a:rPr>
              <a:t>2</a:t>
            </a:r>
            <a:r>
              <a:rPr lang="ja-JP" altLang="en-US" b="1" dirty="0">
                <a:solidFill>
                  <a:schemeClr val="accent1">
                    <a:lumMod val="25000"/>
                  </a:schemeClr>
                </a:solidFill>
              </a:rPr>
              <a:t>日、</a:t>
            </a:r>
            <a:r>
              <a:rPr lang="en-US" altLang="ja-JP" b="1" dirty="0">
                <a:solidFill>
                  <a:schemeClr val="accent1">
                    <a:lumMod val="25000"/>
                  </a:schemeClr>
                </a:solidFill>
              </a:rPr>
              <a:t>3</a:t>
            </a:r>
            <a:r>
              <a:rPr lang="ja-JP" altLang="en-US" b="1" dirty="0">
                <a:solidFill>
                  <a:schemeClr val="accent1">
                    <a:lumMod val="25000"/>
                  </a:schemeClr>
                </a:solidFill>
              </a:rPr>
              <a:t>日</a:t>
            </a:r>
            <a:r>
              <a:rPr lang="en-US" altLang="ja-JP" b="1" dirty="0">
                <a:solidFill>
                  <a:schemeClr val="accent1">
                    <a:lumMod val="25000"/>
                  </a:schemeClr>
                </a:solidFill>
              </a:rPr>
              <a:t>)</a:t>
            </a:r>
            <a:endParaRPr lang="ja-JP" b="1" dirty="0">
              <a:solidFill>
                <a:schemeClr val="accent1">
                  <a:lumMod val="25000"/>
                </a:schemeClr>
              </a:solidFill>
            </a:endParaRPr>
          </a:p>
        </p:txBody>
      </p:sp>
      <p:sp>
        <p:nvSpPr>
          <p:cNvPr id="3" name="コンテンツ プレースホルダー 2">
            <a:extLst>
              <a:ext uri="{FF2B5EF4-FFF2-40B4-BE49-F238E27FC236}">
                <a16:creationId xmlns:a16="http://schemas.microsoft.com/office/drawing/2014/main" id="{05E26637-007F-EC9E-F644-AAFBA0900F3C}"/>
              </a:ext>
            </a:extLst>
          </p:cNvPr>
          <p:cNvSpPr>
            <a:spLocks noGrp="1"/>
          </p:cNvSpPr>
          <p:nvPr>
            <p:ph sz="quarter" idx="10"/>
          </p:nvPr>
        </p:nvSpPr>
        <p:spPr>
          <a:xfrm>
            <a:off x="914399" y="2022250"/>
            <a:ext cx="5181600" cy="3747180"/>
          </a:xfrm>
        </p:spPr>
        <p:txBody>
          <a:bodyPr rtlCol="0"/>
          <a:lstStyle>
            <a:defPPr>
              <a:defRPr lang="ja-JP"/>
            </a:defPPr>
          </a:lstStyle>
          <a:p>
            <a:pPr marL="0" indent="0" rtl="0">
              <a:buNone/>
            </a:pPr>
            <a:r>
              <a:rPr lang="ja-JP" altLang="en-US" dirty="0">
                <a:solidFill>
                  <a:schemeClr val="accent1">
                    <a:lumMod val="25000"/>
                  </a:schemeClr>
                </a:solidFill>
              </a:rPr>
              <a:t>■落合第二小学校での盆踊り大会に参加し、</a:t>
            </a:r>
          </a:p>
          <a:p>
            <a:pPr marL="0" indent="0" rtl="0">
              <a:buNone/>
            </a:pPr>
            <a:r>
              <a:rPr lang="ja-JP" altLang="en-US" dirty="0">
                <a:solidFill>
                  <a:schemeClr val="accent1">
                    <a:lumMod val="25000"/>
                  </a:schemeClr>
                </a:solidFill>
              </a:rPr>
              <a:t>　 </a:t>
            </a:r>
            <a:r>
              <a:rPr lang="en-US" altLang="ja-JP" dirty="0">
                <a:solidFill>
                  <a:schemeClr val="accent1">
                    <a:lumMod val="25000"/>
                  </a:schemeClr>
                </a:solidFill>
              </a:rPr>
              <a:t>LINE</a:t>
            </a:r>
            <a:r>
              <a:rPr lang="ja-JP" altLang="en-US" dirty="0">
                <a:solidFill>
                  <a:schemeClr val="accent1">
                    <a:lumMod val="25000"/>
                  </a:schemeClr>
                </a:solidFill>
              </a:rPr>
              <a:t>のお友だち登録を目的にチラシを配布</a:t>
            </a:r>
            <a:endParaRPr lang="en-US" altLang="ja-JP" dirty="0">
              <a:solidFill>
                <a:schemeClr val="accent1">
                  <a:lumMod val="25000"/>
                </a:schemeClr>
              </a:solidFill>
            </a:endParaRPr>
          </a:p>
          <a:p>
            <a:pPr marL="0" indent="0" rtl="0">
              <a:buNone/>
            </a:pPr>
            <a:endParaRPr lang="en-US" altLang="ja-JP" dirty="0">
              <a:solidFill>
                <a:schemeClr val="accent1">
                  <a:lumMod val="25000"/>
                </a:schemeClr>
              </a:solidFill>
            </a:endParaRPr>
          </a:p>
          <a:p>
            <a:pPr marL="0" indent="0" rtl="0">
              <a:buNone/>
            </a:pPr>
            <a:r>
              <a:rPr lang="ja-JP" altLang="en-US" dirty="0">
                <a:solidFill>
                  <a:schemeClr val="accent1">
                    <a:lumMod val="25000"/>
                  </a:schemeClr>
                </a:solidFill>
              </a:rPr>
              <a:t>本年度も引き続き盆踊り大会へ参加し、運用の</a:t>
            </a:r>
            <a:endParaRPr lang="en-US" altLang="ja-JP" dirty="0">
              <a:solidFill>
                <a:schemeClr val="accent1">
                  <a:lumMod val="25000"/>
                </a:schemeClr>
              </a:solidFill>
            </a:endParaRPr>
          </a:p>
          <a:p>
            <a:pPr marL="0" indent="0" rtl="0">
              <a:buNone/>
            </a:pPr>
            <a:r>
              <a:rPr lang="ja-JP" altLang="en-US" dirty="0">
                <a:solidFill>
                  <a:schemeClr val="accent1">
                    <a:lumMod val="25000"/>
                  </a:schemeClr>
                </a:solidFill>
              </a:rPr>
              <a:t>お手伝いをしながら今回の取り組みを周知いただく</a:t>
            </a:r>
            <a:endParaRPr lang="en-US" altLang="ja-JP" dirty="0">
              <a:solidFill>
                <a:schemeClr val="accent1">
                  <a:lumMod val="25000"/>
                </a:schemeClr>
              </a:solidFill>
            </a:endParaRPr>
          </a:p>
          <a:p>
            <a:pPr marL="0" indent="0" rtl="0">
              <a:buNone/>
            </a:pPr>
            <a:r>
              <a:rPr lang="ja-JP" altLang="en-US" dirty="0">
                <a:solidFill>
                  <a:schemeClr val="accent1">
                    <a:lumMod val="25000"/>
                  </a:schemeClr>
                </a:solidFill>
              </a:rPr>
              <a:t>ために来場者へチラシの配布を行った。</a:t>
            </a:r>
          </a:p>
        </p:txBody>
      </p:sp>
      <p:pic>
        <p:nvPicPr>
          <p:cNvPr id="18" name="図プレースホルダー 17">
            <a:extLst>
              <a:ext uri="{FF2B5EF4-FFF2-40B4-BE49-F238E27FC236}">
                <a16:creationId xmlns:a16="http://schemas.microsoft.com/office/drawing/2014/main" id="{1609D79A-E8EF-302E-E8CA-07C644CE0E0F}"/>
              </a:ext>
            </a:extLst>
          </p:cNvPr>
          <p:cNvPicPr>
            <a:picLocks noGrp="1" noChangeAspect="1"/>
          </p:cNvPicPr>
          <p:nvPr>
            <p:ph type="pic" sz="quarter" idx="11"/>
          </p:nvPr>
        </p:nvPicPr>
        <p:blipFill>
          <a:blip r:embed="rId3"/>
          <a:srcRect t="7868" b="7868"/>
          <a:stretch/>
        </p:blipFill>
        <p:spPr>
          <a:xfrm>
            <a:off x="6076950" y="0"/>
            <a:ext cx="6115050" cy="6868886"/>
          </a:xfrm>
        </p:spPr>
      </p:pic>
      <p:sp>
        <p:nvSpPr>
          <p:cNvPr id="4" name="フッター プレースホルダー 2">
            <a:extLst>
              <a:ext uri="{FF2B5EF4-FFF2-40B4-BE49-F238E27FC236}">
                <a16:creationId xmlns:a16="http://schemas.microsoft.com/office/drawing/2014/main" id="{995762DE-631F-A8F9-7AB7-EF63942D56E6}"/>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6" name="スライド番号プレースホルダー 13">
            <a:extLst>
              <a:ext uri="{FF2B5EF4-FFF2-40B4-BE49-F238E27FC236}">
                <a16:creationId xmlns:a16="http://schemas.microsoft.com/office/drawing/2014/main" id="{F71BE98B-BAD6-FEC8-E7CE-DCACCB789033}"/>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Tree>
    <p:extLst>
      <p:ext uri="{BB962C8B-B14F-4D97-AF65-F5344CB8AC3E}">
        <p14:creationId xmlns:p14="http://schemas.microsoft.com/office/powerpoint/2010/main" val="15174470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A24A00-32F9-FF2B-82C4-4810CF445FF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2CAF5FB-2822-4464-42DD-7E254C2DA2C2}"/>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盆踊り大会</a:t>
            </a:r>
            <a:r>
              <a:rPr lang="en-US" altLang="ja-JP" b="1" dirty="0">
                <a:solidFill>
                  <a:schemeClr val="accent1">
                    <a:lumMod val="25000"/>
                  </a:schemeClr>
                </a:solidFill>
              </a:rPr>
              <a:t>(</a:t>
            </a:r>
            <a:r>
              <a:rPr lang="ja-JP" altLang="en-US" b="1" dirty="0">
                <a:solidFill>
                  <a:schemeClr val="accent1">
                    <a:lumMod val="25000"/>
                  </a:schemeClr>
                </a:solidFill>
              </a:rPr>
              <a:t>８月</a:t>
            </a:r>
            <a:r>
              <a:rPr lang="en-US" altLang="ja-JP" b="1" dirty="0">
                <a:solidFill>
                  <a:schemeClr val="accent1">
                    <a:lumMod val="25000"/>
                  </a:schemeClr>
                </a:solidFill>
              </a:rPr>
              <a:t>2</a:t>
            </a:r>
            <a:r>
              <a:rPr lang="ja-JP" altLang="en-US" b="1" dirty="0">
                <a:solidFill>
                  <a:schemeClr val="accent1">
                    <a:lumMod val="25000"/>
                  </a:schemeClr>
                </a:solidFill>
              </a:rPr>
              <a:t>日、</a:t>
            </a:r>
            <a:r>
              <a:rPr lang="en-US" altLang="ja-JP" b="1" dirty="0">
                <a:solidFill>
                  <a:schemeClr val="accent1">
                    <a:lumMod val="25000"/>
                  </a:schemeClr>
                </a:solidFill>
              </a:rPr>
              <a:t>3</a:t>
            </a:r>
            <a:r>
              <a:rPr lang="ja-JP" altLang="en-US" b="1" dirty="0">
                <a:solidFill>
                  <a:schemeClr val="accent1">
                    <a:lumMod val="25000"/>
                  </a:schemeClr>
                </a:solidFill>
              </a:rPr>
              <a:t>日</a:t>
            </a:r>
            <a:r>
              <a:rPr lang="en-US" altLang="ja-JP" b="1" dirty="0">
                <a:solidFill>
                  <a:schemeClr val="accent1">
                    <a:lumMod val="25000"/>
                  </a:schemeClr>
                </a:solidFill>
              </a:rPr>
              <a:t>)</a:t>
            </a:r>
            <a:endParaRPr lang="ja-JP" b="1" dirty="0">
              <a:solidFill>
                <a:schemeClr val="accent1">
                  <a:lumMod val="25000"/>
                </a:schemeClr>
              </a:solidFill>
            </a:endParaRPr>
          </a:p>
        </p:txBody>
      </p:sp>
      <p:sp>
        <p:nvSpPr>
          <p:cNvPr id="3" name="コンテンツ プレースホルダー 2">
            <a:extLst>
              <a:ext uri="{FF2B5EF4-FFF2-40B4-BE49-F238E27FC236}">
                <a16:creationId xmlns:a16="http://schemas.microsoft.com/office/drawing/2014/main" id="{D814C0ED-D623-F29B-01AD-4B9D8B7AAC3B}"/>
              </a:ext>
            </a:extLst>
          </p:cNvPr>
          <p:cNvSpPr>
            <a:spLocks noGrp="1"/>
          </p:cNvSpPr>
          <p:nvPr>
            <p:ph sz="quarter" idx="10"/>
          </p:nvPr>
        </p:nvSpPr>
        <p:spPr>
          <a:xfrm>
            <a:off x="914399" y="1507344"/>
            <a:ext cx="10363201" cy="4815969"/>
          </a:xfrm>
        </p:spPr>
        <p:txBody>
          <a:bodyPr rtlCol="0">
            <a:normAutofit/>
          </a:bodyPr>
          <a:lstStyle>
            <a:defPPr>
              <a:defRPr lang="ja-JP"/>
            </a:defPPr>
          </a:lstStyle>
          <a:p>
            <a:pPr marL="0" indent="0" rtl="0">
              <a:buNone/>
            </a:pPr>
            <a:r>
              <a:rPr lang="ja-JP" altLang="en-US" noProof="1">
                <a:solidFill>
                  <a:schemeClr val="accent1">
                    <a:lumMod val="25000"/>
                  </a:schemeClr>
                </a:solidFill>
              </a:rPr>
              <a:t>昨年同様</a:t>
            </a:r>
            <a:r>
              <a:rPr lang="en-US" altLang="ja-JP" noProof="1">
                <a:solidFill>
                  <a:schemeClr val="accent1">
                    <a:lumMod val="25000"/>
                  </a:schemeClr>
                </a:solidFill>
              </a:rPr>
              <a:t>【</a:t>
            </a:r>
            <a:r>
              <a:rPr lang="ja-JP" altLang="en-US" noProof="1">
                <a:solidFill>
                  <a:schemeClr val="accent1">
                    <a:lumMod val="25000"/>
                  </a:schemeClr>
                </a:solidFill>
              </a:rPr>
              <a:t>おっちくんとあいちゃん</a:t>
            </a:r>
            <a:r>
              <a:rPr lang="en-US" altLang="ja-JP" noProof="1">
                <a:solidFill>
                  <a:schemeClr val="accent1">
                    <a:lumMod val="25000"/>
                  </a:schemeClr>
                </a:solidFill>
              </a:rPr>
              <a:t>】</a:t>
            </a:r>
            <a:r>
              <a:rPr lang="ja-JP" altLang="en-US" noProof="1">
                <a:solidFill>
                  <a:schemeClr val="accent1">
                    <a:lumMod val="25000"/>
                  </a:schemeClr>
                </a:solidFill>
              </a:rPr>
              <a:t>をメインキャラクターとし、昨年の来場者の実績から本年度も</a:t>
            </a:r>
            <a:endParaRPr lang="en-US" altLang="ja-JP" noProof="1">
              <a:solidFill>
                <a:schemeClr val="accent1">
                  <a:lumMod val="25000"/>
                </a:schemeClr>
              </a:solidFill>
            </a:endParaRPr>
          </a:p>
          <a:p>
            <a:pPr marL="0" indent="0" rtl="0">
              <a:buNone/>
            </a:pPr>
            <a:r>
              <a:rPr lang="en-US" altLang="ja-JP" noProof="1">
                <a:solidFill>
                  <a:schemeClr val="accent1">
                    <a:lumMod val="25000"/>
                  </a:schemeClr>
                </a:solidFill>
              </a:rPr>
              <a:t>4,000</a:t>
            </a:r>
            <a:r>
              <a:rPr lang="ja-JP" altLang="en-US" noProof="1">
                <a:solidFill>
                  <a:schemeClr val="accent1">
                    <a:lumMod val="25000"/>
                  </a:schemeClr>
                </a:solidFill>
              </a:rPr>
              <a:t>部のチラシを作成して２日間を使い手配りを実施した。</a:t>
            </a: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今回の施策は大人にしっかり登録してもらうように大人向けのデザインと２種類を用意した。</a:t>
            </a:r>
            <a:endParaRPr lang="en-US" altLang="ja-JP" noProof="1">
              <a:solidFill>
                <a:schemeClr val="accent1">
                  <a:lumMod val="25000"/>
                </a:schemeClr>
              </a:solidFill>
            </a:endParaRPr>
          </a:p>
          <a:p>
            <a:pPr marL="0" indent="0" rtl="0">
              <a:buNone/>
            </a:pPr>
            <a:r>
              <a:rPr lang="en-US" altLang="ja-JP" noProof="1">
                <a:solidFill>
                  <a:schemeClr val="accent1">
                    <a:lumMod val="25000"/>
                  </a:schemeClr>
                </a:solidFill>
              </a:rPr>
              <a:t>【</a:t>
            </a:r>
            <a:r>
              <a:rPr lang="ja-JP" altLang="en-US" noProof="1">
                <a:solidFill>
                  <a:schemeClr val="accent1">
                    <a:lumMod val="25000"/>
                  </a:schemeClr>
                </a:solidFill>
              </a:rPr>
              <a:t>デザイン</a:t>
            </a:r>
            <a:r>
              <a:rPr lang="en-US" altLang="ja-JP" noProof="1">
                <a:solidFill>
                  <a:schemeClr val="accent1">
                    <a:lumMod val="25000"/>
                  </a:schemeClr>
                </a:solidFill>
              </a:rPr>
              <a:t>A】2,000</a:t>
            </a:r>
            <a:r>
              <a:rPr lang="ja-JP" altLang="en-US" noProof="1">
                <a:solidFill>
                  <a:schemeClr val="accent1">
                    <a:lumMod val="25000"/>
                  </a:schemeClr>
                </a:solidFill>
              </a:rPr>
              <a:t>部　　</a:t>
            </a:r>
            <a:r>
              <a:rPr lang="en-US" altLang="ja-JP" noProof="1">
                <a:solidFill>
                  <a:schemeClr val="accent1">
                    <a:lumMod val="25000"/>
                  </a:schemeClr>
                </a:solidFill>
              </a:rPr>
              <a:t>【</a:t>
            </a:r>
            <a:r>
              <a:rPr lang="ja-JP" altLang="en-US" noProof="1">
                <a:solidFill>
                  <a:schemeClr val="accent1">
                    <a:lumMod val="25000"/>
                  </a:schemeClr>
                </a:solidFill>
              </a:rPr>
              <a:t>デザイン</a:t>
            </a:r>
            <a:r>
              <a:rPr lang="en-US" altLang="ja-JP" noProof="1">
                <a:solidFill>
                  <a:schemeClr val="accent1">
                    <a:lumMod val="25000"/>
                  </a:schemeClr>
                </a:solidFill>
              </a:rPr>
              <a:t>B】2,000</a:t>
            </a:r>
            <a:r>
              <a:rPr lang="ja-JP" altLang="en-US" noProof="1">
                <a:solidFill>
                  <a:schemeClr val="accent1">
                    <a:lumMod val="25000"/>
                  </a:schemeClr>
                </a:solidFill>
              </a:rPr>
              <a:t>部　　　</a:t>
            </a:r>
            <a:r>
              <a:rPr lang="en-US" altLang="ja-JP" noProof="1">
                <a:solidFill>
                  <a:schemeClr val="accent1">
                    <a:lumMod val="25000"/>
                  </a:schemeClr>
                </a:solidFill>
              </a:rPr>
              <a:t>【</a:t>
            </a:r>
            <a:r>
              <a:rPr lang="ja-JP" altLang="en-US" noProof="1">
                <a:solidFill>
                  <a:schemeClr val="accent1">
                    <a:lumMod val="25000"/>
                  </a:schemeClr>
                </a:solidFill>
              </a:rPr>
              <a:t>裏面共通</a:t>
            </a:r>
            <a:r>
              <a:rPr lang="en-US" altLang="ja-JP" noProof="1">
                <a:solidFill>
                  <a:schemeClr val="accent1">
                    <a:lumMod val="25000"/>
                  </a:schemeClr>
                </a:solidFill>
              </a:rPr>
              <a:t>】</a:t>
            </a:r>
            <a:r>
              <a:rPr lang="ja-JP" altLang="en-US" noProof="1">
                <a:solidFill>
                  <a:schemeClr val="accent1">
                    <a:lumMod val="25000"/>
                  </a:schemeClr>
                </a:solidFill>
              </a:rPr>
              <a:t>計</a:t>
            </a:r>
            <a:r>
              <a:rPr lang="en-US" altLang="ja-JP" noProof="1">
                <a:solidFill>
                  <a:schemeClr val="accent1">
                    <a:lumMod val="25000"/>
                  </a:schemeClr>
                </a:solidFill>
              </a:rPr>
              <a:t>4,000</a:t>
            </a:r>
            <a:r>
              <a:rPr lang="ja-JP" altLang="en-US" noProof="1">
                <a:solidFill>
                  <a:schemeClr val="accent1">
                    <a:lumMod val="25000"/>
                  </a:schemeClr>
                </a:solidFill>
              </a:rPr>
              <a:t>部</a:t>
            </a: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　　　　　　　　　　　　　　　　　　　　　　　　　　　　　　　　　　　　　　　　　　　　　　今回は、新たなキャラク</a:t>
            </a: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　　　　　　　　　　　　　　　　　　　　　　　　　　　　　　　　　　　　　　　　　　　　　　ター“みかちゃん”を追加。</a:t>
            </a: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　　　　　　　　　　　　　　　　　　　　　　　　　　　　　　　　　　　　　　　　　　　　　　デザインも本年度は</a:t>
            </a: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　　　　　　　　　　　　　　　　　　　　　　　　　　　　　　　　　　　　　　　　　　　　　　</a:t>
            </a:r>
            <a:r>
              <a:rPr lang="en-US" altLang="ja-JP" noProof="1">
                <a:solidFill>
                  <a:schemeClr val="accent1">
                    <a:lumMod val="25000"/>
                  </a:schemeClr>
                </a:solidFill>
              </a:rPr>
              <a:t>LINE</a:t>
            </a:r>
            <a:r>
              <a:rPr lang="ja-JP" altLang="en-US" noProof="1">
                <a:solidFill>
                  <a:schemeClr val="accent1">
                    <a:lumMod val="25000"/>
                  </a:schemeClr>
                </a:solidFill>
              </a:rPr>
              <a:t>の</a:t>
            </a:r>
            <a:r>
              <a:rPr lang="en-US" altLang="ja-JP" noProof="1">
                <a:solidFill>
                  <a:schemeClr val="accent1">
                    <a:lumMod val="25000"/>
                  </a:schemeClr>
                </a:solidFill>
              </a:rPr>
              <a:t>QR</a:t>
            </a:r>
            <a:r>
              <a:rPr lang="ja-JP" altLang="en-US" noProof="1">
                <a:solidFill>
                  <a:schemeClr val="accent1">
                    <a:lumMod val="25000"/>
                  </a:schemeClr>
                </a:solidFill>
              </a:rPr>
              <a:t>コードのみに</a:t>
            </a: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　　　　　　　　　　　　　　　　　　　　　　　　　　　　　　　　　　　　　　　　　　　　　　絞り、大人向けのチラシ</a:t>
            </a: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　　　　　　　　　　　　　　　　　　　　　　　　　　　　　　　　　　　　　　　　　　　　　　を作成してお友達追加</a:t>
            </a: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　　　　　　　　　　　　　　　　　　　　　　　　　　　　　　　　　　　　　　　　　　　　　　の工夫を行った。　　　　　　　　　　　　　　　　　　　　　　　　　　　　　　　　　　　　　　　　　　　　　　</a:t>
            </a:r>
            <a:endParaRPr lang="en-US" altLang="ja-JP" noProof="1">
              <a:solidFill>
                <a:schemeClr val="accent1">
                  <a:lumMod val="25000"/>
                </a:schemeClr>
              </a:solidFill>
            </a:endParaRPr>
          </a:p>
        </p:txBody>
      </p:sp>
      <p:sp>
        <p:nvSpPr>
          <p:cNvPr id="8" name="フッター プレースホルダー 2">
            <a:extLst>
              <a:ext uri="{FF2B5EF4-FFF2-40B4-BE49-F238E27FC236}">
                <a16:creationId xmlns:a16="http://schemas.microsoft.com/office/drawing/2014/main" id="{22D09D43-9423-2AF6-F0E6-831F29A84DE8}"/>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F4D5F7D4-524B-241F-7637-CEB529B79563}"/>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pic>
        <p:nvPicPr>
          <p:cNvPr id="6" name="図 5">
            <a:extLst>
              <a:ext uri="{FF2B5EF4-FFF2-40B4-BE49-F238E27FC236}">
                <a16:creationId xmlns:a16="http://schemas.microsoft.com/office/drawing/2014/main" id="{B0F1BB1E-1583-C8F9-0937-E8EA3BE420FB}"/>
              </a:ext>
            </a:extLst>
          </p:cNvPr>
          <p:cNvPicPr>
            <a:picLocks noChangeAspect="1"/>
          </p:cNvPicPr>
          <p:nvPr/>
        </p:nvPicPr>
        <p:blipFill>
          <a:blip r:embed="rId3"/>
          <a:stretch>
            <a:fillRect/>
          </a:stretch>
        </p:blipFill>
        <p:spPr>
          <a:xfrm>
            <a:off x="914399" y="3136945"/>
            <a:ext cx="2247699" cy="3186369"/>
          </a:xfrm>
          <a:prstGeom prst="rect">
            <a:avLst/>
          </a:prstGeom>
        </p:spPr>
      </p:pic>
      <p:pic>
        <p:nvPicPr>
          <p:cNvPr id="10" name="図 9">
            <a:extLst>
              <a:ext uri="{FF2B5EF4-FFF2-40B4-BE49-F238E27FC236}">
                <a16:creationId xmlns:a16="http://schemas.microsoft.com/office/drawing/2014/main" id="{18C25D88-9D0E-3C4A-613E-94BAADC02D07}"/>
              </a:ext>
            </a:extLst>
          </p:cNvPr>
          <p:cNvPicPr>
            <a:picLocks noChangeAspect="1"/>
          </p:cNvPicPr>
          <p:nvPr/>
        </p:nvPicPr>
        <p:blipFill>
          <a:blip r:embed="rId4"/>
          <a:stretch>
            <a:fillRect/>
          </a:stretch>
        </p:blipFill>
        <p:spPr>
          <a:xfrm>
            <a:off x="3550261" y="3136946"/>
            <a:ext cx="2258612" cy="3186370"/>
          </a:xfrm>
          <a:prstGeom prst="rect">
            <a:avLst/>
          </a:prstGeom>
        </p:spPr>
      </p:pic>
      <p:pic>
        <p:nvPicPr>
          <p:cNvPr id="13" name="図 12">
            <a:extLst>
              <a:ext uri="{FF2B5EF4-FFF2-40B4-BE49-F238E27FC236}">
                <a16:creationId xmlns:a16="http://schemas.microsoft.com/office/drawing/2014/main" id="{57F11EF1-E29B-DE18-565E-B17D140DB296}"/>
              </a:ext>
            </a:extLst>
          </p:cNvPr>
          <p:cNvPicPr>
            <a:picLocks noChangeAspect="1"/>
          </p:cNvPicPr>
          <p:nvPr/>
        </p:nvPicPr>
        <p:blipFill>
          <a:blip r:embed="rId5"/>
          <a:stretch>
            <a:fillRect/>
          </a:stretch>
        </p:blipFill>
        <p:spPr>
          <a:xfrm>
            <a:off x="6275027" y="3136945"/>
            <a:ext cx="2267719" cy="3186369"/>
          </a:xfrm>
          <a:prstGeom prst="rect">
            <a:avLst/>
          </a:prstGeom>
        </p:spPr>
      </p:pic>
    </p:spTree>
    <p:extLst>
      <p:ext uri="{BB962C8B-B14F-4D97-AF65-F5344CB8AC3E}">
        <p14:creationId xmlns:p14="http://schemas.microsoft.com/office/powerpoint/2010/main" val="1867068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F0BF52-9D5D-A7DE-D305-99A5CDE3F45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75B1E7B-E41B-87DC-44B8-7BDF0226BE01}"/>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盆踊り大会</a:t>
            </a:r>
            <a:r>
              <a:rPr lang="en-US" altLang="ja-JP" b="1" dirty="0">
                <a:solidFill>
                  <a:schemeClr val="accent1">
                    <a:lumMod val="25000"/>
                  </a:schemeClr>
                </a:solidFill>
              </a:rPr>
              <a:t>(</a:t>
            </a:r>
            <a:r>
              <a:rPr lang="ja-JP" altLang="en-US" b="1" dirty="0">
                <a:solidFill>
                  <a:schemeClr val="accent1">
                    <a:lumMod val="25000"/>
                  </a:schemeClr>
                </a:solidFill>
              </a:rPr>
              <a:t>８月</a:t>
            </a:r>
            <a:r>
              <a:rPr lang="en-US" altLang="ja-JP" b="1" dirty="0">
                <a:solidFill>
                  <a:schemeClr val="accent1">
                    <a:lumMod val="25000"/>
                  </a:schemeClr>
                </a:solidFill>
              </a:rPr>
              <a:t>2</a:t>
            </a:r>
            <a:r>
              <a:rPr lang="ja-JP" altLang="en-US" b="1" dirty="0">
                <a:solidFill>
                  <a:schemeClr val="accent1">
                    <a:lumMod val="25000"/>
                  </a:schemeClr>
                </a:solidFill>
              </a:rPr>
              <a:t>日、</a:t>
            </a:r>
            <a:r>
              <a:rPr lang="en-US" altLang="ja-JP" b="1" dirty="0">
                <a:solidFill>
                  <a:schemeClr val="accent1">
                    <a:lumMod val="25000"/>
                  </a:schemeClr>
                </a:solidFill>
              </a:rPr>
              <a:t>3</a:t>
            </a:r>
            <a:r>
              <a:rPr lang="ja-JP" altLang="en-US" b="1" dirty="0">
                <a:solidFill>
                  <a:schemeClr val="accent1">
                    <a:lumMod val="25000"/>
                  </a:schemeClr>
                </a:solidFill>
              </a:rPr>
              <a:t>日</a:t>
            </a:r>
            <a:r>
              <a:rPr lang="en-US" altLang="ja-JP" b="1" dirty="0">
                <a:solidFill>
                  <a:schemeClr val="accent1">
                    <a:lumMod val="25000"/>
                  </a:schemeClr>
                </a:solidFill>
              </a:rPr>
              <a:t>)</a:t>
            </a:r>
            <a:endParaRPr lang="ja-JP" b="1" dirty="0">
              <a:solidFill>
                <a:schemeClr val="accent1">
                  <a:lumMod val="25000"/>
                </a:schemeClr>
              </a:solidFill>
            </a:endParaRPr>
          </a:p>
        </p:txBody>
      </p:sp>
      <p:sp>
        <p:nvSpPr>
          <p:cNvPr id="3" name="コンテンツ プレースホルダー 2">
            <a:extLst>
              <a:ext uri="{FF2B5EF4-FFF2-40B4-BE49-F238E27FC236}">
                <a16:creationId xmlns:a16="http://schemas.microsoft.com/office/drawing/2014/main" id="{5CCCB826-137E-36BD-2FC5-4E57850C852C}"/>
              </a:ext>
            </a:extLst>
          </p:cNvPr>
          <p:cNvSpPr>
            <a:spLocks noGrp="1"/>
          </p:cNvSpPr>
          <p:nvPr>
            <p:ph sz="quarter" idx="10"/>
          </p:nvPr>
        </p:nvSpPr>
        <p:spPr>
          <a:xfrm>
            <a:off x="914399" y="1507344"/>
            <a:ext cx="10363201" cy="4849007"/>
          </a:xfrm>
        </p:spPr>
        <p:txBody>
          <a:bodyPr rtlCol="0">
            <a:normAutofit/>
          </a:bodyPr>
          <a:lstStyle>
            <a:defPPr>
              <a:defRPr lang="ja-JP"/>
            </a:defPPr>
          </a:lstStyle>
          <a:p>
            <a:pPr marL="0" indent="0" rtl="0">
              <a:buNone/>
            </a:pPr>
            <a:endParaRPr lang="en-US" altLang="ja-JP" noProof="1">
              <a:solidFill>
                <a:schemeClr val="accent1">
                  <a:lumMod val="25000"/>
                </a:schemeClr>
              </a:solidFill>
            </a:endParaRPr>
          </a:p>
          <a:p>
            <a:pPr marL="0" indent="0" rtl="0">
              <a:buNone/>
            </a:pPr>
            <a:endParaRPr lang="en-US" altLang="ja-JP" noProof="1">
              <a:solidFill>
                <a:schemeClr val="accent1">
                  <a:lumMod val="25000"/>
                </a:schemeClr>
              </a:solidFill>
            </a:endParaRPr>
          </a:p>
          <a:p>
            <a:pPr marL="0" indent="0" rtl="0">
              <a:buNone/>
            </a:pPr>
            <a:endParaRPr lang="en-US" altLang="ja-JP" noProof="1">
              <a:solidFill>
                <a:schemeClr val="accent1">
                  <a:lumMod val="25000"/>
                </a:schemeClr>
              </a:solidFill>
            </a:endParaRPr>
          </a:p>
          <a:p>
            <a:pPr marL="0" indent="0" rtl="0">
              <a:buNone/>
            </a:pPr>
            <a:endParaRPr lang="en-US" altLang="ja-JP" noProof="1">
              <a:solidFill>
                <a:schemeClr val="accent1">
                  <a:lumMod val="25000"/>
                </a:schemeClr>
              </a:solidFill>
            </a:endParaRPr>
          </a:p>
          <a:p>
            <a:pPr marL="0" indent="0" rtl="0">
              <a:buNone/>
            </a:pPr>
            <a:endParaRPr lang="en-US" altLang="ja-JP" noProof="1">
              <a:solidFill>
                <a:schemeClr val="accent1">
                  <a:lumMod val="25000"/>
                </a:schemeClr>
              </a:solidFill>
            </a:endParaRPr>
          </a:p>
          <a:p>
            <a:pPr marL="0" indent="0" rtl="0">
              <a:buNone/>
            </a:pPr>
            <a:endParaRPr lang="en-US" altLang="ja-JP" noProof="1">
              <a:solidFill>
                <a:schemeClr val="accent1">
                  <a:lumMod val="25000"/>
                </a:schemeClr>
              </a:solidFill>
            </a:endParaRPr>
          </a:p>
          <a:p>
            <a:pPr marL="0" indent="0" rtl="0">
              <a:buNone/>
            </a:pPr>
            <a:endParaRPr lang="en-US" altLang="ja-JP" noProof="1">
              <a:solidFill>
                <a:schemeClr val="accent1">
                  <a:lumMod val="25000"/>
                </a:schemeClr>
              </a:solidFill>
            </a:endParaRPr>
          </a:p>
          <a:p>
            <a:pPr marL="0" indent="0" rtl="0">
              <a:buNone/>
            </a:pPr>
            <a:endParaRPr lang="en-US" altLang="ja-JP" noProof="1">
              <a:solidFill>
                <a:schemeClr val="accent1">
                  <a:lumMod val="25000"/>
                </a:schemeClr>
              </a:solidFill>
            </a:endParaRPr>
          </a:p>
          <a:p>
            <a:pPr marL="0" indent="0">
              <a:buNone/>
            </a:pPr>
            <a:r>
              <a:rPr lang="ja-JP" altLang="en-US" sz="2000" u="sng" dirty="0">
                <a:solidFill>
                  <a:schemeClr val="accent1">
                    <a:lumMod val="25000"/>
                  </a:schemeClr>
                </a:solidFill>
              </a:rPr>
              <a:t>盆踊りのサポートとチラシ配布自体はよかったものの、結果配りきることができず</a:t>
            </a:r>
            <a:r>
              <a:rPr lang="en-US" altLang="ja-JP" sz="2000" u="sng" dirty="0">
                <a:solidFill>
                  <a:schemeClr val="accent1">
                    <a:lumMod val="25000"/>
                  </a:schemeClr>
                </a:solidFill>
              </a:rPr>
              <a:t>4,000</a:t>
            </a:r>
            <a:r>
              <a:rPr lang="ja-JP" altLang="en-US" sz="2000" u="sng" dirty="0">
                <a:solidFill>
                  <a:schemeClr val="accent1">
                    <a:lumMod val="25000"/>
                  </a:schemeClr>
                </a:solidFill>
              </a:rPr>
              <a:t>部のうち</a:t>
            </a:r>
            <a:r>
              <a:rPr lang="en-US" altLang="ja-JP" u="sng" dirty="0">
                <a:solidFill>
                  <a:schemeClr val="accent1">
                    <a:lumMod val="25000"/>
                  </a:schemeClr>
                </a:solidFill>
              </a:rPr>
              <a:t>1,000</a:t>
            </a:r>
            <a:r>
              <a:rPr lang="ja-JP" altLang="en-US" sz="2000" u="sng" dirty="0">
                <a:solidFill>
                  <a:schemeClr val="accent1">
                    <a:lumMod val="25000"/>
                  </a:schemeClr>
                </a:solidFill>
              </a:rPr>
              <a:t>部</a:t>
            </a:r>
            <a:endParaRPr lang="en-US" altLang="ja-JP" sz="2000" u="sng" dirty="0">
              <a:solidFill>
                <a:schemeClr val="accent1">
                  <a:lumMod val="25000"/>
                </a:schemeClr>
              </a:solidFill>
            </a:endParaRPr>
          </a:p>
          <a:p>
            <a:pPr marL="0" indent="0">
              <a:buNone/>
            </a:pPr>
            <a:r>
              <a:rPr lang="ja-JP" altLang="en-US" sz="2000" u="sng" dirty="0">
                <a:solidFill>
                  <a:schemeClr val="accent1">
                    <a:lumMod val="25000"/>
                  </a:schemeClr>
                </a:solidFill>
              </a:rPr>
              <a:t>ほど余った</a:t>
            </a:r>
            <a:r>
              <a:rPr lang="en-US" altLang="ja-JP" sz="2000" u="sng" dirty="0">
                <a:solidFill>
                  <a:schemeClr val="accent1">
                    <a:lumMod val="25000"/>
                  </a:schemeClr>
                </a:solidFill>
              </a:rPr>
              <a:t>(➡</a:t>
            </a:r>
            <a:r>
              <a:rPr lang="ja-JP" altLang="en-US" sz="2000" u="sng" dirty="0">
                <a:solidFill>
                  <a:schemeClr val="accent1">
                    <a:lumMod val="25000"/>
                  </a:schemeClr>
                </a:solidFill>
              </a:rPr>
              <a:t>各店舗の店頭に置いていただき配布となった</a:t>
            </a:r>
            <a:r>
              <a:rPr lang="en-US" altLang="ja-JP" sz="2000" u="sng" dirty="0">
                <a:solidFill>
                  <a:schemeClr val="accent1">
                    <a:lumMod val="25000"/>
                  </a:schemeClr>
                </a:solidFill>
              </a:rPr>
              <a:t>※</a:t>
            </a:r>
            <a:r>
              <a:rPr lang="ja-JP" altLang="en-US" sz="2000" u="sng" dirty="0">
                <a:solidFill>
                  <a:schemeClr val="accent1">
                    <a:lumMod val="25000"/>
                  </a:schemeClr>
                </a:solidFill>
              </a:rPr>
              <a:t>昨年同様</a:t>
            </a:r>
            <a:r>
              <a:rPr lang="en-US" altLang="ja-JP" sz="2000" u="sng" dirty="0">
                <a:solidFill>
                  <a:schemeClr val="accent1">
                    <a:lumMod val="25000"/>
                  </a:schemeClr>
                </a:solidFill>
              </a:rPr>
              <a:t>)</a:t>
            </a:r>
            <a:r>
              <a:rPr lang="ja-JP" altLang="en-US" sz="2000" u="sng" dirty="0">
                <a:solidFill>
                  <a:schemeClr val="accent1">
                    <a:lumMod val="25000"/>
                  </a:schemeClr>
                </a:solidFill>
              </a:rPr>
              <a:t>。また、</a:t>
            </a:r>
            <a:r>
              <a:rPr lang="ja-JP" altLang="en-US" sz="2000" u="sng" dirty="0">
                <a:solidFill>
                  <a:schemeClr val="accent1">
                    <a:lumMod val="25000"/>
                  </a:schemeClr>
                </a:solidFill>
                <a:highlight>
                  <a:srgbClr val="FFFF00"/>
                </a:highlight>
              </a:rPr>
              <a:t>チラシは受け取ってくれ</a:t>
            </a:r>
            <a:endParaRPr lang="en-US" altLang="ja-JP" sz="2000" u="sng" dirty="0">
              <a:solidFill>
                <a:schemeClr val="accent1">
                  <a:lumMod val="25000"/>
                </a:schemeClr>
              </a:solidFill>
              <a:highlight>
                <a:srgbClr val="FFFF00"/>
              </a:highlight>
            </a:endParaRPr>
          </a:p>
          <a:p>
            <a:pPr marL="0" indent="0">
              <a:buNone/>
            </a:pPr>
            <a:r>
              <a:rPr lang="ja-JP" altLang="en-US" sz="2000" u="sng" dirty="0">
                <a:solidFill>
                  <a:schemeClr val="accent1">
                    <a:lumMod val="25000"/>
                  </a:schemeClr>
                </a:solidFill>
                <a:highlight>
                  <a:srgbClr val="FFFF00"/>
                </a:highlight>
              </a:rPr>
              <a:t>たが</a:t>
            </a:r>
            <a:r>
              <a:rPr lang="en-US" altLang="ja-JP" sz="2000" u="sng" dirty="0">
                <a:solidFill>
                  <a:schemeClr val="accent1">
                    <a:lumMod val="25000"/>
                  </a:schemeClr>
                </a:solidFill>
                <a:highlight>
                  <a:srgbClr val="FFFF00"/>
                </a:highlight>
              </a:rPr>
              <a:t>LINE</a:t>
            </a:r>
            <a:r>
              <a:rPr lang="ja-JP" altLang="en-US" sz="2000" u="sng" dirty="0">
                <a:solidFill>
                  <a:schemeClr val="accent1">
                    <a:lumMod val="25000"/>
                  </a:schemeClr>
                </a:solidFill>
                <a:highlight>
                  <a:srgbClr val="FFFF00"/>
                </a:highlight>
              </a:rPr>
              <a:t>のお友だち登録はあまり増えなかった。</a:t>
            </a:r>
            <a:r>
              <a:rPr lang="en-US" altLang="ja-JP" u="sng" dirty="0">
                <a:solidFill>
                  <a:schemeClr val="accent1">
                    <a:lumMod val="25000"/>
                  </a:schemeClr>
                </a:solidFill>
                <a:highlight>
                  <a:srgbClr val="FFFF00"/>
                </a:highlight>
              </a:rPr>
              <a:t>(※</a:t>
            </a:r>
            <a:r>
              <a:rPr lang="ja-JP" altLang="en-US" u="sng" dirty="0">
                <a:solidFill>
                  <a:schemeClr val="accent1">
                    <a:lumMod val="25000"/>
                  </a:schemeClr>
                </a:solidFill>
                <a:highlight>
                  <a:srgbClr val="FFFF00"/>
                </a:highlight>
              </a:rPr>
              <a:t>既に登録済で新規が少なく基本地元のリピーター</a:t>
            </a:r>
            <a:r>
              <a:rPr lang="en-US" altLang="ja-JP" u="sng" dirty="0">
                <a:solidFill>
                  <a:schemeClr val="accent1">
                    <a:lumMod val="25000"/>
                  </a:schemeClr>
                </a:solidFill>
                <a:highlight>
                  <a:srgbClr val="FFFF00"/>
                </a:highlight>
              </a:rPr>
              <a:t>)</a:t>
            </a:r>
            <a:endParaRPr lang="ja-JP" altLang="en-US" sz="2000" u="sng" dirty="0">
              <a:solidFill>
                <a:schemeClr val="accent1">
                  <a:lumMod val="25000"/>
                </a:schemeClr>
              </a:solidFill>
              <a:highlight>
                <a:srgbClr val="FFFF00"/>
              </a:highlight>
            </a:endParaRPr>
          </a:p>
        </p:txBody>
      </p:sp>
      <p:sp>
        <p:nvSpPr>
          <p:cNvPr id="8" name="フッター プレースホルダー 2">
            <a:extLst>
              <a:ext uri="{FF2B5EF4-FFF2-40B4-BE49-F238E27FC236}">
                <a16:creationId xmlns:a16="http://schemas.microsoft.com/office/drawing/2014/main" id="{5E83B5F2-0D37-DFE3-0DE8-E64638FA32E1}"/>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55E37577-8C8B-4427-951D-CCB09071BFF8}"/>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pic>
        <p:nvPicPr>
          <p:cNvPr id="5" name="図 4">
            <a:extLst>
              <a:ext uri="{FF2B5EF4-FFF2-40B4-BE49-F238E27FC236}">
                <a16:creationId xmlns:a16="http://schemas.microsoft.com/office/drawing/2014/main" id="{59C431D3-1861-92D1-D3B7-D77209095CB9}"/>
              </a:ext>
            </a:extLst>
          </p:cNvPr>
          <p:cNvPicPr>
            <a:picLocks noChangeAspect="1"/>
          </p:cNvPicPr>
          <p:nvPr/>
        </p:nvPicPr>
        <p:blipFill>
          <a:blip r:embed="rId3"/>
          <a:stretch>
            <a:fillRect/>
          </a:stretch>
        </p:blipFill>
        <p:spPr>
          <a:xfrm>
            <a:off x="4515740" y="1489421"/>
            <a:ext cx="2467827" cy="3289694"/>
          </a:xfrm>
          <a:prstGeom prst="rect">
            <a:avLst/>
          </a:prstGeom>
        </p:spPr>
      </p:pic>
      <p:pic>
        <p:nvPicPr>
          <p:cNvPr id="14" name="図 13">
            <a:extLst>
              <a:ext uri="{FF2B5EF4-FFF2-40B4-BE49-F238E27FC236}">
                <a16:creationId xmlns:a16="http://schemas.microsoft.com/office/drawing/2014/main" id="{99EE248E-C50C-DAE3-46D6-ED8800E700D1}"/>
              </a:ext>
            </a:extLst>
          </p:cNvPr>
          <p:cNvPicPr>
            <a:picLocks noChangeAspect="1"/>
          </p:cNvPicPr>
          <p:nvPr/>
        </p:nvPicPr>
        <p:blipFill>
          <a:blip r:embed="rId4"/>
          <a:srcRect t="23059" b="22163"/>
          <a:stretch/>
        </p:blipFill>
        <p:spPr>
          <a:xfrm>
            <a:off x="2892175" y="1489421"/>
            <a:ext cx="2467827" cy="1802029"/>
          </a:xfrm>
          <a:prstGeom prst="rect">
            <a:avLst/>
          </a:prstGeom>
        </p:spPr>
      </p:pic>
      <p:pic>
        <p:nvPicPr>
          <p:cNvPr id="18" name="図 17">
            <a:extLst>
              <a:ext uri="{FF2B5EF4-FFF2-40B4-BE49-F238E27FC236}">
                <a16:creationId xmlns:a16="http://schemas.microsoft.com/office/drawing/2014/main" id="{E4D52B14-3108-CF3B-AF22-11EEB678B737}"/>
              </a:ext>
            </a:extLst>
          </p:cNvPr>
          <p:cNvPicPr>
            <a:picLocks noChangeAspect="1"/>
          </p:cNvPicPr>
          <p:nvPr/>
        </p:nvPicPr>
        <p:blipFill>
          <a:blip r:embed="rId5"/>
          <a:stretch>
            <a:fillRect/>
          </a:stretch>
        </p:blipFill>
        <p:spPr>
          <a:xfrm>
            <a:off x="963645" y="1492098"/>
            <a:ext cx="2467827" cy="3289694"/>
          </a:xfrm>
          <a:prstGeom prst="rect">
            <a:avLst/>
          </a:prstGeom>
        </p:spPr>
      </p:pic>
      <p:pic>
        <p:nvPicPr>
          <p:cNvPr id="22" name="図 21">
            <a:extLst>
              <a:ext uri="{FF2B5EF4-FFF2-40B4-BE49-F238E27FC236}">
                <a16:creationId xmlns:a16="http://schemas.microsoft.com/office/drawing/2014/main" id="{9BCA8ECC-FEB4-B84A-F062-895E30FA5104}"/>
              </a:ext>
            </a:extLst>
          </p:cNvPr>
          <p:cNvPicPr>
            <a:picLocks noChangeAspect="1"/>
          </p:cNvPicPr>
          <p:nvPr/>
        </p:nvPicPr>
        <p:blipFill>
          <a:blip r:embed="rId6"/>
          <a:stretch>
            <a:fillRect/>
          </a:stretch>
        </p:blipFill>
        <p:spPr>
          <a:xfrm>
            <a:off x="8672091" y="1492098"/>
            <a:ext cx="2467827" cy="3289694"/>
          </a:xfrm>
          <a:prstGeom prst="rect">
            <a:avLst/>
          </a:prstGeom>
        </p:spPr>
      </p:pic>
      <p:pic>
        <p:nvPicPr>
          <p:cNvPr id="20" name="図 19">
            <a:extLst>
              <a:ext uri="{FF2B5EF4-FFF2-40B4-BE49-F238E27FC236}">
                <a16:creationId xmlns:a16="http://schemas.microsoft.com/office/drawing/2014/main" id="{F9053901-A9F5-1D90-7141-5CDCDF6B0B83}"/>
              </a:ext>
            </a:extLst>
          </p:cNvPr>
          <p:cNvPicPr>
            <a:picLocks noChangeAspect="1"/>
          </p:cNvPicPr>
          <p:nvPr/>
        </p:nvPicPr>
        <p:blipFill>
          <a:blip r:embed="rId7"/>
          <a:srcRect t="31298" b="22799"/>
          <a:stretch/>
        </p:blipFill>
        <p:spPr>
          <a:xfrm>
            <a:off x="6983567" y="1486743"/>
            <a:ext cx="2726490" cy="1668372"/>
          </a:xfrm>
          <a:prstGeom prst="rect">
            <a:avLst/>
          </a:prstGeom>
        </p:spPr>
      </p:pic>
      <p:pic>
        <p:nvPicPr>
          <p:cNvPr id="16" name="図 15">
            <a:extLst>
              <a:ext uri="{FF2B5EF4-FFF2-40B4-BE49-F238E27FC236}">
                <a16:creationId xmlns:a16="http://schemas.microsoft.com/office/drawing/2014/main" id="{EB7AA81F-F76C-778A-21B0-10FB5F00E61F}"/>
              </a:ext>
            </a:extLst>
          </p:cNvPr>
          <p:cNvPicPr>
            <a:picLocks noChangeAspect="1"/>
          </p:cNvPicPr>
          <p:nvPr/>
        </p:nvPicPr>
        <p:blipFill>
          <a:blip r:embed="rId8"/>
          <a:srcRect t="31092" b="21128"/>
          <a:stretch/>
        </p:blipFill>
        <p:spPr>
          <a:xfrm>
            <a:off x="2365781" y="3207294"/>
            <a:ext cx="2467827" cy="1571821"/>
          </a:xfrm>
          <a:prstGeom prst="rect">
            <a:avLst/>
          </a:prstGeom>
        </p:spPr>
      </p:pic>
      <p:pic>
        <p:nvPicPr>
          <p:cNvPr id="12" name="図 11">
            <a:extLst>
              <a:ext uri="{FF2B5EF4-FFF2-40B4-BE49-F238E27FC236}">
                <a16:creationId xmlns:a16="http://schemas.microsoft.com/office/drawing/2014/main" id="{A8DAA45F-A23D-7352-A999-4D020E2D6F86}"/>
              </a:ext>
            </a:extLst>
          </p:cNvPr>
          <p:cNvPicPr>
            <a:picLocks noChangeAspect="1"/>
          </p:cNvPicPr>
          <p:nvPr/>
        </p:nvPicPr>
        <p:blipFill>
          <a:blip r:embed="rId9"/>
          <a:srcRect t="32318" b="13980"/>
          <a:stretch/>
        </p:blipFill>
        <p:spPr>
          <a:xfrm>
            <a:off x="6593916" y="3015177"/>
            <a:ext cx="2467827" cy="1766616"/>
          </a:xfrm>
          <a:prstGeom prst="rect">
            <a:avLst/>
          </a:prstGeom>
        </p:spPr>
      </p:pic>
    </p:spTree>
    <p:extLst>
      <p:ext uri="{BB962C8B-B14F-4D97-AF65-F5344CB8AC3E}">
        <p14:creationId xmlns:p14="http://schemas.microsoft.com/office/powerpoint/2010/main" val="36056368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D3E28-05A4-D352-946A-10785E3DEC69}"/>
            </a:ext>
          </a:extLst>
        </p:cNvPr>
        <p:cNvGrpSpPr/>
        <p:nvPr/>
      </p:nvGrpSpPr>
      <p:grpSpPr>
        <a:xfrm>
          <a:off x="0" y="0"/>
          <a:ext cx="0" cy="0"/>
          <a:chOff x="0" y="0"/>
          <a:chExt cx="0" cy="0"/>
        </a:xfrm>
      </p:grpSpPr>
      <p:pic>
        <p:nvPicPr>
          <p:cNvPr id="5" name="図プレースホルダー 4">
            <a:extLst>
              <a:ext uri="{FF2B5EF4-FFF2-40B4-BE49-F238E27FC236}">
                <a16:creationId xmlns:a16="http://schemas.microsoft.com/office/drawing/2014/main" id="{2D580972-B418-9C65-8606-5D42F82E1FED}"/>
              </a:ext>
            </a:extLst>
          </p:cNvPr>
          <p:cNvPicPr>
            <a:picLocks noGrp="1" noChangeAspect="1"/>
          </p:cNvPicPr>
          <p:nvPr>
            <p:ph type="pic" sz="quarter" idx="11"/>
          </p:nvPr>
        </p:nvPicPr>
        <p:blipFill>
          <a:blip r:embed="rId3"/>
          <a:srcRect t="7803" b="7803"/>
          <a:stretch/>
        </p:blipFill>
        <p:spPr>
          <a:xfrm>
            <a:off x="0" y="0"/>
            <a:ext cx="6096000" cy="6858000"/>
          </a:xfrm>
        </p:spPr>
      </p:pic>
      <p:sp>
        <p:nvSpPr>
          <p:cNvPr id="4" name="タイトル 1">
            <a:extLst>
              <a:ext uri="{FF2B5EF4-FFF2-40B4-BE49-F238E27FC236}">
                <a16:creationId xmlns:a16="http://schemas.microsoft.com/office/drawing/2014/main" id="{A24E9947-B1E1-E561-9F3F-00451FBD7599}"/>
              </a:ext>
            </a:extLst>
          </p:cNvPr>
          <p:cNvSpPr txBox="1">
            <a:spLocks/>
          </p:cNvSpPr>
          <p:nvPr/>
        </p:nvSpPr>
        <p:spPr>
          <a:xfrm>
            <a:off x="6096000" y="446313"/>
            <a:ext cx="5179615" cy="1448747"/>
          </a:xfrm>
          <a:prstGeom prst="rect">
            <a:avLst/>
          </a:prstGeom>
        </p:spPr>
        <p:txBody>
          <a:bodyPr vert="horz" lIns="91440" tIns="45720" rIns="91440" bIns="45720" rtlCol="0" anchor="b">
            <a:normAutofit/>
          </a:bodyPr>
          <a:lstStyle>
            <a:defPPr>
              <a:defRPr lang="ja-JP"/>
            </a:defPPr>
            <a:lvl1pPr algn="l" defTabSz="914400" rtl="0" eaLnBrk="1" latinLnBrk="0" hangingPunct="1">
              <a:lnSpc>
                <a:spcPct val="90000"/>
              </a:lnSpc>
              <a:spcBef>
                <a:spcPct val="0"/>
              </a:spcBef>
              <a:buNone/>
              <a:defRPr kumimoji="1" lang="ja-JP" sz="4800" kern="1200" cap="all" baseline="0">
                <a:solidFill>
                  <a:schemeClr val="bg1"/>
                </a:solidFill>
                <a:latin typeface="Meiryo UI" panose="020B0604030504040204" pitchFamily="50" charset="-128"/>
                <a:ea typeface="Meiryo UI" panose="020B0604030504040204" pitchFamily="50" charset="-128"/>
                <a:cs typeface="+mj-cs"/>
              </a:defRPr>
            </a:lvl1pPr>
          </a:lstStyle>
          <a:p>
            <a:r>
              <a:rPr lang="ja-JP" altLang="en-US" sz="3200" b="1" dirty="0">
                <a:solidFill>
                  <a:schemeClr val="accent1">
                    <a:lumMod val="25000"/>
                  </a:schemeClr>
                </a:solidFill>
              </a:rPr>
              <a:t>謎解き街歩きイベント</a:t>
            </a:r>
            <a:endParaRPr lang="en-US" altLang="ja-JP" sz="3200" b="1" dirty="0">
              <a:solidFill>
                <a:schemeClr val="accent1">
                  <a:lumMod val="25000"/>
                </a:schemeClr>
              </a:solidFill>
            </a:endParaRPr>
          </a:p>
          <a:p>
            <a:r>
              <a:rPr lang="en-US" altLang="ja-JP" sz="3200" b="1" dirty="0">
                <a:solidFill>
                  <a:schemeClr val="accent1">
                    <a:lumMod val="25000"/>
                  </a:schemeClr>
                </a:solidFill>
              </a:rPr>
              <a:t>(11</a:t>
            </a:r>
            <a:r>
              <a:rPr lang="ja-JP" altLang="en-US" sz="3200" b="1" dirty="0">
                <a:solidFill>
                  <a:schemeClr val="accent1">
                    <a:lumMod val="25000"/>
                  </a:schemeClr>
                </a:solidFill>
              </a:rPr>
              <a:t>月</a:t>
            </a:r>
            <a:r>
              <a:rPr lang="en-US" altLang="ja-JP" sz="3200" b="1" dirty="0">
                <a:solidFill>
                  <a:schemeClr val="accent1">
                    <a:lumMod val="25000"/>
                  </a:schemeClr>
                </a:solidFill>
              </a:rPr>
              <a:t>22</a:t>
            </a:r>
            <a:r>
              <a:rPr lang="ja-JP" altLang="en-US" sz="3200" b="1" dirty="0">
                <a:solidFill>
                  <a:schemeClr val="accent1">
                    <a:lumMod val="25000"/>
                  </a:schemeClr>
                </a:solidFill>
              </a:rPr>
              <a:t>日～</a:t>
            </a:r>
            <a:r>
              <a:rPr lang="en-US" altLang="ja-JP" sz="3200" b="1" dirty="0">
                <a:solidFill>
                  <a:schemeClr val="accent1">
                    <a:lumMod val="25000"/>
                  </a:schemeClr>
                </a:solidFill>
              </a:rPr>
              <a:t>12</a:t>
            </a:r>
            <a:r>
              <a:rPr lang="ja-JP" altLang="en-US" sz="3200" b="1" dirty="0">
                <a:solidFill>
                  <a:schemeClr val="accent1">
                    <a:lumMod val="25000"/>
                  </a:schemeClr>
                </a:solidFill>
              </a:rPr>
              <a:t>月</a:t>
            </a:r>
            <a:r>
              <a:rPr lang="en-US" altLang="ja-JP" sz="3200" b="1" dirty="0">
                <a:solidFill>
                  <a:schemeClr val="accent1">
                    <a:lumMod val="25000"/>
                  </a:schemeClr>
                </a:solidFill>
              </a:rPr>
              <a:t>6</a:t>
            </a:r>
            <a:r>
              <a:rPr lang="ja-JP" altLang="en-US" sz="3200" b="1" dirty="0">
                <a:solidFill>
                  <a:schemeClr val="accent1">
                    <a:lumMod val="25000"/>
                  </a:schemeClr>
                </a:solidFill>
              </a:rPr>
              <a:t>日</a:t>
            </a:r>
            <a:r>
              <a:rPr lang="en-US" altLang="ja-JP" sz="3200" b="1" dirty="0">
                <a:solidFill>
                  <a:schemeClr val="accent1">
                    <a:lumMod val="25000"/>
                  </a:schemeClr>
                </a:solidFill>
              </a:rPr>
              <a:t>)</a:t>
            </a:r>
            <a:endParaRPr lang="ja-JP" altLang="en-US" sz="3200" b="1" dirty="0">
              <a:solidFill>
                <a:schemeClr val="accent1">
                  <a:lumMod val="25000"/>
                </a:schemeClr>
              </a:solidFill>
            </a:endParaRPr>
          </a:p>
        </p:txBody>
      </p:sp>
      <p:sp>
        <p:nvSpPr>
          <p:cNvPr id="6" name="コンテンツ プレースホルダー 2">
            <a:extLst>
              <a:ext uri="{FF2B5EF4-FFF2-40B4-BE49-F238E27FC236}">
                <a16:creationId xmlns:a16="http://schemas.microsoft.com/office/drawing/2014/main" id="{5F91B350-4D8E-3DE3-126D-07D8303A4472}"/>
              </a:ext>
            </a:extLst>
          </p:cNvPr>
          <p:cNvSpPr txBox="1">
            <a:spLocks/>
          </p:cNvSpPr>
          <p:nvPr/>
        </p:nvSpPr>
        <p:spPr>
          <a:xfrm>
            <a:off x="6094014" y="2022250"/>
            <a:ext cx="5181600" cy="3747180"/>
          </a:xfrm>
          <a:prstGeom prst="rect">
            <a:avLst/>
          </a:prstGeom>
        </p:spPr>
        <p:txBody>
          <a:bodyPr vert="horz" lIns="91440" tIns="45720" rIns="91440" bIns="45720" rtlCol="0">
            <a:normAutofit/>
          </a:bodyPr>
          <a:lstStyle>
            <a:defPPr>
              <a:defRPr lang="ja-JP"/>
            </a:defPPr>
            <a:lvl1pPr marL="0" indent="0" algn="l" defTabSz="914400" rtl="0" eaLnBrk="1" latinLnBrk="0" hangingPunct="1">
              <a:lnSpc>
                <a:spcPct val="90000"/>
              </a:lnSpc>
              <a:spcBef>
                <a:spcPts val="0"/>
              </a:spcBef>
              <a:spcAft>
                <a:spcPts val="1200"/>
              </a:spcAft>
              <a:buFont typeface="Arial" panose="020B0604020202020204" pitchFamily="34" charset="0"/>
              <a:buNone/>
              <a:defRPr kumimoji="1" lang="ja-JP" sz="2000" kern="1200">
                <a:solidFill>
                  <a:schemeClr val="bg1"/>
                </a:solidFill>
                <a:latin typeface="Meiryo UI" panose="020B0604030504040204" pitchFamily="50" charset="-128"/>
                <a:ea typeface="Meiryo UI" panose="020B0604030504040204" pitchFamily="50" charset="-128"/>
                <a:cs typeface="+mn-cs"/>
              </a:defRPr>
            </a:lvl1pPr>
            <a:lvl2pPr marL="742950" indent="-285750" algn="l" defTabSz="914400" rtl="0" eaLnBrk="1" latinLnBrk="0" hangingPunct="1">
              <a:lnSpc>
                <a:spcPct val="90000"/>
              </a:lnSpc>
              <a:spcBef>
                <a:spcPts val="0"/>
              </a:spcBef>
              <a:spcAft>
                <a:spcPts val="1200"/>
              </a:spcAft>
              <a:buFont typeface="Arial" panose="020B0604020202020204" pitchFamily="34" charset="0"/>
              <a:buChar char="•"/>
              <a:defRPr kumimoji="1" lang="ja-JP" sz="1800" kern="1200">
                <a:solidFill>
                  <a:schemeClr val="bg1"/>
                </a:solidFill>
                <a:latin typeface="Meiryo UI" panose="020B0604030504040204" pitchFamily="50" charset="-128"/>
                <a:ea typeface="Meiryo UI" panose="020B0604030504040204" pitchFamily="50" charset="-128"/>
                <a:cs typeface="+mn-cs"/>
              </a:defRPr>
            </a:lvl2pPr>
            <a:lvl3pPr marL="1200150" indent="-285750" algn="l" defTabSz="914400" rtl="0" eaLnBrk="1" latinLnBrk="0" hangingPunct="1">
              <a:lnSpc>
                <a:spcPct val="90000"/>
              </a:lnSpc>
              <a:spcBef>
                <a:spcPts val="0"/>
              </a:spcBef>
              <a:spcAft>
                <a:spcPts val="1200"/>
              </a:spcAft>
              <a:buFont typeface="Arial" panose="020B0604020202020204" pitchFamily="34" charset="0"/>
              <a:buChar char="•"/>
              <a:defRPr kumimoji="1" lang="ja-JP" sz="1600" kern="1200">
                <a:solidFill>
                  <a:schemeClr val="bg1"/>
                </a:solidFill>
                <a:latin typeface="Meiryo UI" panose="020B0604030504040204" pitchFamily="50" charset="-128"/>
                <a:ea typeface="Meiryo UI" panose="020B0604030504040204" pitchFamily="50" charset="-128"/>
                <a:cs typeface="+mn-cs"/>
              </a:defRPr>
            </a:lvl3pPr>
            <a:lvl4pPr marL="1657350" indent="-285750" algn="l" defTabSz="914400" rtl="0" eaLnBrk="1" latinLnBrk="0" hangingPunct="1">
              <a:lnSpc>
                <a:spcPct val="90000"/>
              </a:lnSpc>
              <a:spcBef>
                <a:spcPts val="0"/>
              </a:spcBef>
              <a:spcAft>
                <a:spcPts val="1200"/>
              </a:spcAft>
              <a:buFont typeface="Arial" panose="020B0604020202020204" pitchFamily="34" charset="0"/>
              <a:buChar char="•"/>
              <a:defRPr kumimoji="1" lang="ja-JP" sz="1400" kern="1200">
                <a:solidFill>
                  <a:schemeClr val="bg1"/>
                </a:solidFill>
                <a:latin typeface="Meiryo UI" panose="020B0604030504040204" pitchFamily="50" charset="-128"/>
                <a:ea typeface="Meiryo UI" panose="020B0604030504040204" pitchFamily="50" charset="-128"/>
                <a:cs typeface="+mn-cs"/>
              </a:defRPr>
            </a:lvl4pPr>
            <a:lvl5pPr marL="2114550" indent="-285750" algn="l" defTabSz="914400" rtl="0" eaLnBrk="1" latinLnBrk="0" hangingPunct="1">
              <a:lnSpc>
                <a:spcPct val="90000"/>
              </a:lnSpc>
              <a:spcBef>
                <a:spcPts val="0"/>
              </a:spcBef>
              <a:spcAft>
                <a:spcPts val="1200"/>
              </a:spcAft>
              <a:buFont typeface="Arial" panose="020B0604020202020204" pitchFamily="34" charset="0"/>
              <a:buChar char="•"/>
              <a:defRPr kumimoji="1" lang="ja-JP" sz="1400" kern="1200">
                <a:solidFill>
                  <a:schemeClr val="bg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9pPr>
          </a:lstStyle>
          <a:p>
            <a:r>
              <a:rPr lang="ja-JP" altLang="en-US" dirty="0">
                <a:solidFill>
                  <a:schemeClr val="accent1">
                    <a:lumMod val="25000"/>
                  </a:schemeClr>
                </a:solidFill>
              </a:rPr>
              <a:t>■新たな試みとして、各店舗でお買い物をより</a:t>
            </a:r>
          </a:p>
          <a:p>
            <a:r>
              <a:rPr lang="ja-JP" altLang="en-US" dirty="0">
                <a:solidFill>
                  <a:schemeClr val="accent1">
                    <a:lumMod val="25000"/>
                  </a:schemeClr>
                </a:solidFill>
              </a:rPr>
              <a:t>　 していただくために謎解きイベントを実施</a:t>
            </a:r>
            <a:endParaRPr lang="en-US" altLang="ja-JP" dirty="0">
              <a:solidFill>
                <a:schemeClr val="accent1">
                  <a:lumMod val="25000"/>
                </a:schemeClr>
              </a:solidFill>
            </a:endParaRPr>
          </a:p>
          <a:p>
            <a:endParaRPr lang="en-US" altLang="ja-JP" dirty="0">
              <a:solidFill>
                <a:schemeClr val="accent1">
                  <a:lumMod val="25000"/>
                </a:schemeClr>
              </a:solidFill>
            </a:endParaRPr>
          </a:p>
          <a:p>
            <a:r>
              <a:rPr lang="ja-JP" altLang="en-US" dirty="0">
                <a:solidFill>
                  <a:schemeClr val="accent1">
                    <a:lumMod val="25000"/>
                  </a:schemeClr>
                </a:solidFill>
              </a:rPr>
              <a:t>昨年度、各店舗にスタンプを押してもらうという</a:t>
            </a:r>
            <a:endParaRPr lang="en-US" altLang="ja-JP" dirty="0">
              <a:solidFill>
                <a:schemeClr val="accent1">
                  <a:lumMod val="25000"/>
                </a:schemeClr>
              </a:solidFill>
            </a:endParaRPr>
          </a:p>
          <a:p>
            <a:r>
              <a:rPr lang="ja-JP" altLang="en-US" dirty="0">
                <a:solidFill>
                  <a:schemeClr val="accent1">
                    <a:lumMod val="25000"/>
                  </a:schemeClr>
                </a:solidFill>
              </a:rPr>
              <a:t>作業が入り煩わしさがあったこともあり、本年度は</a:t>
            </a:r>
            <a:endParaRPr lang="en-US" altLang="ja-JP" dirty="0">
              <a:solidFill>
                <a:schemeClr val="accent1">
                  <a:lumMod val="25000"/>
                </a:schemeClr>
              </a:solidFill>
            </a:endParaRPr>
          </a:p>
          <a:p>
            <a:r>
              <a:rPr lang="ja-JP" altLang="en-US" dirty="0">
                <a:solidFill>
                  <a:schemeClr val="accent1">
                    <a:lumMod val="25000"/>
                  </a:schemeClr>
                </a:solidFill>
              </a:rPr>
              <a:t>謎解きシートを作成。</a:t>
            </a:r>
            <a:endParaRPr lang="en-US" altLang="ja-JP" dirty="0">
              <a:solidFill>
                <a:schemeClr val="accent1">
                  <a:lumMod val="25000"/>
                </a:schemeClr>
              </a:solidFill>
            </a:endParaRPr>
          </a:p>
          <a:p>
            <a:r>
              <a:rPr lang="ja-JP" altLang="en-US" dirty="0">
                <a:solidFill>
                  <a:schemeClr val="accent1">
                    <a:lumMod val="25000"/>
                  </a:schemeClr>
                </a:solidFill>
              </a:rPr>
              <a:t>外観で答えがわかるように工夫し、なるべくたくさん</a:t>
            </a:r>
            <a:endParaRPr lang="en-US" altLang="ja-JP" dirty="0">
              <a:solidFill>
                <a:schemeClr val="accent1">
                  <a:lumMod val="25000"/>
                </a:schemeClr>
              </a:solidFill>
            </a:endParaRPr>
          </a:p>
          <a:p>
            <a:r>
              <a:rPr lang="ja-JP" altLang="en-US" dirty="0">
                <a:solidFill>
                  <a:schemeClr val="accent1">
                    <a:lumMod val="25000"/>
                  </a:schemeClr>
                </a:solidFill>
              </a:rPr>
              <a:t>のお店へ足を運んでいただけるものにした。</a:t>
            </a:r>
          </a:p>
        </p:txBody>
      </p:sp>
      <p:sp>
        <p:nvSpPr>
          <p:cNvPr id="9" name="フッター プレースホルダー 2">
            <a:extLst>
              <a:ext uri="{FF2B5EF4-FFF2-40B4-BE49-F238E27FC236}">
                <a16:creationId xmlns:a16="http://schemas.microsoft.com/office/drawing/2014/main" id="{98A3F16F-99AC-82B4-F106-0F21A4998C54}"/>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10" name="スライド番号プレースホルダー 13">
            <a:extLst>
              <a:ext uri="{FF2B5EF4-FFF2-40B4-BE49-F238E27FC236}">
                <a16:creationId xmlns:a16="http://schemas.microsoft.com/office/drawing/2014/main" id="{3594869A-5C13-4DF0-D15F-CB03622550A7}"/>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Tree>
    <p:extLst>
      <p:ext uri="{BB962C8B-B14F-4D97-AF65-F5344CB8AC3E}">
        <p14:creationId xmlns:p14="http://schemas.microsoft.com/office/powerpoint/2010/main" val="28939255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8F627C-D18D-116C-48A9-E327C26CEDCB}"/>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7BBB680A-D12B-7936-8F08-B6C0BFE1E456}"/>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謎解き街歩きイベント</a:t>
            </a:r>
            <a:r>
              <a:rPr lang="en-US" altLang="ja-JP" b="1" dirty="0">
                <a:solidFill>
                  <a:schemeClr val="accent1">
                    <a:lumMod val="25000"/>
                  </a:schemeClr>
                </a:solidFill>
              </a:rPr>
              <a:t>(11</a:t>
            </a:r>
            <a:r>
              <a:rPr lang="ja-JP" altLang="en-US" b="1" dirty="0">
                <a:solidFill>
                  <a:schemeClr val="accent1">
                    <a:lumMod val="25000"/>
                  </a:schemeClr>
                </a:solidFill>
              </a:rPr>
              <a:t>月</a:t>
            </a:r>
            <a:r>
              <a:rPr lang="en-US" altLang="ja-JP" b="1" dirty="0">
                <a:solidFill>
                  <a:schemeClr val="accent1">
                    <a:lumMod val="25000"/>
                  </a:schemeClr>
                </a:solidFill>
              </a:rPr>
              <a:t>22</a:t>
            </a:r>
            <a:r>
              <a:rPr lang="ja-JP" altLang="en-US" b="1" dirty="0">
                <a:solidFill>
                  <a:schemeClr val="accent1">
                    <a:lumMod val="25000"/>
                  </a:schemeClr>
                </a:solidFill>
              </a:rPr>
              <a:t>日～</a:t>
            </a:r>
            <a:r>
              <a:rPr lang="en-US" altLang="ja-JP" b="1" dirty="0">
                <a:solidFill>
                  <a:schemeClr val="accent1">
                    <a:lumMod val="25000"/>
                  </a:schemeClr>
                </a:solidFill>
              </a:rPr>
              <a:t>12</a:t>
            </a:r>
            <a:r>
              <a:rPr lang="ja-JP" altLang="en-US" b="1" dirty="0">
                <a:solidFill>
                  <a:schemeClr val="accent1">
                    <a:lumMod val="25000"/>
                  </a:schemeClr>
                </a:solidFill>
              </a:rPr>
              <a:t>月</a:t>
            </a:r>
            <a:r>
              <a:rPr lang="en-US" altLang="ja-JP" b="1" dirty="0">
                <a:solidFill>
                  <a:schemeClr val="accent1">
                    <a:lumMod val="25000"/>
                  </a:schemeClr>
                </a:solidFill>
              </a:rPr>
              <a:t>6</a:t>
            </a:r>
            <a:r>
              <a:rPr lang="ja-JP" altLang="en-US" b="1" dirty="0">
                <a:solidFill>
                  <a:schemeClr val="accent1">
                    <a:lumMod val="25000"/>
                  </a:schemeClr>
                </a:solidFill>
              </a:rPr>
              <a:t>日</a:t>
            </a:r>
            <a:r>
              <a:rPr lang="en-US" altLang="ja-JP" b="1" dirty="0">
                <a:solidFill>
                  <a:schemeClr val="accent1">
                    <a:lumMod val="25000"/>
                  </a:schemeClr>
                </a:solidFill>
              </a:rPr>
              <a:t>)</a:t>
            </a:r>
          </a:p>
        </p:txBody>
      </p:sp>
      <p:sp>
        <p:nvSpPr>
          <p:cNvPr id="3" name="コンテンツ プレースホルダー 2">
            <a:extLst>
              <a:ext uri="{FF2B5EF4-FFF2-40B4-BE49-F238E27FC236}">
                <a16:creationId xmlns:a16="http://schemas.microsoft.com/office/drawing/2014/main" id="{57F323B9-7B2B-ABEA-3AD2-87BA2B531767}"/>
              </a:ext>
            </a:extLst>
          </p:cNvPr>
          <p:cNvSpPr>
            <a:spLocks noGrp="1"/>
          </p:cNvSpPr>
          <p:nvPr>
            <p:ph sz="quarter" idx="10"/>
          </p:nvPr>
        </p:nvSpPr>
        <p:spPr>
          <a:xfrm>
            <a:off x="914399" y="1507345"/>
            <a:ext cx="10363201" cy="4792754"/>
          </a:xfrm>
        </p:spPr>
        <p:txBody>
          <a:bodyPr rtlCol="0">
            <a:normAutofit/>
          </a:bodyPr>
          <a:lstStyle>
            <a:defPPr>
              <a:defRPr lang="ja-JP"/>
            </a:defPPr>
          </a:lstStyle>
          <a:p>
            <a:pPr marL="0" indent="0" rtl="0">
              <a:buNone/>
            </a:pPr>
            <a:r>
              <a:rPr lang="ja-JP" altLang="en-US" noProof="1">
                <a:solidFill>
                  <a:schemeClr val="accent1">
                    <a:lumMod val="25000"/>
                  </a:schemeClr>
                </a:solidFill>
              </a:rPr>
              <a:t>■謎解きシートの作成</a:t>
            </a:r>
            <a:endParaRPr lang="en-US" altLang="ja-JP" noProof="1">
              <a:solidFill>
                <a:schemeClr val="accent1">
                  <a:lumMod val="25000"/>
                </a:schemeClr>
              </a:solidFill>
            </a:endParaRPr>
          </a:p>
          <a:p>
            <a:pPr marL="0" indent="0">
              <a:buNone/>
            </a:pPr>
            <a:r>
              <a:rPr lang="ja-JP" altLang="en-US" sz="2000" dirty="0">
                <a:solidFill>
                  <a:schemeClr val="accent1">
                    <a:lumMod val="25000"/>
                  </a:schemeClr>
                </a:solidFill>
              </a:rPr>
              <a:t>昨年度の反省と、たくさんのお店を知って</a:t>
            </a:r>
            <a:endParaRPr lang="en-US" altLang="ja-JP" sz="2000" dirty="0">
              <a:solidFill>
                <a:schemeClr val="accent1">
                  <a:lumMod val="25000"/>
                </a:schemeClr>
              </a:solidFill>
            </a:endParaRPr>
          </a:p>
          <a:p>
            <a:pPr marL="0" indent="0">
              <a:buNone/>
            </a:pPr>
            <a:r>
              <a:rPr lang="ja-JP" altLang="en-US" dirty="0">
                <a:solidFill>
                  <a:schemeClr val="accent1">
                    <a:lumMod val="25000"/>
                  </a:schemeClr>
                </a:solidFill>
              </a:rPr>
              <a:t>欲しいという思いから</a:t>
            </a:r>
            <a:r>
              <a:rPr lang="ja-JP" altLang="en-US" sz="2000" dirty="0">
                <a:solidFill>
                  <a:schemeClr val="accent1">
                    <a:lumMod val="25000"/>
                  </a:schemeClr>
                </a:solidFill>
              </a:rPr>
              <a:t>、今回はお店に行か</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ないと答えがわからないという問題を作成。</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外観からでもわかるものとして３つのバリ</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エーションでシートを作成。</a:t>
            </a:r>
            <a:endParaRPr lang="en-US" altLang="ja-JP" sz="2000" dirty="0">
              <a:solidFill>
                <a:schemeClr val="accent1">
                  <a:lumMod val="25000"/>
                </a:schemeClr>
              </a:solidFill>
            </a:endParaRPr>
          </a:p>
          <a:p>
            <a:pPr marL="0" indent="0">
              <a:buNone/>
            </a:pPr>
            <a:endParaRPr lang="en-US" altLang="ja-JP" dirty="0">
              <a:solidFill>
                <a:schemeClr val="accent1">
                  <a:lumMod val="25000"/>
                </a:schemeClr>
              </a:solidFill>
            </a:endParaRPr>
          </a:p>
          <a:p>
            <a:pPr marL="0" indent="0">
              <a:buNone/>
            </a:pPr>
            <a:r>
              <a:rPr lang="ja-JP" altLang="en-US" dirty="0">
                <a:solidFill>
                  <a:schemeClr val="accent1">
                    <a:lumMod val="25000"/>
                  </a:schemeClr>
                </a:solidFill>
              </a:rPr>
              <a:t>イベントシート自体は非常に仕上がりも良く、</a:t>
            </a:r>
            <a:endParaRPr lang="en-US" altLang="ja-JP" dirty="0">
              <a:solidFill>
                <a:schemeClr val="accent1">
                  <a:lumMod val="25000"/>
                </a:schemeClr>
              </a:solidFill>
            </a:endParaRPr>
          </a:p>
          <a:p>
            <a:pPr marL="0" indent="0">
              <a:buNone/>
            </a:pPr>
            <a:r>
              <a:rPr lang="ja-JP" altLang="en-US" dirty="0">
                <a:solidFill>
                  <a:schemeClr val="accent1">
                    <a:lumMod val="25000"/>
                  </a:schemeClr>
                </a:solidFill>
                <a:highlight>
                  <a:srgbClr val="FFFF00"/>
                </a:highlight>
              </a:rPr>
              <a:t>３つのゾーンに分けることで、全てを揃えるため</a:t>
            </a:r>
            <a:endParaRPr lang="en-US" altLang="ja-JP" dirty="0">
              <a:solidFill>
                <a:schemeClr val="accent1">
                  <a:lumMod val="25000"/>
                </a:schemeClr>
              </a:solidFill>
              <a:highlight>
                <a:srgbClr val="FFFF00"/>
              </a:highlight>
            </a:endParaRPr>
          </a:p>
          <a:p>
            <a:pPr marL="0" indent="0">
              <a:buNone/>
            </a:pPr>
            <a:r>
              <a:rPr lang="ja-JP" altLang="en-US" sz="2000" dirty="0">
                <a:solidFill>
                  <a:schemeClr val="accent1">
                    <a:lumMod val="25000"/>
                  </a:schemeClr>
                </a:solidFill>
                <a:highlight>
                  <a:srgbClr val="FFFF00"/>
                </a:highlight>
              </a:rPr>
              <a:t>には各店舗へ行かないと手に入らないというシ</a:t>
            </a:r>
            <a:endParaRPr lang="en-US" altLang="ja-JP" sz="2000" dirty="0">
              <a:solidFill>
                <a:schemeClr val="accent1">
                  <a:lumMod val="25000"/>
                </a:schemeClr>
              </a:solidFill>
              <a:highlight>
                <a:srgbClr val="FFFF00"/>
              </a:highlight>
            </a:endParaRPr>
          </a:p>
          <a:p>
            <a:pPr marL="0" indent="0">
              <a:buNone/>
            </a:pPr>
            <a:r>
              <a:rPr lang="ja-JP" altLang="en-US" sz="2000" dirty="0">
                <a:solidFill>
                  <a:schemeClr val="accent1">
                    <a:lumMod val="25000"/>
                  </a:schemeClr>
                </a:solidFill>
                <a:highlight>
                  <a:srgbClr val="FFFF00"/>
                </a:highlight>
              </a:rPr>
              <a:t>ステムは良いアイディアであった。</a:t>
            </a:r>
          </a:p>
        </p:txBody>
      </p:sp>
      <p:sp>
        <p:nvSpPr>
          <p:cNvPr id="8" name="フッター プレースホルダー 2">
            <a:extLst>
              <a:ext uri="{FF2B5EF4-FFF2-40B4-BE49-F238E27FC236}">
                <a16:creationId xmlns:a16="http://schemas.microsoft.com/office/drawing/2014/main" id="{0E847A04-245A-58B5-6B09-E77923C0EE41}"/>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447E3BEC-0512-544B-B801-A3BB5CE7AB39}"/>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pic>
        <p:nvPicPr>
          <p:cNvPr id="12" name="図 11">
            <a:extLst>
              <a:ext uri="{FF2B5EF4-FFF2-40B4-BE49-F238E27FC236}">
                <a16:creationId xmlns:a16="http://schemas.microsoft.com/office/drawing/2014/main" id="{F55E4380-AF1B-8550-CF12-D7B3FFCDF760}"/>
              </a:ext>
            </a:extLst>
          </p:cNvPr>
          <p:cNvPicPr>
            <a:picLocks noChangeAspect="1"/>
          </p:cNvPicPr>
          <p:nvPr/>
        </p:nvPicPr>
        <p:blipFill>
          <a:blip r:embed="rId3"/>
          <a:stretch>
            <a:fillRect/>
          </a:stretch>
        </p:blipFill>
        <p:spPr>
          <a:xfrm>
            <a:off x="5158074" y="1535431"/>
            <a:ext cx="2057601" cy="2876590"/>
          </a:xfrm>
          <a:prstGeom prst="rect">
            <a:avLst/>
          </a:prstGeom>
        </p:spPr>
      </p:pic>
      <p:pic>
        <p:nvPicPr>
          <p:cNvPr id="5" name="図 4">
            <a:extLst>
              <a:ext uri="{FF2B5EF4-FFF2-40B4-BE49-F238E27FC236}">
                <a16:creationId xmlns:a16="http://schemas.microsoft.com/office/drawing/2014/main" id="{DA025E3E-2ABD-57A4-6E11-5C560F386B6D}"/>
              </a:ext>
            </a:extLst>
          </p:cNvPr>
          <p:cNvPicPr>
            <a:picLocks noChangeAspect="1"/>
          </p:cNvPicPr>
          <p:nvPr/>
        </p:nvPicPr>
        <p:blipFill>
          <a:blip r:embed="rId4"/>
          <a:stretch>
            <a:fillRect/>
          </a:stretch>
        </p:blipFill>
        <p:spPr>
          <a:xfrm>
            <a:off x="5689124" y="3429000"/>
            <a:ext cx="2041917" cy="2876590"/>
          </a:xfrm>
          <a:prstGeom prst="rect">
            <a:avLst/>
          </a:prstGeom>
        </p:spPr>
      </p:pic>
      <p:pic>
        <p:nvPicPr>
          <p:cNvPr id="14" name="図 13">
            <a:extLst>
              <a:ext uri="{FF2B5EF4-FFF2-40B4-BE49-F238E27FC236}">
                <a16:creationId xmlns:a16="http://schemas.microsoft.com/office/drawing/2014/main" id="{C74BD4C7-7C31-A9F0-DD93-26CAA52EFBA2}"/>
              </a:ext>
            </a:extLst>
          </p:cNvPr>
          <p:cNvPicPr>
            <a:picLocks noChangeAspect="1"/>
          </p:cNvPicPr>
          <p:nvPr/>
        </p:nvPicPr>
        <p:blipFill>
          <a:blip r:embed="rId5"/>
          <a:srcRect t="13334" b="9256"/>
          <a:stretch/>
        </p:blipFill>
        <p:spPr>
          <a:xfrm>
            <a:off x="7815910" y="1507345"/>
            <a:ext cx="1935263" cy="2663301"/>
          </a:xfrm>
          <a:prstGeom prst="rect">
            <a:avLst/>
          </a:prstGeom>
        </p:spPr>
      </p:pic>
      <p:pic>
        <p:nvPicPr>
          <p:cNvPr id="16" name="図 15">
            <a:extLst>
              <a:ext uri="{FF2B5EF4-FFF2-40B4-BE49-F238E27FC236}">
                <a16:creationId xmlns:a16="http://schemas.microsoft.com/office/drawing/2014/main" id="{17B4D2BC-1C7D-15F8-6B54-25D3EFE358C8}"/>
              </a:ext>
            </a:extLst>
          </p:cNvPr>
          <p:cNvPicPr>
            <a:picLocks noChangeAspect="1"/>
          </p:cNvPicPr>
          <p:nvPr/>
        </p:nvPicPr>
        <p:blipFill>
          <a:blip r:embed="rId6"/>
          <a:srcRect l="25049" t="9320" r="22888" b="18317"/>
          <a:stretch/>
        </p:blipFill>
        <p:spPr>
          <a:xfrm>
            <a:off x="9804038" y="2836641"/>
            <a:ext cx="1702635" cy="1331151"/>
          </a:xfrm>
          <a:prstGeom prst="rect">
            <a:avLst/>
          </a:prstGeom>
        </p:spPr>
      </p:pic>
      <p:pic>
        <p:nvPicPr>
          <p:cNvPr id="18" name="図 17">
            <a:extLst>
              <a:ext uri="{FF2B5EF4-FFF2-40B4-BE49-F238E27FC236}">
                <a16:creationId xmlns:a16="http://schemas.microsoft.com/office/drawing/2014/main" id="{A1852391-6CC3-A727-C4D1-06202BCE58D4}"/>
              </a:ext>
            </a:extLst>
          </p:cNvPr>
          <p:cNvPicPr>
            <a:picLocks noChangeAspect="1"/>
          </p:cNvPicPr>
          <p:nvPr/>
        </p:nvPicPr>
        <p:blipFill>
          <a:blip r:embed="rId7"/>
          <a:stretch>
            <a:fillRect/>
          </a:stretch>
        </p:blipFill>
        <p:spPr>
          <a:xfrm>
            <a:off x="7815910" y="4224045"/>
            <a:ext cx="3690763" cy="2076054"/>
          </a:xfrm>
          <a:prstGeom prst="rect">
            <a:avLst/>
          </a:prstGeom>
        </p:spPr>
      </p:pic>
    </p:spTree>
    <p:extLst>
      <p:ext uri="{BB962C8B-B14F-4D97-AF65-F5344CB8AC3E}">
        <p14:creationId xmlns:p14="http://schemas.microsoft.com/office/powerpoint/2010/main" val="25971712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857D8-BE85-264A-B934-B5A7B09A734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9DF588F2-0C98-FDDC-1D82-038032A7F5B4}"/>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謎解き街歩きイベント</a:t>
            </a:r>
            <a:r>
              <a:rPr lang="en-US" altLang="ja-JP" b="1" dirty="0">
                <a:solidFill>
                  <a:schemeClr val="accent1">
                    <a:lumMod val="25000"/>
                  </a:schemeClr>
                </a:solidFill>
              </a:rPr>
              <a:t>(11</a:t>
            </a:r>
            <a:r>
              <a:rPr lang="ja-JP" altLang="en-US" b="1" dirty="0">
                <a:solidFill>
                  <a:schemeClr val="accent1">
                    <a:lumMod val="25000"/>
                  </a:schemeClr>
                </a:solidFill>
              </a:rPr>
              <a:t>月</a:t>
            </a:r>
            <a:r>
              <a:rPr lang="en-US" altLang="ja-JP" b="1" dirty="0">
                <a:solidFill>
                  <a:schemeClr val="accent1">
                    <a:lumMod val="25000"/>
                  </a:schemeClr>
                </a:solidFill>
              </a:rPr>
              <a:t>22</a:t>
            </a:r>
            <a:r>
              <a:rPr lang="ja-JP" altLang="en-US" b="1" dirty="0">
                <a:solidFill>
                  <a:schemeClr val="accent1">
                    <a:lumMod val="25000"/>
                  </a:schemeClr>
                </a:solidFill>
              </a:rPr>
              <a:t>日～</a:t>
            </a:r>
            <a:r>
              <a:rPr lang="en-US" altLang="ja-JP" b="1" dirty="0">
                <a:solidFill>
                  <a:schemeClr val="accent1">
                    <a:lumMod val="25000"/>
                  </a:schemeClr>
                </a:solidFill>
              </a:rPr>
              <a:t>12</a:t>
            </a:r>
            <a:r>
              <a:rPr lang="ja-JP" altLang="en-US" b="1" dirty="0">
                <a:solidFill>
                  <a:schemeClr val="accent1">
                    <a:lumMod val="25000"/>
                  </a:schemeClr>
                </a:solidFill>
              </a:rPr>
              <a:t>月</a:t>
            </a:r>
            <a:r>
              <a:rPr lang="en-US" altLang="ja-JP" b="1" dirty="0">
                <a:solidFill>
                  <a:schemeClr val="accent1">
                    <a:lumMod val="25000"/>
                  </a:schemeClr>
                </a:solidFill>
              </a:rPr>
              <a:t>6</a:t>
            </a:r>
            <a:r>
              <a:rPr lang="ja-JP" altLang="en-US" b="1" dirty="0">
                <a:solidFill>
                  <a:schemeClr val="accent1">
                    <a:lumMod val="25000"/>
                  </a:schemeClr>
                </a:solidFill>
              </a:rPr>
              <a:t>日</a:t>
            </a:r>
            <a:r>
              <a:rPr lang="en-US" altLang="ja-JP" b="1" dirty="0">
                <a:solidFill>
                  <a:schemeClr val="accent1">
                    <a:lumMod val="25000"/>
                  </a:schemeClr>
                </a:solidFill>
              </a:rPr>
              <a:t>)</a:t>
            </a:r>
          </a:p>
        </p:txBody>
      </p:sp>
      <p:sp>
        <p:nvSpPr>
          <p:cNvPr id="3" name="コンテンツ プレースホルダー 2">
            <a:extLst>
              <a:ext uri="{FF2B5EF4-FFF2-40B4-BE49-F238E27FC236}">
                <a16:creationId xmlns:a16="http://schemas.microsoft.com/office/drawing/2014/main" id="{B91519D1-D70A-592F-7104-CB869DD1EFC6}"/>
              </a:ext>
            </a:extLst>
          </p:cNvPr>
          <p:cNvSpPr>
            <a:spLocks noGrp="1"/>
          </p:cNvSpPr>
          <p:nvPr>
            <p:ph sz="quarter" idx="10"/>
          </p:nvPr>
        </p:nvSpPr>
        <p:spPr>
          <a:xfrm>
            <a:off x="914399" y="1507344"/>
            <a:ext cx="10363201" cy="4684321"/>
          </a:xfrm>
        </p:spPr>
        <p:txBody>
          <a:bodyPr rtlCol="0">
            <a:normAutofit/>
          </a:bodyPr>
          <a:lstStyle>
            <a:defPPr>
              <a:defRPr lang="ja-JP"/>
            </a:defPPr>
          </a:lstStyle>
          <a:p>
            <a:pPr marL="0" indent="0" rtl="0">
              <a:buNone/>
            </a:pPr>
            <a:r>
              <a:rPr lang="ja-JP" altLang="en-US" noProof="1">
                <a:solidFill>
                  <a:schemeClr val="accent1">
                    <a:lumMod val="25000"/>
                  </a:schemeClr>
                </a:solidFill>
              </a:rPr>
              <a:t>■景品交換</a:t>
            </a:r>
            <a:r>
              <a:rPr lang="en-US" altLang="ja-JP" noProof="1">
                <a:solidFill>
                  <a:schemeClr val="accent1">
                    <a:lumMod val="25000"/>
                  </a:schemeClr>
                </a:solidFill>
              </a:rPr>
              <a:t>@</a:t>
            </a:r>
            <a:r>
              <a:rPr lang="ja-JP" altLang="en-US" noProof="1">
                <a:solidFill>
                  <a:schemeClr val="accent1">
                    <a:lumMod val="25000"/>
                  </a:schemeClr>
                </a:solidFill>
              </a:rPr>
              <a:t>上落合東部町会会館　１２月８日</a:t>
            </a:r>
            <a:r>
              <a:rPr lang="en-US" altLang="ja-JP" noProof="1">
                <a:solidFill>
                  <a:schemeClr val="accent1">
                    <a:lumMod val="25000"/>
                  </a:schemeClr>
                </a:solidFill>
              </a:rPr>
              <a:t>(</a:t>
            </a:r>
            <a:r>
              <a:rPr lang="ja-JP" altLang="en-US" noProof="1">
                <a:solidFill>
                  <a:schemeClr val="accent1">
                    <a:lumMod val="25000"/>
                  </a:schemeClr>
                </a:solidFill>
              </a:rPr>
              <a:t>日</a:t>
            </a:r>
            <a:r>
              <a:rPr lang="en-US" altLang="ja-JP" noProof="1">
                <a:solidFill>
                  <a:schemeClr val="accent1">
                    <a:lumMod val="25000"/>
                  </a:schemeClr>
                </a:solidFill>
              </a:rPr>
              <a:t>)</a:t>
            </a:r>
            <a:r>
              <a:rPr lang="ja-JP" altLang="en-US" noProof="1">
                <a:solidFill>
                  <a:schemeClr val="accent1">
                    <a:lumMod val="25000"/>
                  </a:schemeClr>
                </a:solidFill>
              </a:rPr>
              <a:t>１０：００～</a:t>
            </a:r>
            <a:endParaRPr lang="en-US" altLang="ja-JP" noProof="1">
              <a:solidFill>
                <a:schemeClr val="accent1">
                  <a:lumMod val="25000"/>
                </a:schemeClr>
              </a:solidFill>
            </a:endParaRPr>
          </a:p>
          <a:p>
            <a:pPr marL="0" indent="0">
              <a:buNone/>
            </a:pPr>
            <a:endParaRPr lang="en-US" altLang="ja-JP" sz="2000" u="sng" dirty="0">
              <a:solidFill>
                <a:schemeClr val="accent1">
                  <a:lumMod val="25000"/>
                </a:schemeClr>
              </a:solidFill>
            </a:endParaRPr>
          </a:p>
          <a:p>
            <a:pPr marL="0" indent="0">
              <a:buNone/>
            </a:pPr>
            <a:endParaRPr lang="en-US" altLang="ja-JP" u="sng" dirty="0">
              <a:solidFill>
                <a:schemeClr val="accent1">
                  <a:lumMod val="25000"/>
                </a:schemeClr>
              </a:solidFill>
            </a:endParaRPr>
          </a:p>
          <a:p>
            <a:pPr marL="0" indent="0">
              <a:buNone/>
            </a:pPr>
            <a:endParaRPr lang="en-US" altLang="ja-JP" sz="2000" u="sng" dirty="0">
              <a:solidFill>
                <a:schemeClr val="accent1">
                  <a:lumMod val="25000"/>
                </a:schemeClr>
              </a:solidFill>
            </a:endParaRPr>
          </a:p>
          <a:p>
            <a:pPr marL="0" indent="0">
              <a:buNone/>
            </a:pPr>
            <a:endParaRPr lang="en-US" altLang="ja-JP" u="sng" dirty="0">
              <a:solidFill>
                <a:schemeClr val="accent1">
                  <a:lumMod val="25000"/>
                </a:schemeClr>
              </a:solidFill>
            </a:endParaRPr>
          </a:p>
          <a:p>
            <a:pPr marL="0" indent="0">
              <a:buNone/>
            </a:pPr>
            <a:r>
              <a:rPr lang="en-US" altLang="ja-JP" dirty="0">
                <a:solidFill>
                  <a:schemeClr val="accent1">
                    <a:lumMod val="25000"/>
                  </a:schemeClr>
                </a:solidFill>
              </a:rPr>
              <a:t>1</a:t>
            </a:r>
            <a:r>
              <a:rPr lang="ja-JP" altLang="en-US" dirty="0">
                <a:solidFill>
                  <a:schemeClr val="accent1">
                    <a:lumMod val="25000"/>
                  </a:schemeClr>
                </a:solidFill>
              </a:rPr>
              <a:t>枚➡お菓子セット</a:t>
            </a:r>
            <a:r>
              <a:rPr lang="en-US" altLang="ja-JP" dirty="0">
                <a:solidFill>
                  <a:schemeClr val="accent1">
                    <a:lumMod val="25000"/>
                  </a:schemeClr>
                </a:solidFill>
              </a:rPr>
              <a:t>(200</a:t>
            </a:r>
            <a:r>
              <a:rPr lang="ja-JP" altLang="en-US" dirty="0">
                <a:solidFill>
                  <a:schemeClr val="accent1">
                    <a:lumMod val="25000"/>
                  </a:schemeClr>
                </a:solidFill>
              </a:rPr>
              <a:t>セット</a:t>
            </a:r>
            <a:r>
              <a:rPr lang="en-US" altLang="ja-JP" dirty="0">
                <a:solidFill>
                  <a:schemeClr val="accent1">
                    <a:lumMod val="25000"/>
                  </a:schemeClr>
                </a:solidFill>
              </a:rPr>
              <a:t>)</a:t>
            </a:r>
          </a:p>
          <a:p>
            <a:pPr marL="0" indent="0">
              <a:buNone/>
            </a:pPr>
            <a:r>
              <a:rPr lang="en-US" altLang="ja-JP" dirty="0">
                <a:solidFill>
                  <a:schemeClr val="accent1">
                    <a:lumMod val="25000"/>
                  </a:schemeClr>
                </a:solidFill>
              </a:rPr>
              <a:t>2</a:t>
            </a:r>
            <a:r>
              <a:rPr lang="ja-JP" altLang="en-US" sz="2000" dirty="0">
                <a:solidFill>
                  <a:schemeClr val="accent1">
                    <a:lumMod val="25000"/>
                  </a:schemeClr>
                </a:solidFill>
              </a:rPr>
              <a:t>枚➡アクリルキーホルダー</a:t>
            </a:r>
            <a:r>
              <a:rPr lang="en-US" altLang="ja-JP" sz="2000" dirty="0">
                <a:solidFill>
                  <a:schemeClr val="accent1">
                    <a:lumMod val="25000"/>
                  </a:schemeClr>
                </a:solidFill>
              </a:rPr>
              <a:t>(100</a:t>
            </a:r>
            <a:r>
              <a:rPr lang="ja-JP" altLang="en-US" sz="2000" dirty="0">
                <a:solidFill>
                  <a:schemeClr val="accent1">
                    <a:lumMod val="25000"/>
                  </a:schemeClr>
                </a:solidFill>
              </a:rPr>
              <a:t>個</a:t>
            </a:r>
            <a:r>
              <a:rPr lang="en-US" altLang="ja-JP" sz="2000" dirty="0">
                <a:solidFill>
                  <a:schemeClr val="accent1">
                    <a:lumMod val="25000"/>
                  </a:schemeClr>
                </a:solidFill>
              </a:rPr>
              <a:t>)</a:t>
            </a:r>
          </a:p>
          <a:p>
            <a:pPr marL="0" indent="0">
              <a:buNone/>
            </a:pPr>
            <a:r>
              <a:rPr lang="en-US" altLang="ja-JP" sz="2000" dirty="0">
                <a:solidFill>
                  <a:schemeClr val="accent1">
                    <a:lumMod val="25000"/>
                  </a:schemeClr>
                </a:solidFill>
              </a:rPr>
              <a:t>3</a:t>
            </a:r>
            <a:r>
              <a:rPr lang="ja-JP" altLang="en-US" sz="2000" dirty="0">
                <a:solidFill>
                  <a:schemeClr val="accent1">
                    <a:lumMod val="25000"/>
                  </a:schemeClr>
                </a:solidFill>
              </a:rPr>
              <a:t>枚➡トートバッグ</a:t>
            </a:r>
            <a:r>
              <a:rPr lang="en-US" altLang="ja-JP" sz="2000" dirty="0">
                <a:solidFill>
                  <a:schemeClr val="accent1">
                    <a:lumMod val="25000"/>
                  </a:schemeClr>
                </a:solidFill>
              </a:rPr>
              <a:t>(50</a:t>
            </a:r>
            <a:r>
              <a:rPr lang="ja-JP" altLang="en-US" sz="2000" dirty="0">
                <a:solidFill>
                  <a:schemeClr val="accent1">
                    <a:lumMod val="25000"/>
                  </a:schemeClr>
                </a:solidFill>
              </a:rPr>
              <a:t>個</a:t>
            </a:r>
            <a:r>
              <a:rPr lang="en-US" altLang="ja-JP" sz="2000" dirty="0">
                <a:solidFill>
                  <a:schemeClr val="accent1">
                    <a:lumMod val="25000"/>
                  </a:schemeClr>
                </a:solidFill>
              </a:rPr>
              <a:t>)</a:t>
            </a:r>
          </a:p>
          <a:p>
            <a:pPr marL="0" indent="0">
              <a:buNone/>
            </a:pPr>
            <a:r>
              <a:rPr lang="ja-JP" altLang="en-US" sz="2000" dirty="0">
                <a:solidFill>
                  <a:schemeClr val="accent1">
                    <a:lumMod val="25000"/>
                  </a:schemeClr>
                </a:solidFill>
              </a:rPr>
              <a:t>景品自体は非常に好評で準備、配布もスムーズ</a:t>
            </a:r>
            <a:endParaRPr lang="en-US" altLang="ja-JP" sz="2000" dirty="0">
              <a:solidFill>
                <a:schemeClr val="accent1">
                  <a:lumMod val="25000"/>
                </a:schemeClr>
              </a:solidFill>
            </a:endParaRPr>
          </a:p>
          <a:p>
            <a:pPr marL="0" indent="0">
              <a:buNone/>
            </a:pPr>
            <a:r>
              <a:rPr lang="ja-JP" altLang="en-US" dirty="0">
                <a:solidFill>
                  <a:schemeClr val="accent1">
                    <a:lumMod val="25000"/>
                  </a:schemeClr>
                </a:solidFill>
              </a:rPr>
              <a:t>であったが、残念ながら</a:t>
            </a:r>
            <a:r>
              <a:rPr lang="ja-JP" altLang="en-US" dirty="0">
                <a:solidFill>
                  <a:schemeClr val="accent1">
                    <a:lumMod val="25000"/>
                  </a:schemeClr>
                </a:solidFill>
                <a:highlight>
                  <a:srgbClr val="FFFF00"/>
                </a:highlight>
              </a:rPr>
              <a:t>半分ほど残ってしまった。</a:t>
            </a:r>
            <a:endParaRPr lang="en-US" altLang="ja-JP" dirty="0">
              <a:solidFill>
                <a:schemeClr val="accent1">
                  <a:lumMod val="25000"/>
                </a:schemeClr>
              </a:solidFill>
              <a:highlight>
                <a:srgbClr val="FFFF00"/>
              </a:highlight>
            </a:endParaRPr>
          </a:p>
          <a:p>
            <a:pPr marL="0" indent="0">
              <a:buNone/>
            </a:pPr>
            <a:r>
              <a:rPr lang="ja-JP" altLang="en-US" sz="2000" u="sng" dirty="0">
                <a:solidFill>
                  <a:schemeClr val="accent1">
                    <a:lumMod val="25000"/>
                  </a:schemeClr>
                </a:solidFill>
                <a:highlight>
                  <a:srgbClr val="FFFF00"/>
                </a:highlight>
              </a:rPr>
              <a:t>★残りは別日に甲州屋さんで配布いただいた。</a:t>
            </a:r>
            <a:endParaRPr lang="en-US" altLang="ja-JP" sz="2000" u="sng" dirty="0">
              <a:solidFill>
                <a:schemeClr val="accent1">
                  <a:lumMod val="25000"/>
                </a:schemeClr>
              </a:solidFill>
              <a:highlight>
                <a:srgbClr val="FFFF00"/>
              </a:highlight>
            </a:endParaRPr>
          </a:p>
        </p:txBody>
      </p:sp>
      <p:sp>
        <p:nvSpPr>
          <p:cNvPr id="8" name="フッター プレースホルダー 2">
            <a:extLst>
              <a:ext uri="{FF2B5EF4-FFF2-40B4-BE49-F238E27FC236}">
                <a16:creationId xmlns:a16="http://schemas.microsoft.com/office/drawing/2014/main" id="{104F637B-698A-CDBC-2A8B-D593E8B3161D}"/>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B56785B0-7AC8-7C1B-4680-5C3DF71C484D}"/>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grpSp>
        <p:nvGrpSpPr>
          <p:cNvPr id="29" name="グループ化 28">
            <a:extLst>
              <a:ext uri="{FF2B5EF4-FFF2-40B4-BE49-F238E27FC236}">
                <a16:creationId xmlns:a16="http://schemas.microsoft.com/office/drawing/2014/main" id="{16970F61-9039-A9D7-3325-5FBBBBD99733}"/>
              </a:ext>
            </a:extLst>
          </p:cNvPr>
          <p:cNvGrpSpPr/>
          <p:nvPr/>
        </p:nvGrpSpPr>
        <p:grpSpPr>
          <a:xfrm>
            <a:off x="1034343" y="1880426"/>
            <a:ext cx="5066634" cy="1727484"/>
            <a:chOff x="1073716" y="2379712"/>
            <a:chExt cx="5066634" cy="1727484"/>
          </a:xfrm>
        </p:grpSpPr>
        <p:pic>
          <p:nvPicPr>
            <p:cNvPr id="24" name="図 23">
              <a:extLst>
                <a:ext uri="{FF2B5EF4-FFF2-40B4-BE49-F238E27FC236}">
                  <a16:creationId xmlns:a16="http://schemas.microsoft.com/office/drawing/2014/main" id="{E7D46560-7FA3-1591-9A4D-5C3724E1F2FC}"/>
                </a:ext>
              </a:extLst>
            </p:cNvPr>
            <p:cNvPicPr>
              <a:picLocks noChangeAspect="1"/>
            </p:cNvPicPr>
            <p:nvPr/>
          </p:nvPicPr>
          <p:blipFill>
            <a:blip r:embed="rId3"/>
            <a:srcRect t="18150"/>
            <a:stretch/>
          </p:blipFill>
          <p:spPr>
            <a:xfrm>
              <a:off x="1073716" y="2379712"/>
              <a:ext cx="2813429" cy="1727484"/>
            </a:xfrm>
            <a:prstGeom prst="rect">
              <a:avLst/>
            </a:prstGeom>
          </p:spPr>
        </p:pic>
        <p:pic>
          <p:nvPicPr>
            <p:cNvPr id="10" name="図 9">
              <a:extLst>
                <a:ext uri="{FF2B5EF4-FFF2-40B4-BE49-F238E27FC236}">
                  <a16:creationId xmlns:a16="http://schemas.microsoft.com/office/drawing/2014/main" id="{AAF9B89C-E60C-78FA-2E06-6ADB35CB3D4E}"/>
                </a:ext>
              </a:extLst>
            </p:cNvPr>
            <p:cNvPicPr>
              <a:picLocks noChangeAspect="1"/>
            </p:cNvPicPr>
            <p:nvPr/>
          </p:nvPicPr>
          <p:blipFill>
            <a:blip r:embed="rId4"/>
            <a:stretch>
              <a:fillRect/>
            </a:stretch>
          </p:blipFill>
          <p:spPr>
            <a:xfrm>
              <a:off x="3550595" y="2379712"/>
              <a:ext cx="1295905" cy="1727484"/>
            </a:xfrm>
            <a:prstGeom prst="rect">
              <a:avLst/>
            </a:prstGeom>
          </p:spPr>
        </p:pic>
        <p:pic>
          <p:nvPicPr>
            <p:cNvPr id="13" name="図 12">
              <a:extLst>
                <a:ext uri="{FF2B5EF4-FFF2-40B4-BE49-F238E27FC236}">
                  <a16:creationId xmlns:a16="http://schemas.microsoft.com/office/drawing/2014/main" id="{1D6645BA-08A5-909C-6E78-73591036602B}"/>
                </a:ext>
              </a:extLst>
            </p:cNvPr>
            <p:cNvPicPr>
              <a:picLocks noChangeAspect="1"/>
            </p:cNvPicPr>
            <p:nvPr/>
          </p:nvPicPr>
          <p:blipFill>
            <a:blip r:embed="rId5"/>
            <a:stretch>
              <a:fillRect/>
            </a:stretch>
          </p:blipFill>
          <p:spPr>
            <a:xfrm>
              <a:off x="4844445" y="2379712"/>
              <a:ext cx="1295905" cy="1727484"/>
            </a:xfrm>
            <a:prstGeom prst="rect">
              <a:avLst/>
            </a:prstGeom>
          </p:spPr>
        </p:pic>
      </p:grpSp>
      <p:grpSp>
        <p:nvGrpSpPr>
          <p:cNvPr id="30" name="グループ化 29">
            <a:extLst>
              <a:ext uri="{FF2B5EF4-FFF2-40B4-BE49-F238E27FC236}">
                <a16:creationId xmlns:a16="http://schemas.microsoft.com/office/drawing/2014/main" id="{8E1E2407-116F-6F20-33D4-ABE6AE20F594}"/>
              </a:ext>
            </a:extLst>
          </p:cNvPr>
          <p:cNvGrpSpPr/>
          <p:nvPr/>
        </p:nvGrpSpPr>
        <p:grpSpPr>
          <a:xfrm>
            <a:off x="6103832" y="1877908"/>
            <a:ext cx="5623986" cy="4313758"/>
            <a:chOff x="6678091" y="1998558"/>
            <a:chExt cx="5049724" cy="3873283"/>
          </a:xfrm>
        </p:grpSpPr>
        <p:pic>
          <p:nvPicPr>
            <p:cNvPr id="28" name="図 27">
              <a:extLst>
                <a:ext uri="{FF2B5EF4-FFF2-40B4-BE49-F238E27FC236}">
                  <a16:creationId xmlns:a16="http://schemas.microsoft.com/office/drawing/2014/main" id="{3F6C611A-7304-1821-4F41-365C787E0624}"/>
                </a:ext>
              </a:extLst>
            </p:cNvPr>
            <p:cNvPicPr>
              <a:picLocks noChangeAspect="1"/>
            </p:cNvPicPr>
            <p:nvPr/>
          </p:nvPicPr>
          <p:blipFill>
            <a:blip r:embed="rId6"/>
            <a:stretch>
              <a:fillRect/>
            </a:stretch>
          </p:blipFill>
          <p:spPr>
            <a:xfrm>
              <a:off x="6678091" y="1998558"/>
              <a:ext cx="5049724" cy="3040549"/>
            </a:xfrm>
            <a:prstGeom prst="rect">
              <a:avLst/>
            </a:prstGeom>
          </p:spPr>
        </p:pic>
        <p:pic>
          <p:nvPicPr>
            <p:cNvPr id="20" name="図 19">
              <a:extLst>
                <a:ext uri="{FF2B5EF4-FFF2-40B4-BE49-F238E27FC236}">
                  <a16:creationId xmlns:a16="http://schemas.microsoft.com/office/drawing/2014/main" id="{465B14E8-072C-9A14-35F2-99B004D39BC3}"/>
                </a:ext>
              </a:extLst>
            </p:cNvPr>
            <p:cNvPicPr>
              <a:picLocks noChangeAspect="1"/>
            </p:cNvPicPr>
            <p:nvPr/>
          </p:nvPicPr>
          <p:blipFill>
            <a:blip r:embed="rId7"/>
            <a:srcRect t="23990" b="20635"/>
            <a:stretch/>
          </p:blipFill>
          <p:spPr>
            <a:xfrm>
              <a:off x="9920107" y="4537457"/>
              <a:ext cx="1807708" cy="1334384"/>
            </a:xfrm>
            <a:prstGeom prst="rect">
              <a:avLst/>
            </a:prstGeom>
          </p:spPr>
        </p:pic>
        <p:pic>
          <p:nvPicPr>
            <p:cNvPr id="6" name="図 5">
              <a:extLst>
                <a:ext uri="{FF2B5EF4-FFF2-40B4-BE49-F238E27FC236}">
                  <a16:creationId xmlns:a16="http://schemas.microsoft.com/office/drawing/2014/main" id="{111C20DA-8A3A-2E1C-5D5D-93D7DF44D90A}"/>
                </a:ext>
              </a:extLst>
            </p:cNvPr>
            <p:cNvPicPr>
              <a:picLocks noChangeAspect="1"/>
            </p:cNvPicPr>
            <p:nvPr/>
          </p:nvPicPr>
          <p:blipFill>
            <a:blip r:embed="rId8"/>
            <a:stretch>
              <a:fillRect/>
            </a:stretch>
          </p:blipFill>
          <p:spPr>
            <a:xfrm>
              <a:off x="6678541" y="4171950"/>
              <a:ext cx="1275206" cy="1699891"/>
            </a:xfrm>
            <a:prstGeom prst="rect">
              <a:avLst/>
            </a:prstGeom>
          </p:spPr>
        </p:pic>
        <p:pic>
          <p:nvPicPr>
            <p:cNvPr id="26" name="図 25">
              <a:extLst>
                <a:ext uri="{FF2B5EF4-FFF2-40B4-BE49-F238E27FC236}">
                  <a16:creationId xmlns:a16="http://schemas.microsoft.com/office/drawing/2014/main" id="{13D9D71D-B002-1F35-9E07-892E72214553}"/>
                </a:ext>
              </a:extLst>
            </p:cNvPr>
            <p:cNvPicPr>
              <a:picLocks noChangeAspect="1"/>
            </p:cNvPicPr>
            <p:nvPr/>
          </p:nvPicPr>
          <p:blipFill>
            <a:blip r:embed="rId9"/>
            <a:srcRect t="10061"/>
            <a:stretch/>
          </p:blipFill>
          <p:spPr>
            <a:xfrm>
              <a:off x="7942342" y="4537457"/>
              <a:ext cx="1977765" cy="1334384"/>
            </a:xfrm>
            <a:prstGeom prst="rect">
              <a:avLst/>
            </a:prstGeom>
          </p:spPr>
        </p:pic>
      </p:grpSp>
    </p:spTree>
    <p:extLst>
      <p:ext uri="{BB962C8B-B14F-4D97-AF65-F5344CB8AC3E}">
        <p14:creationId xmlns:p14="http://schemas.microsoft.com/office/powerpoint/2010/main" val="7863479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60CE49-B710-1121-D5CE-9E9E1F36EB3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90B0687A-3B7B-5EAF-7581-F417CE3DD57B}"/>
              </a:ext>
            </a:extLst>
          </p:cNvPr>
          <p:cNvSpPr>
            <a:spLocks noGrp="1"/>
          </p:cNvSpPr>
          <p:nvPr>
            <p:ph type="title"/>
          </p:nvPr>
        </p:nvSpPr>
        <p:spPr>
          <a:xfrm>
            <a:off x="916385" y="446313"/>
            <a:ext cx="5573315" cy="1448747"/>
          </a:xfrm>
        </p:spPr>
        <p:txBody>
          <a:bodyPr rtlCol="0"/>
          <a:lstStyle>
            <a:defPPr>
              <a:defRPr lang="ja-JP"/>
            </a:defPPr>
          </a:lstStyle>
          <a:p>
            <a:pPr rtl="0"/>
            <a:r>
              <a:rPr lang="ja-JP" altLang="en-US" b="1" dirty="0">
                <a:solidFill>
                  <a:schemeClr val="accent1">
                    <a:lumMod val="25000"/>
                  </a:schemeClr>
                </a:solidFill>
              </a:rPr>
              <a:t>年末商戦</a:t>
            </a:r>
            <a:r>
              <a:rPr lang="en-US" altLang="ja-JP" b="1" dirty="0">
                <a:solidFill>
                  <a:schemeClr val="accent1">
                    <a:lumMod val="25000"/>
                  </a:schemeClr>
                </a:solidFill>
              </a:rPr>
              <a:t>LINE</a:t>
            </a:r>
            <a:r>
              <a:rPr lang="ja-JP" altLang="en-US" b="1" dirty="0">
                <a:solidFill>
                  <a:schemeClr val="accent1">
                    <a:lumMod val="25000"/>
                  </a:schemeClr>
                </a:solidFill>
              </a:rPr>
              <a:t>クーポンイベント</a:t>
            </a:r>
            <a:r>
              <a:rPr lang="en-US" altLang="ja-JP" b="1" dirty="0">
                <a:solidFill>
                  <a:schemeClr val="accent1">
                    <a:lumMod val="25000"/>
                  </a:schemeClr>
                </a:solidFill>
              </a:rPr>
              <a:t>(12</a:t>
            </a:r>
            <a:r>
              <a:rPr lang="ja-JP" altLang="en-US" b="1" dirty="0">
                <a:solidFill>
                  <a:schemeClr val="accent1">
                    <a:lumMod val="25000"/>
                  </a:schemeClr>
                </a:solidFill>
              </a:rPr>
              <a:t>月</a:t>
            </a:r>
            <a:r>
              <a:rPr lang="en-US" altLang="ja-JP" b="1" dirty="0">
                <a:solidFill>
                  <a:schemeClr val="accent1">
                    <a:lumMod val="25000"/>
                  </a:schemeClr>
                </a:solidFill>
              </a:rPr>
              <a:t>13</a:t>
            </a:r>
            <a:r>
              <a:rPr lang="ja-JP" altLang="en-US" b="1" dirty="0">
                <a:solidFill>
                  <a:schemeClr val="accent1">
                    <a:lumMod val="25000"/>
                  </a:schemeClr>
                </a:solidFill>
              </a:rPr>
              <a:t>日～</a:t>
            </a:r>
            <a:r>
              <a:rPr lang="en-US" altLang="ja-JP" b="1" dirty="0">
                <a:solidFill>
                  <a:schemeClr val="accent1">
                    <a:lumMod val="25000"/>
                  </a:schemeClr>
                </a:solidFill>
              </a:rPr>
              <a:t>12</a:t>
            </a:r>
            <a:r>
              <a:rPr lang="ja-JP" altLang="en-US" b="1" dirty="0">
                <a:solidFill>
                  <a:schemeClr val="accent1">
                    <a:lumMod val="25000"/>
                  </a:schemeClr>
                </a:solidFill>
              </a:rPr>
              <a:t>月</a:t>
            </a:r>
            <a:r>
              <a:rPr lang="en-US" altLang="ja-JP" b="1" dirty="0">
                <a:solidFill>
                  <a:schemeClr val="accent1">
                    <a:lumMod val="25000"/>
                  </a:schemeClr>
                </a:solidFill>
              </a:rPr>
              <a:t>31</a:t>
            </a:r>
            <a:r>
              <a:rPr lang="ja-JP" altLang="en-US" b="1" dirty="0">
                <a:solidFill>
                  <a:schemeClr val="accent1">
                    <a:lumMod val="25000"/>
                  </a:schemeClr>
                </a:solidFill>
              </a:rPr>
              <a:t>日</a:t>
            </a:r>
            <a:r>
              <a:rPr lang="en-US" altLang="ja-JP" b="1" dirty="0">
                <a:solidFill>
                  <a:schemeClr val="accent1">
                    <a:lumMod val="25000"/>
                  </a:schemeClr>
                </a:solidFill>
              </a:rPr>
              <a:t>)</a:t>
            </a:r>
            <a:endParaRPr lang="ja-JP" b="1" dirty="0">
              <a:solidFill>
                <a:schemeClr val="accent1">
                  <a:lumMod val="25000"/>
                </a:schemeClr>
              </a:solidFill>
            </a:endParaRPr>
          </a:p>
        </p:txBody>
      </p:sp>
      <p:sp>
        <p:nvSpPr>
          <p:cNvPr id="3" name="コンテンツ プレースホルダー 2">
            <a:extLst>
              <a:ext uri="{FF2B5EF4-FFF2-40B4-BE49-F238E27FC236}">
                <a16:creationId xmlns:a16="http://schemas.microsoft.com/office/drawing/2014/main" id="{7EDFC9B9-832B-578C-A31B-A85DFD357BB4}"/>
              </a:ext>
            </a:extLst>
          </p:cNvPr>
          <p:cNvSpPr>
            <a:spLocks noGrp="1"/>
          </p:cNvSpPr>
          <p:nvPr>
            <p:ph sz="quarter" idx="10"/>
          </p:nvPr>
        </p:nvSpPr>
        <p:spPr>
          <a:xfrm>
            <a:off x="914399" y="2022250"/>
            <a:ext cx="5181600" cy="3747180"/>
          </a:xfrm>
        </p:spPr>
        <p:txBody>
          <a:bodyPr rtlCol="0">
            <a:normAutofit/>
          </a:bodyPr>
          <a:lstStyle>
            <a:defPPr>
              <a:defRPr lang="ja-JP"/>
            </a:defPPr>
          </a:lstStyle>
          <a:p>
            <a:pPr marL="0" indent="0" rtl="0">
              <a:buNone/>
            </a:pPr>
            <a:r>
              <a:rPr lang="ja-JP" altLang="en-US" dirty="0">
                <a:solidFill>
                  <a:schemeClr val="accent1">
                    <a:lumMod val="25000"/>
                  </a:schemeClr>
                </a:solidFill>
              </a:rPr>
              <a:t>■昨年度も実施をした年末商戦</a:t>
            </a:r>
            <a:r>
              <a:rPr lang="en-US" altLang="ja-JP" dirty="0">
                <a:solidFill>
                  <a:schemeClr val="accent1">
                    <a:lumMod val="25000"/>
                  </a:schemeClr>
                </a:solidFill>
              </a:rPr>
              <a:t>LINE</a:t>
            </a:r>
            <a:r>
              <a:rPr lang="ja-JP" altLang="en-US" dirty="0">
                <a:solidFill>
                  <a:schemeClr val="accent1">
                    <a:lumMod val="25000"/>
                  </a:schemeClr>
                </a:solidFill>
              </a:rPr>
              <a:t>クーポン</a:t>
            </a:r>
          </a:p>
          <a:p>
            <a:pPr marL="0" indent="0" rtl="0">
              <a:buNone/>
            </a:pPr>
            <a:r>
              <a:rPr lang="ja-JP" altLang="en-US" dirty="0">
                <a:solidFill>
                  <a:schemeClr val="accent1">
                    <a:lumMod val="25000"/>
                  </a:schemeClr>
                </a:solidFill>
              </a:rPr>
              <a:t>　 イベントをシステム改善して実施</a:t>
            </a:r>
          </a:p>
          <a:p>
            <a:pPr marL="0" indent="0" rtl="0">
              <a:buNone/>
            </a:pPr>
            <a:endParaRPr lang="en-US" altLang="ja-JP" dirty="0">
              <a:solidFill>
                <a:schemeClr val="accent1">
                  <a:lumMod val="25000"/>
                </a:schemeClr>
              </a:solidFill>
            </a:endParaRPr>
          </a:p>
          <a:p>
            <a:pPr marL="0" indent="0" rtl="0">
              <a:buNone/>
            </a:pPr>
            <a:r>
              <a:rPr lang="ja-JP" altLang="en-US" dirty="0">
                <a:solidFill>
                  <a:schemeClr val="accent1">
                    <a:lumMod val="25000"/>
                  </a:schemeClr>
                </a:solidFill>
              </a:rPr>
              <a:t>本年度も引き続きのイベントであるため、昨年の</a:t>
            </a:r>
            <a:endParaRPr lang="en-US" altLang="ja-JP" dirty="0">
              <a:solidFill>
                <a:schemeClr val="accent1">
                  <a:lumMod val="25000"/>
                </a:schemeClr>
              </a:solidFill>
            </a:endParaRPr>
          </a:p>
          <a:p>
            <a:pPr marL="0" indent="0" rtl="0">
              <a:buNone/>
            </a:pPr>
            <a:r>
              <a:rPr lang="ja-JP" altLang="en-US" dirty="0">
                <a:solidFill>
                  <a:schemeClr val="accent1">
                    <a:lumMod val="25000"/>
                  </a:schemeClr>
                </a:solidFill>
              </a:rPr>
              <a:t>同数の利用は見込めると予測。</a:t>
            </a:r>
            <a:endParaRPr lang="en-US" altLang="ja-JP" dirty="0">
              <a:solidFill>
                <a:schemeClr val="accent1">
                  <a:lumMod val="25000"/>
                </a:schemeClr>
              </a:solidFill>
            </a:endParaRPr>
          </a:p>
          <a:p>
            <a:pPr marL="0" indent="0" rtl="0">
              <a:buNone/>
            </a:pPr>
            <a:endParaRPr lang="en-US" altLang="ja-JP" dirty="0">
              <a:solidFill>
                <a:schemeClr val="accent1">
                  <a:lumMod val="25000"/>
                </a:schemeClr>
              </a:solidFill>
            </a:endParaRPr>
          </a:p>
          <a:p>
            <a:pPr marL="0" indent="0">
              <a:buNone/>
            </a:pPr>
            <a:r>
              <a:rPr lang="ja-JP" altLang="en-US" dirty="0">
                <a:solidFill>
                  <a:schemeClr val="accent1">
                    <a:lumMod val="25000"/>
                  </a:schemeClr>
                </a:solidFill>
              </a:rPr>
              <a:t>本年度は新たな試みとして“紙クーポン”を用意し</a:t>
            </a:r>
            <a:endParaRPr lang="en-US" altLang="ja-JP" dirty="0">
              <a:solidFill>
                <a:schemeClr val="accent1">
                  <a:lumMod val="25000"/>
                </a:schemeClr>
              </a:solidFill>
            </a:endParaRPr>
          </a:p>
          <a:p>
            <a:pPr marL="0" indent="0" rtl="0">
              <a:buNone/>
            </a:pPr>
            <a:r>
              <a:rPr lang="ja-JP" altLang="en-US" dirty="0">
                <a:solidFill>
                  <a:schemeClr val="accent1">
                    <a:lumMod val="25000"/>
                  </a:schemeClr>
                </a:solidFill>
              </a:rPr>
              <a:t>利用数増の施策を行った。</a:t>
            </a:r>
          </a:p>
        </p:txBody>
      </p:sp>
      <p:pic>
        <p:nvPicPr>
          <p:cNvPr id="18" name="図プレースホルダー 17">
            <a:extLst>
              <a:ext uri="{FF2B5EF4-FFF2-40B4-BE49-F238E27FC236}">
                <a16:creationId xmlns:a16="http://schemas.microsoft.com/office/drawing/2014/main" id="{51E189A3-464E-CBDD-0774-8172CFB17B9E}"/>
              </a:ext>
            </a:extLst>
          </p:cNvPr>
          <p:cNvPicPr>
            <a:picLocks noGrp="1" noChangeAspect="1"/>
          </p:cNvPicPr>
          <p:nvPr>
            <p:ph type="pic" sz="quarter" idx="11"/>
          </p:nvPr>
        </p:nvPicPr>
        <p:blipFill>
          <a:blip r:embed="rId3"/>
          <a:srcRect t="7868" b="7868"/>
          <a:stretch/>
        </p:blipFill>
        <p:spPr>
          <a:xfrm>
            <a:off x="6076950" y="0"/>
            <a:ext cx="6115050" cy="6868886"/>
          </a:xfrm>
        </p:spPr>
      </p:pic>
      <p:sp>
        <p:nvSpPr>
          <p:cNvPr id="4" name="フッター プレースホルダー 2">
            <a:extLst>
              <a:ext uri="{FF2B5EF4-FFF2-40B4-BE49-F238E27FC236}">
                <a16:creationId xmlns:a16="http://schemas.microsoft.com/office/drawing/2014/main" id="{586E2410-E7FD-9426-7207-FC654713668A}"/>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6" name="スライド番号プレースホルダー 13">
            <a:extLst>
              <a:ext uri="{FF2B5EF4-FFF2-40B4-BE49-F238E27FC236}">
                <a16:creationId xmlns:a16="http://schemas.microsoft.com/office/drawing/2014/main" id="{A5C3FCEF-44E4-4A85-112C-0798FADEB191}"/>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Tree>
    <p:extLst>
      <p:ext uri="{BB962C8B-B14F-4D97-AF65-F5344CB8AC3E}">
        <p14:creationId xmlns:p14="http://schemas.microsoft.com/office/powerpoint/2010/main" val="28916409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A5D9F-590C-2DDA-9EFC-A9E4C53A69A3}"/>
            </a:ext>
          </a:extLst>
        </p:cNvPr>
        <p:cNvGrpSpPr/>
        <p:nvPr/>
      </p:nvGrpSpPr>
      <p:grpSpPr>
        <a:xfrm>
          <a:off x="0" y="0"/>
          <a:ext cx="0" cy="0"/>
          <a:chOff x="0" y="0"/>
          <a:chExt cx="0" cy="0"/>
        </a:xfrm>
      </p:grpSpPr>
      <p:pic>
        <p:nvPicPr>
          <p:cNvPr id="10" name="図 9">
            <a:extLst>
              <a:ext uri="{FF2B5EF4-FFF2-40B4-BE49-F238E27FC236}">
                <a16:creationId xmlns:a16="http://schemas.microsoft.com/office/drawing/2014/main" id="{FFC4E5BD-367F-AEEA-32F6-5C6CED2F206C}"/>
              </a:ext>
            </a:extLst>
          </p:cNvPr>
          <p:cNvPicPr>
            <a:picLocks noChangeAspect="1"/>
          </p:cNvPicPr>
          <p:nvPr/>
        </p:nvPicPr>
        <p:blipFill>
          <a:blip r:embed="rId3"/>
          <a:stretch>
            <a:fillRect/>
          </a:stretch>
        </p:blipFill>
        <p:spPr>
          <a:xfrm>
            <a:off x="8923283" y="1788906"/>
            <a:ext cx="2084351" cy="2923911"/>
          </a:xfrm>
          <a:prstGeom prst="rect">
            <a:avLst/>
          </a:prstGeom>
        </p:spPr>
      </p:pic>
      <p:sp>
        <p:nvSpPr>
          <p:cNvPr id="2" name="タイトル 1">
            <a:extLst>
              <a:ext uri="{FF2B5EF4-FFF2-40B4-BE49-F238E27FC236}">
                <a16:creationId xmlns:a16="http://schemas.microsoft.com/office/drawing/2014/main" id="{CA633691-6F51-AEAF-C2B5-6809E49C8FAB}"/>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年末商戦</a:t>
            </a:r>
            <a:r>
              <a:rPr lang="en-US" altLang="ja-JP" b="1" dirty="0">
                <a:solidFill>
                  <a:schemeClr val="accent1">
                    <a:lumMod val="25000"/>
                  </a:schemeClr>
                </a:solidFill>
              </a:rPr>
              <a:t>LINE</a:t>
            </a:r>
            <a:r>
              <a:rPr lang="ja-JP" altLang="en-US" b="1" dirty="0">
                <a:solidFill>
                  <a:schemeClr val="accent1">
                    <a:lumMod val="25000"/>
                  </a:schemeClr>
                </a:solidFill>
              </a:rPr>
              <a:t>クーポンイベント</a:t>
            </a:r>
            <a:r>
              <a:rPr lang="en-US" altLang="ja-JP" b="1" dirty="0">
                <a:solidFill>
                  <a:schemeClr val="accent1">
                    <a:lumMod val="25000"/>
                  </a:schemeClr>
                </a:solidFill>
              </a:rPr>
              <a:t>(12</a:t>
            </a:r>
            <a:r>
              <a:rPr lang="ja-JP" altLang="en-US" b="1" dirty="0">
                <a:solidFill>
                  <a:schemeClr val="accent1">
                    <a:lumMod val="25000"/>
                  </a:schemeClr>
                </a:solidFill>
              </a:rPr>
              <a:t>月</a:t>
            </a:r>
            <a:r>
              <a:rPr lang="en-US" altLang="ja-JP" b="1" dirty="0">
                <a:solidFill>
                  <a:schemeClr val="accent1">
                    <a:lumMod val="25000"/>
                  </a:schemeClr>
                </a:solidFill>
              </a:rPr>
              <a:t>13</a:t>
            </a:r>
            <a:r>
              <a:rPr lang="ja-JP" altLang="en-US" b="1" dirty="0">
                <a:solidFill>
                  <a:schemeClr val="accent1">
                    <a:lumMod val="25000"/>
                  </a:schemeClr>
                </a:solidFill>
              </a:rPr>
              <a:t>日～</a:t>
            </a:r>
            <a:r>
              <a:rPr lang="en-US" altLang="ja-JP" b="1" dirty="0">
                <a:solidFill>
                  <a:schemeClr val="accent1">
                    <a:lumMod val="25000"/>
                  </a:schemeClr>
                </a:solidFill>
              </a:rPr>
              <a:t>12</a:t>
            </a:r>
            <a:r>
              <a:rPr lang="ja-JP" altLang="en-US" b="1" dirty="0">
                <a:solidFill>
                  <a:schemeClr val="accent1">
                    <a:lumMod val="25000"/>
                  </a:schemeClr>
                </a:solidFill>
              </a:rPr>
              <a:t>月</a:t>
            </a:r>
            <a:r>
              <a:rPr lang="en-US" altLang="ja-JP" b="1" dirty="0">
                <a:solidFill>
                  <a:schemeClr val="accent1">
                    <a:lumMod val="25000"/>
                  </a:schemeClr>
                </a:solidFill>
              </a:rPr>
              <a:t>31</a:t>
            </a:r>
            <a:r>
              <a:rPr lang="ja-JP" altLang="en-US" b="1" dirty="0">
                <a:solidFill>
                  <a:schemeClr val="accent1">
                    <a:lumMod val="25000"/>
                  </a:schemeClr>
                </a:solidFill>
              </a:rPr>
              <a:t>日</a:t>
            </a:r>
            <a:r>
              <a:rPr lang="en-US" altLang="ja-JP" b="1" dirty="0">
                <a:solidFill>
                  <a:schemeClr val="accent1">
                    <a:lumMod val="25000"/>
                  </a:schemeClr>
                </a:solidFill>
              </a:rPr>
              <a:t>)</a:t>
            </a:r>
          </a:p>
        </p:txBody>
      </p:sp>
      <p:sp>
        <p:nvSpPr>
          <p:cNvPr id="3" name="コンテンツ プレースホルダー 2">
            <a:extLst>
              <a:ext uri="{FF2B5EF4-FFF2-40B4-BE49-F238E27FC236}">
                <a16:creationId xmlns:a16="http://schemas.microsoft.com/office/drawing/2014/main" id="{E245E800-A0D8-4A69-C062-7248779B53A3}"/>
              </a:ext>
            </a:extLst>
          </p:cNvPr>
          <p:cNvSpPr>
            <a:spLocks noGrp="1"/>
          </p:cNvSpPr>
          <p:nvPr>
            <p:ph sz="quarter" idx="10"/>
          </p:nvPr>
        </p:nvSpPr>
        <p:spPr>
          <a:xfrm>
            <a:off x="914399" y="1507344"/>
            <a:ext cx="10363201" cy="4849007"/>
          </a:xfrm>
        </p:spPr>
        <p:txBody>
          <a:bodyPr rtlCol="0">
            <a:normAutofit/>
          </a:bodyPr>
          <a:lstStyle>
            <a:defPPr>
              <a:defRPr lang="ja-JP"/>
            </a:defPPr>
          </a:lstStyle>
          <a:p>
            <a:pPr marL="0" indent="0" rtl="0">
              <a:buNone/>
            </a:pPr>
            <a:r>
              <a:rPr lang="ja-JP" altLang="en-US" noProof="1">
                <a:solidFill>
                  <a:schemeClr val="accent1">
                    <a:lumMod val="25000"/>
                  </a:schemeClr>
                </a:solidFill>
              </a:rPr>
              <a:t>■イベントの告知チラシ、景品の用意</a:t>
            </a:r>
            <a:endParaRPr lang="en-US" altLang="ja-JP" noProof="1">
              <a:solidFill>
                <a:schemeClr val="accent1">
                  <a:lumMod val="25000"/>
                </a:schemeClr>
              </a:solidFill>
            </a:endParaRPr>
          </a:p>
          <a:p>
            <a:pPr marL="0" indent="0">
              <a:buNone/>
            </a:pPr>
            <a:endParaRPr lang="en-US" altLang="ja-JP" sz="2000" u="sng" dirty="0">
              <a:solidFill>
                <a:schemeClr val="accent1">
                  <a:lumMod val="25000"/>
                </a:schemeClr>
              </a:solidFill>
            </a:endParaRPr>
          </a:p>
          <a:p>
            <a:pPr marL="0" indent="0">
              <a:buNone/>
            </a:pPr>
            <a:r>
              <a:rPr lang="ja-JP" altLang="en-US" sz="2000" u="sng" dirty="0">
                <a:solidFill>
                  <a:schemeClr val="accent1">
                    <a:lumMod val="25000"/>
                  </a:schemeClr>
                </a:solidFill>
              </a:rPr>
              <a:t>期間：</a:t>
            </a:r>
            <a:r>
              <a:rPr lang="en-US" altLang="ja-JP" sz="2000" u="sng" dirty="0">
                <a:solidFill>
                  <a:schemeClr val="accent1">
                    <a:lumMod val="25000"/>
                  </a:schemeClr>
                </a:solidFill>
              </a:rPr>
              <a:t>12</a:t>
            </a:r>
            <a:r>
              <a:rPr lang="ja-JP" altLang="en-US" sz="2000" u="sng" dirty="0">
                <a:solidFill>
                  <a:schemeClr val="accent1">
                    <a:lumMod val="25000"/>
                  </a:schemeClr>
                </a:solidFill>
              </a:rPr>
              <a:t>月</a:t>
            </a:r>
            <a:r>
              <a:rPr lang="en-US" altLang="ja-JP" sz="2000" u="sng" dirty="0">
                <a:solidFill>
                  <a:schemeClr val="accent1">
                    <a:lumMod val="25000"/>
                  </a:schemeClr>
                </a:solidFill>
              </a:rPr>
              <a:t>13</a:t>
            </a:r>
            <a:r>
              <a:rPr lang="ja-JP" altLang="en-US" sz="2000" u="sng" dirty="0">
                <a:solidFill>
                  <a:schemeClr val="accent1">
                    <a:lumMod val="25000"/>
                  </a:schemeClr>
                </a:solidFill>
              </a:rPr>
              <a:t>日</a:t>
            </a:r>
            <a:r>
              <a:rPr lang="en-US" altLang="ja-JP" sz="2000" u="sng" dirty="0">
                <a:solidFill>
                  <a:schemeClr val="accent1">
                    <a:lumMod val="25000"/>
                  </a:schemeClr>
                </a:solidFill>
              </a:rPr>
              <a:t>(</a:t>
            </a:r>
            <a:r>
              <a:rPr lang="ja-JP" altLang="en-US" sz="2000" u="sng" dirty="0">
                <a:solidFill>
                  <a:schemeClr val="accent1">
                    <a:lumMod val="25000"/>
                  </a:schemeClr>
                </a:solidFill>
              </a:rPr>
              <a:t>金</a:t>
            </a:r>
            <a:r>
              <a:rPr lang="en-US" altLang="ja-JP" sz="2000" u="sng" dirty="0">
                <a:solidFill>
                  <a:schemeClr val="accent1">
                    <a:lumMod val="25000"/>
                  </a:schemeClr>
                </a:solidFill>
              </a:rPr>
              <a:t>)</a:t>
            </a:r>
            <a:r>
              <a:rPr lang="ja-JP" altLang="en-US" sz="2000" u="sng" dirty="0">
                <a:solidFill>
                  <a:schemeClr val="accent1">
                    <a:lumMod val="25000"/>
                  </a:schemeClr>
                </a:solidFill>
              </a:rPr>
              <a:t>～</a:t>
            </a:r>
            <a:r>
              <a:rPr lang="en-US" altLang="ja-JP" sz="2000" u="sng" dirty="0">
                <a:solidFill>
                  <a:schemeClr val="accent1">
                    <a:lumMod val="25000"/>
                  </a:schemeClr>
                </a:solidFill>
              </a:rPr>
              <a:t>31</a:t>
            </a:r>
            <a:r>
              <a:rPr lang="ja-JP" altLang="en-US" sz="2000" u="sng" dirty="0">
                <a:solidFill>
                  <a:schemeClr val="accent1">
                    <a:lumMod val="25000"/>
                  </a:schemeClr>
                </a:solidFill>
              </a:rPr>
              <a:t>日</a:t>
            </a:r>
            <a:r>
              <a:rPr lang="en-US" altLang="ja-JP" sz="2000" u="sng" dirty="0">
                <a:solidFill>
                  <a:schemeClr val="accent1">
                    <a:lumMod val="25000"/>
                  </a:schemeClr>
                </a:solidFill>
              </a:rPr>
              <a:t>(</a:t>
            </a:r>
            <a:r>
              <a:rPr lang="ja-JP" altLang="en-US" sz="2000" u="sng" dirty="0">
                <a:solidFill>
                  <a:schemeClr val="accent1">
                    <a:lumMod val="25000"/>
                  </a:schemeClr>
                </a:solidFill>
              </a:rPr>
              <a:t>火</a:t>
            </a:r>
            <a:r>
              <a:rPr lang="en-US" altLang="ja-JP" sz="2000" u="sng" dirty="0">
                <a:solidFill>
                  <a:schemeClr val="accent1">
                    <a:lumMod val="25000"/>
                  </a:schemeClr>
                </a:solidFill>
              </a:rPr>
              <a:t>)</a:t>
            </a:r>
            <a:endParaRPr lang="ja-JP" altLang="en-US" sz="2000" u="sng" dirty="0">
              <a:solidFill>
                <a:schemeClr val="accent1">
                  <a:lumMod val="25000"/>
                </a:schemeClr>
              </a:solidFill>
            </a:endParaRPr>
          </a:p>
          <a:p>
            <a:pPr marL="0" indent="0">
              <a:buNone/>
            </a:pPr>
            <a:r>
              <a:rPr lang="en-US" altLang="ja-JP" sz="2000" dirty="0">
                <a:solidFill>
                  <a:schemeClr val="accent1">
                    <a:lumMod val="25000"/>
                  </a:schemeClr>
                </a:solidFill>
              </a:rPr>
              <a:t>17</a:t>
            </a:r>
            <a:r>
              <a:rPr lang="ja-JP" altLang="en-US" sz="2000" dirty="0">
                <a:solidFill>
                  <a:schemeClr val="accent1">
                    <a:lumMod val="25000"/>
                  </a:schemeClr>
                </a:solidFill>
              </a:rPr>
              <a:t>店舗でデジタルクーポンを導入いただいた。</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昨年同様本年度も</a:t>
            </a:r>
            <a:r>
              <a:rPr lang="ja-JP" altLang="en-US" dirty="0">
                <a:solidFill>
                  <a:schemeClr val="accent1">
                    <a:lumMod val="25000"/>
                  </a:schemeClr>
                </a:solidFill>
              </a:rPr>
              <a:t>８</a:t>
            </a:r>
            <a:r>
              <a:rPr lang="en-US" altLang="ja-JP" sz="2000" dirty="0">
                <a:solidFill>
                  <a:schemeClr val="accent1">
                    <a:lumMod val="25000"/>
                  </a:schemeClr>
                </a:solidFill>
              </a:rPr>
              <a:t>,000</a:t>
            </a:r>
            <a:r>
              <a:rPr lang="ja-JP" altLang="en-US" sz="2000" dirty="0">
                <a:solidFill>
                  <a:schemeClr val="accent1">
                    <a:lumMod val="25000"/>
                  </a:schemeClr>
                </a:solidFill>
              </a:rPr>
              <a:t>部のチラシを作成して２日間を</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使い</a:t>
            </a:r>
            <a:r>
              <a:rPr lang="ja-JP" altLang="en-US" dirty="0">
                <a:solidFill>
                  <a:schemeClr val="accent1">
                    <a:lumMod val="25000"/>
                  </a:schemeClr>
                </a:solidFill>
              </a:rPr>
              <a:t>対象地域にポスティングを</a:t>
            </a:r>
            <a:r>
              <a:rPr lang="ja-JP" altLang="en-US" sz="2000" dirty="0">
                <a:solidFill>
                  <a:schemeClr val="accent1">
                    <a:lumMod val="25000"/>
                  </a:schemeClr>
                </a:solidFill>
              </a:rPr>
              <a:t>実施した。</a:t>
            </a:r>
          </a:p>
          <a:p>
            <a:pPr marL="0" indent="0">
              <a:buNone/>
            </a:pPr>
            <a:r>
              <a:rPr lang="ja-JP" altLang="en-US" sz="2000" dirty="0">
                <a:solidFill>
                  <a:schemeClr val="accent1">
                    <a:lumMod val="25000"/>
                  </a:schemeClr>
                </a:solidFill>
              </a:rPr>
              <a:t>本年度は発注数を見直したことで全てを配布できた。</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昨年度の継続となるので、運用自体もスムーズに導入する</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ことができた。</a:t>
            </a:r>
            <a:endParaRPr lang="en-US" altLang="ja-JP" sz="2000" dirty="0">
              <a:solidFill>
                <a:schemeClr val="accent1">
                  <a:lumMod val="25000"/>
                </a:schemeClr>
              </a:solidFill>
            </a:endParaRPr>
          </a:p>
          <a:p>
            <a:pPr marL="0" indent="0">
              <a:buNone/>
            </a:pPr>
            <a:r>
              <a:rPr lang="ja-JP" altLang="en-US" dirty="0">
                <a:solidFill>
                  <a:schemeClr val="accent1">
                    <a:lumMod val="25000"/>
                  </a:schemeClr>
                </a:solidFill>
                <a:highlight>
                  <a:srgbClr val="FFFF00"/>
                </a:highlight>
              </a:rPr>
              <a:t>本年度は新たな施策として紙クーポンも用意した。</a:t>
            </a:r>
            <a:endParaRPr lang="en-US" altLang="ja-JP" dirty="0">
              <a:solidFill>
                <a:schemeClr val="accent1">
                  <a:lumMod val="25000"/>
                </a:schemeClr>
              </a:solidFill>
              <a:highlight>
                <a:srgbClr val="FFFF00"/>
              </a:highlight>
            </a:endParaRPr>
          </a:p>
          <a:p>
            <a:pPr marL="0" indent="0">
              <a:buNone/>
            </a:pPr>
            <a:r>
              <a:rPr lang="ja-JP" altLang="en-US" sz="2000" dirty="0">
                <a:solidFill>
                  <a:schemeClr val="accent1">
                    <a:lumMod val="25000"/>
                  </a:schemeClr>
                </a:solidFill>
              </a:rPr>
              <a:t>　　　　　　　　　　　　　　　　　　　　　　　</a:t>
            </a:r>
            <a:r>
              <a:rPr lang="en-US" altLang="ja-JP" sz="2000" dirty="0">
                <a:solidFill>
                  <a:schemeClr val="accent1">
                    <a:lumMod val="25000"/>
                  </a:schemeClr>
                </a:solidFill>
              </a:rPr>
              <a:t>【MAP</a:t>
            </a:r>
            <a:r>
              <a:rPr lang="ja-JP" altLang="en-US" sz="2000" dirty="0">
                <a:solidFill>
                  <a:schemeClr val="accent1">
                    <a:lumMod val="25000"/>
                  </a:schemeClr>
                </a:solidFill>
              </a:rPr>
              <a:t>を確認してポスティング➡</a:t>
            </a:r>
            <a:r>
              <a:rPr lang="en-US" altLang="ja-JP" sz="2000" dirty="0">
                <a:solidFill>
                  <a:schemeClr val="accent1">
                    <a:lumMod val="25000"/>
                  </a:schemeClr>
                </a:solidFill>
              </a:rPr>
              <a:t>】</a:t>
            </a:r>
            <a:endParaRPr lang="ja-JP" altLang="en-US" sz="2000" dirty="0">
              <a:solidFill>
                <a:schemeClr val="accent1">
                  <a:lumMod val="25000"/>
                </a:schemeClr>
              </a:solidFill>
            </a:endParaRPr>
          </a:p>
        </p:txBody>
      </p:sp>
      <p:sp>
        <p:nvSpPr>
          <p:cNvPr id="8" name="フッター プレースホルダー 2">
            <a:extLst>
              <a:ext uri="{FF2B5EF4-FFF2-40B4-BE49-F238E27FC236}">
                <a16:creationId xmlns:a16="http://schemas.microsoft.com/office/drawing/2014/main" id="{C01165A8-CBB0-44B4-D1CF-4450214982F6}"/>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3E1F029A-DA39-1E17-5DE9-994D19E31D31}"/>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pic>
        <p:nvPicPr>
          <p:cNvPr id="6" name="図 5">
            <a:extLst>
              <a:ext uri="{FF2B5EF4-FFF2-40B4-BE49-F238E27FC236}">
                <a16:creationId xmlns:a16="http://schemas.microsoft.com/office/drawing/2014/main" id="{EFF3E497-2B8E-7E3B-3B08-6766D33796FA}"/>
              </a:ext>
            </a:extLst>
          </p:cNvPr>
          <p:cNvPicPr>
            <a:picLocks noChangeAspect="1"/>
          </p:cNvPicPr>
          <p:nvPr/>
        </p:nvPicPr>
        <p:blipFill>
          <a:blip r:embed="rId4"/>
          <a:stretch>
            <a:fillRect/>
          </a:stretch>
        </p:blipFill>
        <p:spPr>
          <a:xfrm>
            <a:off x="7108898" y="1502623"/>
            <a:ext cx="2084351" cy="2923011"/>
          </a:xfrm>
          <a:prstGeom prst="rect">
            <a:avLst/>
          </a:prstGeom>
        </p:spPr>
      </p:pic>
      <p:pic>
        <p:nvPicPr>
          <p:cNvPr id="11" name="図 10">
            <a:extLst>
              <a:ext uri="{FF2B5EF4-FFF2-40B4-BE49-F238E27FC236}">
                <a16:creationId xmlns:a16="http://schemas.microsoft.com/office/drawing/2014/main" id="{D9C1EF29-5439-5CAF-C930-FA751545D83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020" t="9478" r="2694" b="6247"/>
          <a:stretch/>
        </p:blipFill>
        <p:spPr>
          <a:xfrm>
            <a:off x="8264433" y="4862395"/>
            <a:ext cx="2743201" cy="1859082"/>
          </a:xfrm>
          <a:prstGeom prst="rect">
            <a:avLst/>
          </a:prstGeom>
        </p:spPr>
      </p:pic>
    </p:spTree>
    <p:extLst>
      <p:ext uri="{BB962C8B-B14F-4D97-AF65-F5344CB8AC3E}">
        <p14:creationId xmlns:p14="http://schemas.microsoft.com/office/powerpoint/2010/main" val="22941882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79198C-E755-0D5D-B1A4-DB3A0BBF1F3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1BD860FC-BB9C-E50B-BB80-6DD9E0083544}"/>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年末商戦</a:t>
            </a:r>
            <a:r>
              <a:rPr lang="en-US" altLang="ja-JP" b="1" dirty="0">
                <a:solidFill>
                  <a:schemeClr val="accent1">
                    <a:lumMod val="25000"/>
                  </a:schemeClr>
                </a:solidFill>
              </a:rPr>
              <a:t>LINE</a:t>
            </a:r>
            <a:r>
              <a:rPr lang="ja-JP" altLang="en-US" b="1" dirty="0">
                <a:solidFill>
                  <a:schemeClr val="accent1">
                    <a:lumMod val="25000"/>
                  </a:schemeClr>
                </a:solidFill>
              </a:rPr>
              <a:t>クーポンイベント</a:t>
            </a:r>
            <a:r>
              <a:rPr lang="en-US" altLang="ja-JP" b="1" dirty="0">
                <a:solidFill>
                  <a:schemeClr val="accent1">
                    <a:lumMod val="25000"/>
                  </a:schemeClr>
                </a:solidFill>
              </a:rPr>
              <a:t>(12</a:t>
            </a:r>
            <a:r>
              <a:rPr lang="ja-JP" altLang="en-US" b="1" dirty="0">
                <a:solidFill>
                  <a:schemeClr val="accent1">
                    <a:lumMod val="25000"/>
                  </a:schemeClr>
                </a:solidFill>
              </a:rPr>
              <a:t>月</a:t>
            </a:r>
            <a:r>
              <a:rPr lang="en-US" altLang="ja-JP" b="1" dirty="0">
                <a:solidFill>
                  <a:schemeClr val="accent1">
                    <a:lumMod val="25000"/>
                  </a:schemeClr>
                </a:solidFill>
              </a:rPr>
              <a:t>13</a:t>
            </a:r>
            <a:r>
              <a:rPr lang="ja-JP" altLang="en-US" b="1" dirty="0">
                <a:solidFill>
                  <a:schemeClr val="accent1">
                    <a:lumMod val="25000"/>
                  </a:schemeClr>
                </a:solidFill>
              </a:rPr>
              <a:t>日～</a:t>
            </a:r>
            <a:r>
              <a:rPr lang="en-US" altLang="ja-JP" b="1" dirty="0">
                <a:solidFill>
                  <a:schemeClr val="accent1">
                    <a:lumMod val="25000"/>
                  </a:schemeClr>
                </a:solidFill>
              </a:rPr>
              <a:t>12</a:t>
            </a:r>
            <a:r>
              <a:rPr lang="ja-JP" altLang="en-US" b="1" dirty="0">
                <a:solidFill>
                  <a:schemeClr val="accent1">
                    <a:lumMod val="25000"/>
                  </a:schemeClr>
                </a:solidFill>
              </a:rPr>
              <a:t>月</a:t>
            </a:r>
            <a:r>
              <a:rPr lang="en-US" altLang="ja-JP" b="1" dirty="0">
                <a:solidFill>
                  <a:schemeClr val="accent1">
                    <a:lumMod val="25000"/>
                  </a:schemeClr>
                </a:solidFill>
              </a:rPr>
              <a:t>31</a:t>
            </a:r>
            <a:r>
              <a:rPr lang="ja-JP" altLang="en-US" b="1" dirty="0">
                <a:solidFill>
                  <a:schemeClr val="accent1">
                    <a:lumMod val="25000"/>
                  </a:schemeClr>
                </a:solidFill>
              </a:rPr>
              <a:t>日</a:t>
            </a:r>
            <a:r>
              <a:rPr lang="en-US" altLang="ja-JP" b="1" dirty="0">
                <a:solidFill>
                  <a:schemeClr val="accent1">
                    <a:lumMod val="25000"/>
                  </a:schemeClr>
                </a:solidFill>
              </a:rPr>
              <a:t>)</a:t>
            </a:r>
          </a:p>
        </p:txBody>
      </p:sp>
      <p:sp>
        <p:nvSpPr>
          <p:cNvPr id="3" name="コンテンツ プレースホルダー 2">
            <a:extLst>
              <a:ext uri="{FF2B5EF4-FFF2-40B4-BE49-F238E27FC236}">
                <a16:creationId xmlns:a16="http://schemas.microsoft.com/office/drawing/2014/main" id="{C3F4C8AC-80DF-4258-D8F2-718A058AA5AA}"/>
              </a:ext>
            </a:extLst>
          </p:cNvPr>
          <p:cNvSpPr>
            <a:spLocks noGrp="1"/>
          </p:cNvSpPr>
          <p:nvPr>
            <p:ph sz="quarter" idx="10"/>
          </p:nvPr>
        </p:nvSpPr>
        <p:spPr>
          <a:xfrm>
            <a:off x="914399" y="1507345"/>
            <a:ext cx="10363201" cy="4317590"/>
          </a:xfrm>
        </p:spPr>
        <p:txBody>
          <a:bodyPr rtlCol="0">
            <a:normAutofit/>
          </a:bodyPr>
          <a:lstStyle>
            <a:defPPr>
              <a:defRPr lang="ja-JP"/>
            </a:defPPr>
          </a:lstStyle>
          <a:p>
            <a:pPr marL="0" indent="0" rtl="0">
              <a:buNone/>
            </a:pPr>
            <a:r>
              <a:rPr lang="ja-JP" altLang="en-US" noProof="1">
                <a:solidFill>
                  <a:schemeClr val="accent1">
                    <a:lumMod val="25000"/>
                  </a:schemeClr>
                </a:solidFill>
              </a:rPr>
              <a:t>■</a:t>
            </a:r>
            <a:r>
              <a:rPr lang="en-US" altLang="ja-JP" noProof="1">
                <a:solidFill>
                  <a:schemeClr val="accent1">
                    <a:lumMod val="25000"/>
                  </a:schemeClr>
                </a:solidFill>
              </a:rPr>
              <a:t>LINE</a:t>
            </a:r>
            <a:r>
              <a:rPr lang="ja-JP" altLang="en-US" noProof="1">
                <a:solidFill>
                  <a:schemeClr val="accent1">
                    <a:lumMod val="25000"/>
                  </a:schemeClr>
                </a:solidFill>
              </a:rPr>
              <a:t>ともだち分析</a:t>
            </a:r>
            <a:endParaRPr lang="en-US" altLang="ja-JP" noProof="1">
              <a:solidFill>
                <a:schemeClr val="accent1">
                  <a:lumMod val="25000"/>
                </a:schemeClr>
              </a:solidFill>
            </a:endParaRPr>
          </a:p>
          <a:p>
            <a:pPr marL="0" indent="0">
              <a:buNone/>
            </a:pPr>
            <a:r>
              <a:rPr lang="ja-JP" altLang="en-US" sz="2000" dirty="0">
                <a:solidFill>
                  <a:schemeClr val="accent1">
                    <a:lumMod val="25000"/>
                  </a:schemeClr>
                </a:solidFill>
              </a:rPr>
              <a:t>ポスティング効果により、</a:t>
            </a:r>
            <a:r>
              <a:rPr lang="en-US" altLang="ja-JP" sz="2000" dirty="0">
                <a:solidFill>
                  <a:schemeClr val="accent1">
                    <a:lumMod val="25000"/>
                  </a:schemeClr>
                </a:solidFill>
              </a:rPr>
              <a:t>LINE</a:t>
            </a:r>
            <a:r>
              <a:rPr lang="ja-JP" altLang="en-US" sz="2000" dirty="0">
                <a:solidFill>
                  <a:schemeClr val="accent1">
                    <a:lumMod val="25000"/>
                  </a:schemeClr>
                </a:solidFill>
              </a:rPr>
              <a:t>ともだちが</a:t>
            </a:r>
            <a:r>
              <a:rPr lang="en-US" altLang="ja-JP" sz="2000" dirty="0">
                <a:solidFill>
                  <a:schemeClr val="accent1">
                    <a:lumMod val="25000"/>
                  </a:schemeClr>
                </a:solidFill>
              </a:rPr>
              <a:t>500</a:t>
            </a:r>
            <a:r>
              <a:rPr lang="ja-JP" altLang="en-US" sz="2000" dirty="0">
                <a:solidFill>
                  <a:schemeClr val="accent1">
                    <a:lumMod val="25000"/>
                  </a:schemeClr>
                </a:solidFill>
              </a:rPr>
              <a:t>人➡</a:t>
            </a:r>
            <a:r>
              <a:rPr lang="en-US" altLang="ja-JP" sz="2000" dirty="0">
                <a:solidFill>
                  <a:schemeClr val="accent1">
                    <a:lumMod val="25000"/>
                  </a:schemeClr>
                </a:solidFill>
              </a:rPr>
              <a:t>739</a:t>
            </a:r>
            <a:r>
              <a:rPr lang="ja-JP" altLang="en-US" sz="2000" dirty="0">
                <a:solidFill>
                  <a:schemeClr val="accent1">
                    <a:lumMod val="25000"/>
                  </a:schemeClr>
                </a:solidFill>
              </a:rPr>
              <a:t>人となり、既にお友達になっている地域では</a:t>
            </a:r>
            <a:r>
              <a:rPr lang="ja-JP" altLang="en-US" dirty="0">
                <a:solidFill>
                  <a:schemeClr val="accent1">
                    <a:lumMod val="25000"/>
                  </a:schemeClr>
                </a:solidFill>
              </a:rPr>
              <a:t>ある</a:t>
            </a:r>
            <a:endParaRPr lang="en-US" altLang="ja-JP" dirty="0">
              <a:solidFill>
                <a:schemeClr val="accent1">
                  <a:lumMod val="25000"/>
                </a:schemeClr>
              </a:solidFill>
            </a:endParaRPr>
          </a:p>
          <a:p>
            <a:pPr marL="0" indent="0">
              <a:buNone/>
            </a:pPr>
            <a:r>
              <a:rPr lang="ja-JP" altLang="en-US" dirty="0">
                <a:solidFill>
                  <a:schemeClr val="accent1">
                    <a:lumMod val="25000"/>
                  </a:schemeClr>
                </a:solidFill>
              </a:rPr>
              <a:t>が</a:t>
            </a:r>
            <a:r>
              <a:rPr lang="en-US" altLang="ja-JP" dirty="0">
                <a:solidFill>
                  <a:schemeClr val="accent1">
                    <a:lumMod val="25000"/>
                  </a:schemeClr>
                </a:solidFill>
              </a:rPr>
              <a:t>200</a:t>
            </a:r>
            <a:r>
              <a:rPr lang="ja-JP" altLang="en-US" dirty="0">
                <a:solidFill>
                  <a:schemeClr val="accent1">
                    <a:lumMod val="25000"/>
                  </a:schemeClr>
                </a:solidFill>
              </a:rPr>
              <a:t>人</a:t>
            </a:r>
            <a:r>
              <a:rPr lang="ja-JP" altLang="en-US" sz="2000" dirty="0">
                <a:solidFill>
                  <a:schemeClr val="accent1">
                    <a:lumMod val="25000"/>
                  </a:schemeClr>
                </a:solidFill>
              </a:rPr>
              <a:t>を超える追加があったのはポスティングの効果と</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いえる。データでは男女比率はほぼ半分。</a:t>
            </a:r>
          </a:p>
          <a:p>
            <a:pPr marL="0" indent="0">
              <a:buNone/>
            </a:pPr>
            <a:r>
              <a:rPr lang="ja-JP" altLang="en-US" sz="2000" dirty="0">
                <a:solidFill>
                  <a:schemeClr val="accent1">
                    <a:lumMod val="25000"/>
                  </a:schemeClr>
                </a:solidFill>
              </a:rPr>
              <a:t>比較的年齢の高い世代での活用が活発であったが</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年齢は契約登録者となるため、詳細は不明。</a:t>
            </a:r>
            <a:endParaRPr lang="en-US" altLang="ja-JP" sz="2000" dirty="0">
              <a:solidFill>
                <a:schemeClr val="accent1">
                  <a:lumMod val="25000"/>
                </a:schemeClr>
              </a:solidFill>
            </a:endParaRPr>
          </a:p>
          <a:p>
            <a:pPr marL="0" indent="0">
              <a:buNone/>
            </a:pPr>
            <a:r>
              <a:rPr lang="en-US" altLang="ja-JP" sz="2000" dirty="0">
                <a:solidFill>
                  <a:schemeClr val="accent1">
                    <a:lumMod val="25000"/>
                  </a:schemeClr>
                </a:solidFill>
                <a:highlight>
                  <a:srgbClr val="FFFF00"/>
                </a:highlight>
              </a:rPr>
              <a:t>LINE</a:t>
            </a:r>
            <a:r>
              <a:rPr lang="ja-JP" altLang="en-US" sz="2000" dirty="0">
                <a:solidFill>
                  <a:schemeClr val="accent1">
                    <a:lumMod val="25000"/>
                  </a:schemeClr>
                </a:solidFill>
                <a:highlight>
                  <a:srgbClr val="FFFF00"/>
                </a:highlight>
              </a:rPr>
              <a:t>を活用したメッセージ配信は非常に効果的であった。</a:t>
            </a:r>
          </a:p>
        </p:txBody>
      </p:sp>
      <p:sp>
        <p:nvSpPr>
          <p:cNvPr id="8" name="フッター プレースホルダー 2">
            <a:extLst>
              <a:ext uri="{FF2B5EF4-FFF2-40B4-BE49-F238E27FC236}">
                <a16:creationId xmlns:a16="http://schemas.microsoft.com/office/drawing/2014/main" id="{5E823140-B602-FDE3-AB02-B9AEE928AF60}"/>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D5BC7E59-0050-62C4-CAD6-A9BD10232682}"/>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grpSp>
        <p:nvGrpSpPr>
          <p:cNvPr id="11" name="グループ化 10">
            <a:extLst>
              <a:ext uri="{FF2B5EF4-FFF2-40B4-BE49-F238E27FC236}">
                <a16:creationId xmlns:a16="http://schemas.microsoft.com/office/drawing/2014/main" id="{02DB597E-4F45-CF5B-34E9-88907A1A0F5B}"/>
              </a:ext>
            </a:extLst>
          </p:cNvPr>
          <p:cNvGrpSpPr/>
          <p:nvPr/>
        </p:nvGrpSpPr>
        <p:grpSpPr>
          <a:xfrm>
            <a:off x="914399" y="4445791"/>
            <a:ext cx="2074650" cy="2211249"/>
            <a:chOff x="1423805" y="596602"/>
            <a:chExt cx="3300642" cy="3517963"/>
          </a:xfrm>
        </p:grpSpPr>
        <p:pic>
          <p:nvPicPr>
            <p:cNvPr id="5" name="図 4">
              <a:extLst>
                <a:ext uri="{FF2B5EF4-FFF2-40B4-BE49-F238E27FC236}">
                  <a16:creationId xmlns:a16="http://schemas.microsoft.com/office/drawing/2014/main" id="{294400A2-68B5-1B18-FC38-3DD59DDF4816}"/>
                </a:ext>
              </a:extLst>
            </p:cNvPr>
            <p:cNvPicPr>
              <a:picLocks noChangeAspect="1"/>
            </p:cNvPicPr>
            <p:nvPr/>
          </p:nvPicPr>
          <p:blipFill>
            <a:blip r:embed="rId3"/>
            <a:srcRect t="3936" b="64884"/>
            <a:stretch/>
          </p:blipFill>
          <p:spPr>
            <a:xfrm>
              <a:off x="1423805" y="596602"/>
              <a:ext cx="3300642" cy="2138322"/>
            </a:xfrm>
            <a:prstGeom prst="rect">
              <a:avLst/>
            </a:prstGeom>
          </p:spPr>
        </p:pic>
        <p:pic>
          <p:nvPicPr>
            <p:cNvPr id="7" name="図 6">
              <a:extLst>
                <a:ext uri="{FF2B5EF4-FFF2-40B4-BE49-F238E27FC236}">
                  <a16:creationId xmlns:a16="http://schemas.microsoft.com/office/drawing/2014/main" id="{F40B2A8F-F9CC-3AD0-F915-55D91C243206}"/>
                </a:ext>
              </a:extLst>
            </p:cNvPr>
            <p:cNvPicPr>
              <a:picLocks noChangeAspect="1"/>
            </p:cNvPicPr>
            <p:nvPr/>
          </p:nvPicPr>
          <p:blipFill>
            <a:blip r:embed="rId3"/>
            <a:srcRect t="47109" b="21980"/>
            <a:stretch/>
          </p:blipFill>
          <p:spPr>
            <a:xfrm>
              <a:off x="1423805" y="1994726"/>
              <a:ext cx="3300642" cy="2119839"/>
            </a:xfrm>
            <a:prstGeom prst="rect">
              <a:avLst/>
            </a:prstGeom>
          </p:spPr>
        </p:pic>
      </p:grpSp>
      <p:pic>
        <p:nvPicPr>
          <p:cNvPr id="13" name="図 12">
            <a:extLst>
              <a:ext uri="{FF2B5EF4-FFF2-40B4-BE49-F238E27FC236}">
                <a16:creationId xmlns:a16="http://schemas.microsoft.com/office/drawing/2014/main" id="{0DEA7664-87BF-7ACC-7650-813F08F18843}"/>
              </a:ext>
            </a:extLst>
          </p:cNvPr>
          <p:cNvPicPr>
            <a:picLocks noChangeAspect="1"/>
          </p:cNvPicPr>
          <p:nvPr/>
        </p:nvPicPr>
        <p:blipFill>
          <a:blip r:embed="rId4"/>
          <a:srcRect t="3808" b="44958"/>
          <a:stretch/>
        </p:blipFill>
        <p:spPr>
          <a:xfrm>
            <a:off x="3178628" y="4448549"/>
            <a:ext cx="2074650" cy="2208491"/>
          </a:xfrm>
          <a:prstGeom prst="rect">
            <a:avLst/>
          </a:prstGeom>
        </p:spPr>
      </p:pic>
      <p:pic>
        <p:nvPicPr>
          <p:cNvPr id="15" name="図 14">
            <a:extLst>
              <a:ext uri="{FF2B5EF4-FFF2-40B4-BE49-F238E27FC236}">
                <a16:creationId xmlns:a16="http://schemas.microsoft.com/office/drawing/2014/main" id="{63667AFD-9F4D-80E2-F4A3-EE3DF8A9212D}"/>
              </a:ext>
            </a:extLst>
          </p:cNvPr>
          <p:cNvPicPr>
            <a:picLocks noChangeAspect="1"/>
          </p:cNvPicPr>
          <p:nvPr/>
        </p:nvPicPr>
        <p:blipFill>
          <a:blip r:embed="rId5"/>
          <a:srcRect t="3721"/>
          <a:stretch/>
        </p:blipFill>
        <p:spPr>
          <a:xfrm>
            <a:off x="9400103" y="2416191"/>
            <a:ext cx="2119932" cy="4240849"/>
          </a:xfrm>
          <a:prstGeom prst="rect">
            <a:avLst/>
          </a:prstGeom>
        </p:spPr>
      </p:pic>
      <p:pic>
        <p:nvPicPr>
          <p:cNvPr id="17" name="図 16">
            <a:extLst>
              <a:ext uri="{FF2B5EF4-FFF2-40B4-BE49-F238E27FC236}">
                <a16:creationId xmlns:a16="http://schemas.microsoft.com/office/drawing/2014/main" id="{5D53DB52-4375-8D74-A6CA-EFDA0CD4926E}"/>
              </a:ext>
            </a:extLst>
          </p:cNvPr>
          <p:cNvPicPr>
            <a:picLocks noChangeAspect="1"/>
          </p:cNvPicPr>
          <p:nvPr/>
        </p:nvPicPr>
        <p:blipFill>
          <a:blip r:embed="rId6"/>
          <a:srcRect t="3721"/>
          <a:stretch/>
        </p:blipFill>
        <p:spPr>
          <a:xfrm>
            <a:off x="7037736" y="2416190"/>
            <a:ext cx="2119932" cy="4240849"/>
          </a:xfrm>
          <a:prstGeom prst="rect">
            <a:avLst/>
          </a:prstGeom>
        </p:spPr>
      </p:pic>
    </p:spTree>
    <p:extLst>
      <p:ext uri="{BB962C8B-B14F-4D97-AF65-F5344CB8AC3E}">
        <p14:creationId xmlns:p14="http://schemas.microsoft.com/office/powerpoint/2010/main" val="36809387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51A0D0-28ED-7338-D2AC-AD0BA0B312C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C7E9655-024E-B36F-76D8-65BF6535D283}"/>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本プロジェクトの概要</a:t>
            </a:r>
            <a:r>
              <a:rPr lang="en-US" altLang="ja-JP" b="1" dirty="0">
                <a:solidFill>
                  <a:schemeClr val="accent1">
                    <a:lumMod val="25000"/>
                  </a:schemeClr>
                </a:solidFill>
              </a:rPr>
              <a:t>【</a:t>
            </a:r>
            <a:r>
              <a:rPr lang="ja-JP" altLang="en-US" b="1" dirty="0">
                <a:solidFill>
                  <a:schemeClr val="accent1">
                    <a:lumMod val="25000"/>
                  </a:schemeClr>
                </a:solidFill>
              </a:rPr>
              <a:t>実施体制</a:t>
            </a:r>
            <a:r>
              <a:rPr lang="en-US" altLang="ja-JP" b="1" dirty="0">
                <a:solidFill>
                  <a:schemeClr val="accent1">
                    <a:lumMod val="25000"/>
                  </a:schemeClr>
                </a:solidFill>
              </a:rPr>
              <a:t>】</a:t>
            </a:r>
            <a:endParaRPr lang="ja-JP" b="1" dirty="0">
              <a:solidFill>
                <a:schemeClr val="accent1">
                  <a:lumMod val="25000"/>
                </a:schemeClr>
              </a:solidFill>
            </a:endParaRPr>
          </a:p>
        </p:txBody>
      </p:sp>
      <p:sp>
        <p:nvSpPr>
          <p:cNvPr id="3" name="コンテンツ プレースホルダー 2">
            <a:extLst>
              <a:ext uri="{FF2B5EF4-FFF2-40B4-BE49-F238E27FC236}">
                <a16:creationId xmlns:a16="http://schemas.microsoft.com/office/drawing/2014/main" id="{C0DD4F13-06AC-D622-21CA-376301A5A1CF}"/>
              </a:ext>
            </a:extLst>
          </p:cNvPr>
          <p:cNvSpPr>
            <a:spLocks noGrp="1"/>
          </p:cNvSpPr>
          <p:nvPr>
            <p:ph sz="quarter" idx="10"/>
          </p:nvPr>
        </p:nvSpPr>
        <p:spPr>
          <a:xfrm>
            <a:off x="914399" y="1489590"/>
            <a:ext cx="10363201" cy="4317590"/>
          </a:xfrm>
        </p:spPr>
        <p:txBody>
          <a:bodyPr rtlCol="0"/>
          <a:lstStyle>
            <a:defPPr>
              <a:defRPr lang="ja-JP"/>
            </a:defPPr>
          </a:lstStyle>
          <a:p>
            <a:pPr marL="0" indent="0" rtl="0">
              <a:buNone/>
            </a:pPr>
            <a:r>
              <a:rPr lang="ja-JP" altLang="en-US" noProof="1">
                <a:solidFill>
                  <a:schemeClr val="accent1">
                    <a:lumMod val="25000"/>
                  </a:schemeClr>
                </a:solidFill>
              </a:rPr>
              <a:t>■実施体制</a:t>
            </a:r>
          </a:p>
        </p:txBody>
      </p:sp>
      <p:grpSp>
        <p:nvGrpSpPr>
          <p:cNvPr id="6" name="グループ化 5">
            <a:extLst>
              <a:ext uri="{FF2B5EF4-FFF2-40B4-BE49-F238E27FC236}">
                <a16:creationId xmlns:a16="http://schemas.microsoft.com/office/drawing/2014/main" id="{8177D07A-1E1A-AA09-3547-F7D4BF7AF7EA}"/>
              </a:ext>
            </a:extLst>
          </p:cNvPr>
          <p:cNvGrpSpPr/>
          <p:nvPr/>
        </p:nvGrpSpPr>
        <p:grpSpPr>
          <a:xfrm>
            <a:off x="1800468" y="2570531"/>
            <a:ext cx="8591064" cy="2348530"/>
            <a:chOff x="0" y="-426109"/>
            <a:chExt cx="4924425" cy="1362075"/>
          </a:xfrm>
        </p:grpSpPr>
        <p:sp>
          <p:nvSpPr>
            <p:cNvPr id="7" name="正方形/長方形 6">
              <a:extLst>
                <a:ext uri="{FF2B5EF4-FFF2-40B4-BE49-F238E27FC236}">
                  <a16:creationId xmlns:a16="http://schemas.microsoft.com/office/drawing/2014/main" id="{968E1785-881B-EDAC-C578-2BFCAFC086BA}"/>
                </a:ext>
              </a:extLst>
            </p:cNvPr>
            <p:cNvSpPr/>
            <p:nvPr/>
          </p:nvSpPr>
          <p:spPr>
            <a:xfrm>
              <a:off x="3028950" y="-426109"/>
              <a:ext cx="1895475" cy="323850"/>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600" b="1" dirty="0">
                  <a:solidFill>
                    <a:sysClr val="windowText" lastClr="000000"/>
                  </a:solidFill>
                </a:rPr>
                <a:t>事業責任者　古田　祐幸</a:t>
              </a:r>
            </a:p>
          </p:txBody>
        </p:sp>
        <p:sp>
          <p:nvSpPr>
            <p:cNvPr id="8" name="正方形/長方形 7">
              <a:extLst>
                <a:ext uri="{FF2B5EF4-FFF2-40B4-BE49-F238E27FC236}">
                  <a16:creationId xmlns:a16="http://schemas.microsoft.com/office/drawing/2014/main" id="{B83214A8-5B2A-BF87-8AD4-40357F37EF60}"/>
                </a:ext>
              </a:extLst>
            </p:cNvPr>
            <p:cNvSpPr/>
            <p:nvPr/>
          </p:nvSpPr>
          <p:spPr>
            <a:xfrm>
              <a:off x="3028950" y="612116"/>
              <a:ext cx="1895475" cy="323850"/>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600" b="1" dirty="0">
                  <a:solidFill>
                    <a:sysClr val="windowText" lastClr="000000"/>
                  </a:solidFill>
                </a:rPr>
                <a:t>ゼミ学生（</a:t>
              </a:r>
              <a:r>
                <a:rPr lang="en-US" altLang="ja-JP" sz="1600" b="1" dirty="0">
                  <a:solidFill>
                    <a:sysClr val="windowText" lastClr="000000"/>
                  </a:solidFill>
                </a:rPr>
                <a:t>15</a:t>
              </a:r>
              <a:r>
                <a:rPr lang="ja-JP" altLang="en-US" sz="1600" b="1" dirty="0">
                  <a:solidFill>
                    <a:sysClr val="windowText" lastClr="000000"/>
                  </a:solidFill>
                </a:rPr>
                <a:t>名）</a:t>
              </a:r>
            </a:p>
          </p:txBody>
        </p:sp>
        <p:cxnSp>
          <p:nvCxnSpPr>
            <p:cNvPr id="9" name="直線コネクタ 8">
              <a:extLst>
                <a:ext uri="{FF2B5EF4-FFF2-40B4-BE49-F238E27FC236}">
                  <a16:creationId xmlns:a16="http://schemas.microsoft.com/office/drawing/2014/main" id="{F4E17F5C-72AE-63FE-A56C-BE88BEA21E8E}"/>
                </a:ext>
              </a:extLst>
            </p:cNvPr>
            <p:cNvCxnSpPr>
              <a:stCxn id="7" idx="2"/>
              <a:endCxn id="8" idx="0"/>
            </p:cNvCxnSpPr>
            <p:nvPr/>
          </p:nvCxnSpPr>
          <p:spPr>
            <a:xfrm>
              <a:off x="3976688" y="-102259"/>
              <a:ext cx="0" cy="714375"/>
            </a:xfrm>
            <a:prstGeom prst="line">
              <a:avLst/>
            </a:prstGeom>
            <a:ln>
              <a:solidFill>
                <a:schemeClr val="accent1">
                  <a:lumMod val="25000"/>
                </a:schemeClr>
              </a:solidFill>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956DD706-5DE1-CA3B-5E68-668119ECDF29}"/>
                </a:ext>
              </a:extLst>
            </p:cNvPr>
            <p:cNvSpPr/>
            <p:nvPr/>
          </p:nvSpPr>
          <p:spPr>
            <a:xfrm>
              <a:off x="3028950" y="107293"/>
              <a:ext cx="1895475" cy="323850"/>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600" b="1" dirty="0">
                  <a:solidFill>
                    <a:sysClr val="windowText" lastClr="000000"/>
                  </a:solidFill>
                </a:rPr>
                <a:t>事業担当者　倉内　尚士</a:t>
              </a:r>
            </a:p>
          </p:txBody>
        </p:sp>
        <p:sp>
          <p:nvSpPr>
            <p:cNvPr id="11" name="正方形/長方形 10">
              <a:extLst>
                <a:ext uri="{FF2B5EF4-FFF2-40B4-BE49-F238E27FC236}">
                  <a16:creationId xmlns:a16="http://schemas.microsoft.com/office/drawing/2014/main" id="{6CB5DA5C-C7D0-13CE-C1A1-024ECCD02257}"/>
                </a:ext>
              </a:extLst>
            </p:cNvPr>
            <p:cNvSpPr/>
            <p:nvPr/>
          </p:nvSpPr>
          <p:spPr>
            <a:xfrm>
              <a:off x="0" y="108181"/>
              <a:ext cx="1895475" cy="323850"/>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600" b="1" dirty="0">
                  <a:solidFill>
                    <a:sysClr val="windowText" lastClr="000000"/>
                  </a:solidFill>
                </a:rPr>
                <a:t>上落合発展会</a:t>
              </a:r>
            </a:p>
          </p:txBody>
        </p:sp>
        <p:sp>
          <p:nvSpPr>
            <p:cNvPr id="12" name="左右矢印 12">
              <a:extLst>
                <a:ext uri="{FF2B5EF4-FFF2-40B4-BE49-F238E27FC236}">
                  <a16:creationId xmlns:a16="http://schemas.microsoft.com/office/drawing/2014/main" id="{F2B99309-E23F-11F5-2741-4B563573F4A8}"/>
                </a:ext>
              </a:extLst>
            </p:cNvPr>
            <p:cNvSpPr/>
            <p:nvPr/>
          </p:nvSpPr>
          <p:spPr>
            <a:xfrm>
              <a:off x="2085975" y="65492"/>
              <a:ext cx="742950" cy="409575"/>
            </a:xfrm>
            <a:prstGeom prst="leftRightArrow">
              <a:avLst/>
            </a:prstGeom>
            <a:solidFill>
              <a:srgbClr val="7F6F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sz="1600" b="1" dirty="0"/>
            </a:p>
          </p:txBody>
        </p:sp>
      </p:grpSp>
      <p:sp>
        <p:nvSpPr>
          <p:cNvPr id="13" name="正方形/長方形 12">
            <a:extLst>
              <a:ext uri="{FF2B5EF4-FFF2-40B4-BE49-F238E27FC236}">
                <a16:creationId xmlns:a16="http://schemas.microsoft.com/office/drawing/2014/main" id="{BCB05FDE-2F9C-2A2B-8046-69849AB5D5C8}"/>
              </a:ext>
            </a:extLst>
          </p:cNvPr>
          <p:cNvSpPr/>
          <p:nvPr/>
        </p:nvSpPr>
        <p:spPr>
          <a:xfrm>
            <a:off x="1421958" y="1940129"/>
            <a:ext cx="9279366" cy="4182236"/>
          </a:xfrm>
          <a:prstGeom prst="rect">
            <a:avLst/>
          </a:prstGeom>
          <a:no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ltLang="ja-JP" dirty="0">
              <a:solidFill>
                <a:schemeClr val="tx1"/>
              </a:solidFill>
            </a:endParaRPr>
          </a:p>
          <a:p>
            <a:pPr algn="ctr"/>
            <a:r>
              <a:rPr lang="ja-JP" altLang="en-US" sz="1600" b="1" dirty="0">
                <a:solidFill>
                  <a:schemeClr val="tx1"/>
                </a:solidFill>
              </a:rPr>
              <a:t>新宿区</a:t>
            </a:r>
          </a:p>
        </p:txBody>
      </p:sp>
      <p:sp>
        <p:nvSpPr>
          <p:cNvPr id="14" name="正方形/長方形 13">
            <a:extLst>
              <a:ext uri="{FF2B5EF4-FFF2-40B4-BE49-F238E27FC236}">
                <a16:creationId xmlns:a16="http://schemas.microsoft.com/office/drawing/2014/main" id="{69255447-B3F0-2AE9-5FD6-007108A63A04}"/>
              </a:ext>
            </a:extLst>
          </p:cNvPr>
          <p:cNvSpPr/>
          <p:nvPr/>
        </p:nvSpPr>
        <p:spPr>
          <a:xfrm>
            <a:off x="7084721" y="5144198"/>
            <a:ext cx="3306811" cy="558392"/>
          </a:xfrm>
          <a:prstGeom prst="rect">
            <a:avLst/>
          </a:pr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600" b="1" dirty="0">
                <a:solidFill>
                  <a:sysClr val="windowText" lastClr="000000"/>
                </a:solidFill>
              </a:rPr>
              <a:t>事務フォロー　根岸　美絵</a:t>
            </a:r>
          </a:p>
        </p:txBody>
      </p:sp>
      <p:sp>
        <p:nvSpPr>
          <p:cNvPr id="16" name="フッター プレースホルダー 2">
            <a:extLst>
              <a:ext uri="{FF2B5EF4-FFF2-40B4-BE49-F238E27FC236}">
                <a16:creationId xmlns:a16="http://schemas.microsoft.com/office/drawing/2014/main" id="{8D3AFF90-4C3E-E62F-3D7E-C8E78281CAEC}"/>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algn="ctr"/>
            <a:r>
              <a:rPr kumimoji="1" lang="en-US" altLang="ja-JP" dirty="0">
                <a:solidFill>
                  <a:schemeClr val="accent1">
                    <a:lumMod val="25000"/>
                  </a:schemeClr>
                </a:solidFill>
              </a:rPr>
              <a:t>© 2025</a:t>
            </a:r>
            <a:r>
              <a:rPr kumimoji="1" lang="en-US" altLang="en-US" dirty="0">
                <a:solidFill>
                  <a:schemeClr val="accent1">
                    <a:lumMod val="25000"/>
                  </a:schemeClr>
                </a:solidFill>
              </a:rPr>
              <a:t>　</a:t>
            </a:r>
            <a:r>
              <a:rPr kumimoji="1" lang="en-US" altLang="ja-JP" dirty="0">
                <a:solidFill>
                  <a:schemeClr val="accent1">
                    <a:lumMod val="25000"/>
                  </a:schemeClr>
                </a:solidFill>
              </a:rPr>
              <a:t>PIIF</a:t>
            </a:r>
            <a:endParaRPr kumimoji="1" lang="en-US" altLang="en-US" dirty="0">
              <a:solidFill>
                <a:schemeClr val="accent1">
                  <a:lumMod val="25000"/>
                </a:schemeClr>
              </a:solidFill>
            </a:endParaRPr>
          </a:p>
        </p:txBody>
      </p:sp>
      <p:sp>
        <p:nvSpPr>
          <p:cNvPr id="17" name="スライド番号プレースホルダー 13">
            <a:extLst>
              <a:ext uri="{FF2B5EF4-FFF2-40B4-BE49-F238E27FC236}">
                <a16:creationId xmlns:a16="http://schemas.microsoft.com/office/drawing/2014/main" id="{39E6D6A2-1010-35FC-711F-BA9D4CD0686F}"/>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algn="r"/>
            <a:fld id="{533BB7D3-39B4-4655-B802-218D0E8CA854}" type="slidenum">
              <a:rPr kumimoji="1" lang="en-US" altLang="ja-JP" smtClean="0">
                <a:solidFill>
                  <a:schemeClr val="accent1">
                    <a:lumMod val="25000"/>
                  </a:schemeClr>
                </a:solidFill>
              </a:rPr>
              <a:pPr algn="r"/>
              <a:t>3</a:t>
            </a:fld>
            <a:endParaRPr kumimoji="1" lang="ja-JP" altLang="en-US" dirty="0">
              <a:solidFill>
                <a:schemeClr val="accent1">
                  <a:lumMod val="25000"/>
                </a:schemeClr>
              </a:solidFill>
            </a:endParaRPr>
          </a:p>
        </p:txBody>
      </p:sp>
    </p:spTree>
    <p:extLst>
      <p:ext uri="{BB962C8B-B14F-4D97-AF65-F5344CB8AC3E}">
        <p14:creationId xmlns:p14="http://schemas.microsoft.com/office/powerpoint/2010/main" val="4871059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F914E3-420A-95FC-3E46-AAF833A6518C}"/>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7E54961-04B4-42C0-AC7A-C9F49C7C3F9F}"/>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年末商戦</a:t>
            </a:r>
            <a:r>
              <a:rPr lang="en-US" altLang="ja-JP" b="1" dirty="0">
                <a:solidFill>
                  <a:schemeClr val="accent1">
                    <a:lumMod val="25000"/>
                  </a:schemeClr>
                </a:solidFill>
              </a:rPr>
              <a:t>LINE</a:t>
            </a:r>
            <a:r>
              <a:rPr lang="ja-JP" altLang="en-US" b="1" dirty="0">
                <a:solidFill>
                  <a:schemeClr val="accent1">
                    <a:lumMod val="25000"/>
                  </a:schemeClr>
                </a:solidFill>
              </a:rPr>
              <a:t>クーポンイベント</a:t>
            </a:r>
            <a:r>
              <a:rPr lang="en-US" altLang="ja-JP" b="1" dirty="0">
                <a:solidFill>
                  <a:schemeClr val="accent1">
                    <a:lumMod val="25000"/>
                  </a:schemeClr>
                </a:solidFill>
              </a:rPr>
              <a:t>(12</a:t>
            </a:r>
            <a:r>
              <a:rPr lang="ja-JP" altLang="en-US" b="1" dirty="0">
                <a:solidFill>
                  <a:schemeClr val="accent1">
                    <a:lumMod val="25000"/>
                  </a:schemeClr>
                </a:solidFill>
              </a:rPr>
              <a:t>月</a:t>
            </a:r>
            <a:r>
              <a:rPr lang="en-US" altLang="ja-JP" b="1" dirty="0">
                <a:solidFill>
                  <a:schemeClr val="accent1">
                    <a:lumMod val="25000"/>
                  </a:schemeClr>
                </a:solidFill>
              </a:rPr>
              <a:t>13</a:t>
            </a:r>
            <a:r>
              <a:rPr lang="ja-JP" altLang="en-US" b="1" dirty="0">
                <a:solidFill>
                  <a:schemeClr val="accent1">
                    <a:lumMod val="25000"/>
                  </a:schemeClr>
                </a:solidFill>
              </a:rPr>
              <a:t>日～</a:t>
            </a:r>
            <a:r>
              <a:rPr lang="en-US" altLang="ja-JP" b="1" dirty="0">
                <a:solidFill>
                  <a:schemeClr val="accent1">
                    <a:lumMod val="25000"/>
                  </a:schemeClr>
                </a:solidFill>
              </a:rPr>
              <a:t>12</a:t>
            </a:r>
            <a:r>
              <a:rPr lang="ja-JP" altLang="en-US" b="1" dirty="0">
                <a:solidFill>
                  <a:schemeClr val="accent1">
                    <a:lumMod val="25000"/>
                  </a:schemeClr>
                </a:solidFill>
              </a:rPr>
              <a:t>月</a:t>
            </a:r>
            <a:r>
              <a:rPr lang="en-US" altLang="ja-JP" b="1" dirty="0">
                <a:solidFill>
                  <a:schemeClr val="accent1">
                    <a:lumMod val="25000"/>
                  </a:schemeClr>
                </a:solidFill>
              </a:rPr>
              <a:t>31</a:t>
            </a:r>
            <a:r>
              <a:rPr lang="ja-JP" altLang="en-US" b="1" dirty="0">
                <a:solidFill>
                  <a:schemeClr val="accent1">
                    <a:lumMod val="25000"/>
                  </a:schemeClr>
                </a:solidFill>
              </a:rPr>
              <a:t>日</a:t>
            </a:r>
            <a:r>
              <a:rPr lang="en-US" altLang="ja-JP" b="1" dirty="0">
                <a:solidFill>
                  <a:schemeClr val="accent1">
                    <a:lumMod val="25000"/>
                  </a:schemeClr>
                </a:solidFill>
              </a:rPr>
              <a:t>)</a:t>
            </a:r>
          </a:p>
        </p:txBody>
      </p:sp>
      <p:sp>
        <p:nvSpPr>
          <p:cNvPr id="8" name="フッター プレースホルダー 2">
            <a:extLst>
              <a:ext uri="{FF2B5EF4-FFF2-40B4-BE49-F238E27FC236}">
                <a16:creationId xmlns:a16="http://schemas.microsoft.com/office/drawing/2014/main" id="{ABE185E9-A125-AFCE-C5DE-C08C60467B5B}"/>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337C0CE6-5018-215D-2EDA-4811E5438983}"/>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pic>
        <p:nvPicPr>
          <p:cNvPr id="5" name="図 4">
            <a:extLst>
              <a:ext uri="{FF2B5EF4-FFF2-40B4-BE49-F238E27FC236}">
                <a16:creationId xmlns:a16="http://schemas.microsoft.com/office/drawing/2014/main" id="{4F9B9D50-99D2-3085-1227-F730F67C211B}"/>
              </a:ext>
            </a:extLst>
          </p:cNvPr>
          <p:cNvPicPr>
            <a:picLocks noChangeAspect="1"/>
          </p:cNvPicPr>
          <p:nvPr/>
        </p:nvPicPr>
        <p:blipFill>
          <a:blip r:embed="rId3"/>
          <a:stretch>
            <a:fillRect/>
          </a:stretch>
        </p:blipFill>
        <p:spPr>
          <a:xfrm>
            <a:off x="1134290" y="1919723"/>
            <a:ext cx="9923417" cy="4436629"/>
          </a:xfrm>
          <a:prstGeom prst="rect">
            <a:avLst/>
          </a:prstGeom>
        </p:spPr>
      </p:pic>
      <p:sp>
        <p:nvSpPr>
          <p:cNvPr id="3" name="コンテンツ プレースホルダー 2">
            <a:extLst>
              <a:ext uri="{FF2B5EF4-FFF2-40B4-BE49-F238E27FC236}">
                <a16:creationId xmlns:a16="http://schemas.microsoft.com/office/drawing/2014/main" id="{E93115C5-ED7F-9505-1207-7326442A59B6}"/>
              </a:ext>
            </a:extLst>
          </p:cNvPr>
          <p:cNvSpPr>
            <a:spLocks noGrp="1"/>
          </p:cNvSpPr>
          <p:nvPr>
            <p:ph sz="quarter" idx="10"/>
          </p:nvPr>
        </p:nvSpPr>
        <p:spPr>
          <a:xfrm>
            <a:off x="914399" y="1507345"/>
            <a:ext cx="10363201" cy="4317590"/>
          </a:xfrm>
        </p:spPr>
        <p:txBody>
          <a:bodyPr rtlCol="0">
            <a:normAutofit/>
          </a:bodyPr>
          <a:lstStyle>
            <a:defPPr>
              <a:defRPr lang="ja-JP"/>
            </a:defPPr>
          </a:lstStyle>
          <a:p>
            <a:pPr marL="0" indent="0" rtl="0">
              <a:buNone/>
            </a:pPr>
            <a:r>
              <a:rPr lang="ja-JP" altLang="en-US" noProof="1">
                <a:solidFill>
                  <a:schemeClr val="accent1">
                    <a:lumMod val="25000"/>
                  </a:schemeClr>
                </a:solidFill>
              </a:rPr>
              <a:t>■クーポンイベントの結果</a:t>
            </a:r>
            <a:endParaRPr lang="en-US" altLang="ja-JP" sz="2000" dirty="0">
              <a:solidFill>
                <a:schemeClr val="accent1">
                  <a:lumMod val="25000"/>
                </a:schemeClr>
              </a:solidFill>
            </a:endParaRPr>
          </a:p>
          <a:p>
            <a:pPr marL="0" indent="0">
              <a:buNone/>
            </a:pPr>
            <a:endParaRPr lang="en-US" altLang="ja-JP" dirty="0">
              <a:solidFill>
                <a:schemeClr val="accent1">
                  <a:lumMod val="25000"/>
                </a:schemeClr>
              </a:solidFill>
            </a:endParaRPr>
          </a:p>
          <a:p>
            <a:pPr marL="0" indent="0">
              <a:buNone/>
            </a:pPr>
            <a:endParaRPr lang="en-US" altLang="ja-JP" sz="2000" dirty="0">
              <a:solidFill>
                <a:schemeClr val="accent1">
                  <a:lumMod val="25000"/>
                </a:schemeClr>
              </a:solidFill>
            </a:endParaRPr>
          </a:p>
          <a:p>
            <a:pPr marL="0" indent="0">
              <a:buNone/>
            </a:pPr>
            <a:endParaRPr lang="en-US" altLang="ja-JP" dirty="0">
              <a:solidFill>
                <a:schemeClr val="accent1">
                  <a:lumMod val="25000"/>
                </a:schemeClr>
              </a:solidFill>
            </a:endParaRPr>
          </a:p>
          <a:p>
            <a:pPr marL="0" indent="0">
              <a:buNone/>
            </a:pPr>
            <a:endParaRPr lang="en-US" altLang="ja-JP" sz="3200" dirty="0">
              <a:solidFill>
                <a:schemeClr val="accent1">
                  <a:lumMod val="25000"/>
                </a:schemeClr>
              </a:solidFill>
            </a:endParaRPr>
          </a:p>
          <a:p>
            <a:pPr marL="0" indent="0">
              <a:buNone/>
            </a:pPr>
            <a:r>
              <a:rPr lang="ja-JP" altLang="en-US" dirty="0">
                <a:solidFill>
                  <a:schemeClr val="accent1">
                    <a:lumMod val="25000"/>
                  </a:schemeClr>
                </a:solidFill>
              </a:rPr>
              <a:t>　昨年のクーポン利用者は、また使用するであろうという予測のもと、紙クーポンでの＋</a:t>
            </a:r>
            <a:r>
              <a:rPr lang="en-US" altLang="ja-JP" dirty="0">
                <a:solidFill>
                  <a:schemeClr val="accent1">
                    <a:lumMod val="25000"/>
                  </a:schemeClr>
                </a:solidFill>
              </a:rPr>
              <a:t>α</a:t>
            </a:r>
            <a:r>
              <a:rPr lang="ja-JP" altLang="en-US" dirty="0">
                <a:solidFill>
                  <a:schemeClr val="accent1">
                    <a:lumMod val="25000"/>
                  </a:schemeClr>
                </a:solidFill>
              </a:rPr>
              <a:t>を期待したが</a:t>
            </a:r>
            <a:endParaRPr lang="en-US" altLang="ja-JP" dirty="0">
              <a:solidFill>
                <a:schemeClr val="accent1">
                  <a:lumMod val="25000"/>
                </a:schemeClr>
              </a:solidFill>
            </a:endParaRPr>
          </a:p>
          <a:p>
            <a:pPr marL="0" indent="0">
              <a:buNone/>
            </a:pPr>
            <a:r>
              <a:rPr lang="ja-JP" altLang="en-US" sz="2000" dirty="0">
                <a:solidFill>
                  <a:schemeClr val="accent1">
                    <a:lumMod val="25000"/>
                  </a:schemeClr>
                </a:solidFill>
              </a:rPr>
              <a:t>　</a:t>
            </a:r>
            <a:r>
              <a:rPr lang="ja-JP" altLang="en-US" sz="2000" dirty="0">
                <a:solidFill>
                  <a:schemeClr val="accent1">
                    <a:lumMod val="25000"/>
                  </a:schemeClr>
                </a:solidFill>
                <a:highlight>
                  <a:srgbClr val="FFFF00"/>
                </a:highlight>
              </a:rPr>
              <a:t>結果、</a:t>
            </a:r>
            <a:r>
              <a:rPr lang="en-US" altLang="ja-JP" sz="2000" dirty="0">
                <a:solidFill>
                  <a:schemeClr val="accent1">
                    <a:lumMod val="25000"/>
                  </a:schemeClr>
                </a:solidFill>
                <a:highlight>
                  <a:srgbClr val="FFFF00"/>
                </a:highlight>
              </a:rPr>
              <a:t>LINE</a:t>
            </a:r>
            <a:r>
              <a:rPr lang="ja-JP" altLang="en-US" sz="2000" dirty="0">
                <a:solidFill>
                  <a:schemeClr val="accent1">
                    <a:lumMod val="25000"/>
                  </a:schemeClr>
                </a:solidFill>
                <a:highlight>
                  <a:srgbClr val="FFFF00"/>
                </a:highlight>
              </a:rPr>
              <a:t>クーポンは</a:t>
            </a:r>
            <a:r>
              <a:rPr lang="en-US" altLang="ja-JP" sz="2000" dirty="0">
                <a:solidFill>
                  <a:schemeClr val="accent1">
                    <a:lumMod val="25000"/>
                  </a:schemeClr>
                </a:solidFill>
                <a:highlight>
                  <a:srgbClr val="FFFF00"/>
                </a:highlight>
              </a:rPr>
              <a:t>223</a:t>
            </a:r>
            <a:r>
              <a:rPr lang="ja-JP" altLang="en-US" sz="2000" dirty="0">
                <a:solidFill>
                  <a:schemeClr val="accent1">
                    <a:lumMod val="25000"/>
                  </a:schemeClr>
                </a:solidFill>
                <a:highlight>
                  <a:srgbClr val="FFFF00"/>
                </a:highlight>
              </a:rPr>
              <a:t>件ということで昨年に届かなかった。紙クーポンは</a:t>
            </a:r>
            <a:r>
              <a:rPr lang="en-US" altLang="ja-JP" sz="2000" dirty="0">
                <a:solidFill>
                  <a:schemeClr val="accent1">
                    <a:lumMod val="25000"/>
                  </a:schemeClr>
                </a:solidFill>
                <a:highlight>
                  <a:srgbClr val="FFFF00"/>
                </a:highlight>
              </a:rPr>
              <a:t>620</a:t>
            </a:r>
            <a:r>
              <a:rPr lang="ja-JP" altLang="en-US" sz="2000" dirty="0">
                <a:solidFill>
                  <a:schemeClr val="accent1">
                    <a:lumMod val="25000"/>
                  </a:schemeClr>
                </a:solidFill>
                <a:highlight>
                  <a:srgbClr val="FFFF00"/>
                </a:highlight>
              </a:rPr>
              <a:t>件の利用があった。</a:t>
            </a:r>
          </a:p>
        </p:txBody>
      </p:sp>
      <p:sp>
        <p:nvSpPr>
          <p:cNvPr id="7" name="四角形: 角を丸くする 6">
            <a:extLst>
              <a:ext uri="{FF2B5EF4-FFF2-40B4-BE49-F238E27FC236}">
                <a16:creationId xmlns:a16="http://schemas.microsoft.com/office/drawing/2014/main" id="{A6E608F5-B378-EC88-34D1-F5E42F128504}"/>
              </a:ext>
            </a:extLst>
          </p:cNvPr>
          <p:cNvSpPr/>
          <p:nvPr/>
        </p:nvSpPr>
        <p:spPr>
          <a:xfrm>
            <a:off x="10345945" y="2152924"/>
            <a:ext cx="931653" cy="1759789"/>
          </a:xfrm>
          <a:prstGeom prst="roundRect">
            <a:avLst/>
          </a:prstGeom>
          <a:noFill/>
          <a:ln w="38100">
            <a:solidFill>
              <a:srgbClr val="FFC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ln w="22225">
                  <a:solidFill>
                    <a:schemeClr val="accent2"/>
                  </a:solidFill>
                  <a:prstDash val="solid"/>
                </a:ln>
                <a:solidFill>
                  <a:schemeClr val="accent2">
                    <a:lumMod val="40000"/>
                    <a:lumOff val="60000"/>
                  </a:schemeClr>
                </a:solidFill>
              </a:rPr>
              <a:t>本年度</a:t>
            </a:r>
            <a:endParaRPr kumimoji="1" lang="en-US" altLang="ja-JP" sz="1400" b="1" dirty="0">
              <a:ln w="22225">
                <a:solidFill>
                  <a:schemeClr val="accent2"/>
                </a:solidFill>
                <a:prstDash val="solid"/>
              </a:ln>
              <a:solidFill>
                <a:schemeClr val="accent2">
                  <a:lumMod val="40000"/>
                  <a:lumOff val="60000"/>
                </a:schemeClr>
              </a:solidFill>
            </a:endParaRPr>
          </a:p>
          <a:p>
            <a:pPr algn="ctr"/>
            <a:endParaRPr lang="en-US" altLang="ja-JP" sz="1400" b="1" dirty="0">
              <a:ln w="22225">
                <a:solidFill>
                  <a:schemeClr val="accent2"/>
                </a:solidFill>
                <a:prstDash val="solid"/>
              </a:ln>
              <a:solidFill>
                <a:schemeClr val="accent2">
                  <a:lumMod val="40000"/>
                  <a:lumOff val="60000"/>
                </a:schemeClr>
              </a:solidFill>
            </a:endParaRPr>
          </a:p>
          <a:p>
            <a:pPr algn="ctr"/>
            <a:endParaRPr kumimoji="1" lang="en-US" altLang="ja-JP" sz="1400" b="1" dirty="0">
              <a:ln w="22225">
                <a:solidFill>
                  <a:schemeClr val="accent2"/>
                </a:solidFill>
                <a:prstDash val="solid"/>
              </a:ln>
              <a:solidFill>
                <a:schemeClr val="accent2">
                  <a:lumMod val="40000"/>
                  <a:lumOff val="60000"/>
                </a:schemeClr>
              </a:solidFill>
            </a:endParaRPr>
          </a:p>
          <a:p>
            <a:pPr algn="ctr"/>
            <a:endParaRPr lang="en-US" altLang="ja-JP" sz="1400" b="1" dirty="0">
              <a:ln w="22225">
                <a:solidFill>
                  <a:schemeClr val="accent2"/>
                </a:solidFill>
                <a:prstDash val="solid"/>
              </a:ln>
              <a:solidFill>
                <a:schemeClr val="accent2">
                  <a:lumMod val="40000"/>
                  <a:lumOff val="60000"/>
                </a:schemeClr>
              </a:solidFill>
            </a:endParaRPr>
          </a:p>
          <a:p>
            <a:pPr algn="ctr"/>
            <a:endParaRPr kumimoji="1" lang="en-US" altLang="ja-JP" sz="1400" b="1" dirty="0">
              <a:ln w="22225">
                <a:solidFill>
                  <a:schemeClr val="accent2"/>
                </a:solidFill>
                <a:prstDash val="solid"/>
              </a:ln>
              <a:solidFill>
                <a:schemeClr val="accent2">
                  <a:lumMod val="40000"/>
                  <a:lumOff val="60000"/>
                </a:schemeClr>
              </a:solidFill>
            </a:endParaRPr>
          </a:p>
          <a:p>
            <a:pPr algn="ctr"/>
            <a:endParaRPr lang="en-US" altLang="ja-JP" sz="1400" b="1" dirty="0">
              <a:ln w="22225">
                <a:solidFill>
                  <a:schemeClr val="accent2"/>
                </a:solidFill>
                <a:prstDash val="solid"/>
              </a:ln>
              <a:solidFill>
                <a:schemeClr val="accent2">
                  <a:lumMod val="40000"/>
                  <a:lumOff val="60000"/>
                </a:schemeClr>
              </a:solidFill>
            </a:endParaRPr>
          </a:p>
          <a:p>
            <a:pPr algn="ctr"/>
            <a:endParaRPr kumimoji="1" lang="en-US" altLang="ja-JP" sz="1400" b="1" dirty="0">
              <a:ln w="22225">
                <a:solidFill>
                  <a:schemeClr val="accent2"/>
                </a:solidFill>
                <a:prstDash val="solid"/>
              </a:ln>
              <a:solidFill>
                <a:schemeClr val="accent2">
                  <a:lumMod val="40000"/>
                  <a:lumOff val="60000"/>
                </a:schemeClr>
              </a:solidFill>
            </a:endParaRPr>
          </a:p>
          <a:p>
            <a:pPr algn="ctr"/>
            <a:endParaRPr kumimoji="1" lang="ja-JP" altLang="en-US" sz="1400" b="1" dirty="0">
              <a:ln w="22225">
                <a:solidFill>
                  <a:schemeClr val="accent2"/>
                </a:solidFill>
                <a:prstDash val="solid"/>
              </a:ln>
              <a:solidFill>
                <a:schemeClr val="accent2">
                  <a:lumMod val="40000"/>
                  <a:lumOff val="60000"/>
                </a:schemeClr>
              </a:solidFill>
            </a:endParaRPr>
          </a:p>
        </p:txBody>
      </p:sp>
      <p:sp>
        <p:nvSpPr>
          <p:cNvPr id="11" name="四角形: 角を丸くする 10">
            <a:extLst>
              <a:ext uri="{FF2B5EF4-FFF2-40B4-BE49-F238E27FC236}">
                <a16:creationId xmlns:a16="http://schemas.microsoft.com/office/drawing/2014/main" id="{AE404686-A0D9-B317-316D-7904D3568141}"/>
              </a:ext>
            </a:extLst>
          </p:cNvPr>
          <p:cNvSpPr/>
          <p:nvPr/>
        </p:nvSpPr>
        <p:spPr>
          <a:xfrm>
            <a:off x="10345944" y="4748037"/>
            <a:ext cx="931653" cy="1759789"/>
          </a:xfrm>
          <a:prstGeom prst="roundRect">
            <a:avLst/>
          </a:prstGeom>
          <a:noFill/>
          <a:ln w="38100">
            <a:solidFill>
              <a:srgbClr val="FFC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ln w="22225">
                  <a:solidFill>
                    <a:schemeClr val="accent2"/>
                  </a:solidFill>
                  <a:prstDash val="solid"/>
                </a:ln>
                <a:solidFill>
                  <a:schemeClr val="accent2">
                    <a:lumMod val="40000"/>
                    <a:lumOff val="60000"/>
                  </a:schemeClr>
                </a:solidFill>
              </a:rPr>
              <a:t>昨年度</a:t>
            </a:r>
            <a:endParaRPr kumimoji="1" lang="en-US" altLang="ja-JP" sz="1400" b="1" dirty="0">
              <a:ln w="22225">
                <a:solidFill>
                  <a:schemeClr val="accent2"/>
                </a:solidFill>
                <a:prstDash val="solid"/>
              </a:ln>
              <a:solidFill>
                <a:schemeClr val="accent2">
                  <a:lumMod val="40000"/>
                  <a:lumOff val="60000"/>
                </a:schemeClr>
              </a:solidFill>
            </a:endParaRPr>
          </a:p>
          <a:p>
            <a:pPr algn="ctr"/>
            <a:endParaRPr lang="en-US" altLang="ja-JP" sz="1400" b="1" dirty="0">
              <a:ln w="22225">
                <a:solidFill>
                  <a:schemeClr val="accent2"/>
                </a:solidFill>
                <a:prstDash val="solid"/>
              </a:ln>
              <a:solidFill>
                <a:schemeClr val="accent2">
                  <a:lumMod val="40000"/>
                  <a:lumOff val="60000"/>
                </a:schemeClr>
              </a:solidFill>
            </a:endParaRPr>
          </a:p>
          <a:p>
            <a:pPr algn="ctr"/>
            <a:endParaRPr kumimoji="1" lang="en-US" altLang="ja-JP" sz="1400" b="1" dirty="0">
              <a:ln w="22225">
                <a:solidFill>
                  <a:schemeClr val="accent2"/>
                </a:solidFill>
                <a:prstDash val="solid"/>
              </a:ln>
              <a:solidFill>
                <a:schemeClr val="accent2">
                  <a:lumMod val="40000"/>
                  <a:lumOff val="60000"/>
                </a:schemeClr>
              </a:solidFill>
            </a:endParaRPr>
          </a:p>
          <a:p>
            <a:pPr algn="ctr"/>
            <a:endParaRPr lang="en-US" altLang="ja-JP" sz="1400" b="1" dirty="0">
              <a:ln w="22225">
                <a:solidFill>
                  <a:schemeClr val="accent2"/>
                </a:solidFill>
                <a:prstDash val="solid"/>
              </a:ln>
              <a:solidFill>
                <a:schemeClr val="accent2">
                  <a:lumMod val="40000"/>
                  <a:lumOff val="60000"/>
                </a:schemeClr>
              </a:solidFill>
            </a:endParaRPr>
          </a:p>
          <a:p>
            <a:pPr algn="ctr"/>
            <a:endParaRPr kumimoji="1" lang="en-US" altLang="ja-JP" sz="1400" b="1" dirty="0">
              <a:ln w="22225">
                <a:solidFill>
                  <a:schemeClr val="accent2"/>
                </a:solidFill>
                <a:prstDash val="solid"/>
              </a:ln>
              <a:solidFill>
                <a:schemeClr val="accent2">
                  <a:lumMod val="40000"/>
                  <a:lumOff val="60000"/>
                </a:schemeClr>
              </a:solidFill>
            </a:endParaRPr>
          </a:p>
          <a:p>
            <a:pPr algn="ctr"/>
            <a:endParaRPr lang="en-US" altLang="ja-JP" sz="1400" b="1" dirty="0">
              <a:ln w="22225">
                <a:solidFill>
                  <a:schemeClr val="accent2"/>
                </a:solidFill>
                <a:prstDash val="solid"/>
              </a:ln>
              <a:solidFill>
                <a:schemeClr val="accent2">
                  <a:lumMod val="40000"/>
                  <a:lumOff val="60000"/>
                </a:schemeClr>
              </a:solidFill>
            </a:endParaRPr>
          </a:p>
          <a:p>
            <a:pPr algn="ctr"/>
            <a:endParaRPr kumimoji="1" lang="en-US" altLang="ja-JP" sz="1400" b="1" dirty="0">
              <a:ln w="22225">
                <a:solidFill>
                  <a:schemeClr val="accent2"/>
                </a:solidFill>
                <a:prstDash val="solid"/>
              </a:ln>
              <a:solidFill>
                <a:schemeClr val="accent2">
                  <a:lumMod val="40000"/>
                  <a:lumOff val="60000"/>
                </a:schemeClr>
              </a:solidFill>
            </a:endParaRPr>
          </a:p>
          <a:p>
            <a:pPr algn="ctr"/>
            <a:endParaRPr kumimoji="1" lang="ja-JP" altLang="en-US" sz="1400" b="1" dirty="0">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16421378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83659A-CCF4-8919-00EF-D687E01D5B22}"/>
            </a:ext>
          </a:extLst>
        </p:cNvPr>
        <p:cNvGrpSpPr/>
        <p:nvPr/>
      </p:nvGrpSpPr>
      <p:grpSpPr>
        <a:xfrm>
          <a:off x="0" y="0"/>
          <a:ext cx="0" cy="0"/>
          <a:chOff x="0" y="0"/>
          <a:chExt cx="0" cy="0"/>
        </a:xfrm>
      </p:grpSpPr>
      <p:pic>
        <p:nvPicPr>
          <p:cNvPr id="5" name="図プレースホルダー 4">
            <a:extLst>
              <a:ext uri="{FF2B5EF4-FFF2-40B4-BE49-F238E27FC236}">
                <a16:creationId xmlns:a16="http://schemas.microsoft.com/office/drawing/2014/main" id="{7454B9F9-496C-71DC-5CD1-EE9D51726988}"/>
              </a:ext>
            </a:extLst>
          </p:cNvPr>
          <p:cNvPicPr>
            <a:picLocks noGrp="1" noChangeAspect="1"/>
          </p:cNvPicPr>
          <p:nvPr>
            <p:ph type="pic" sz="quarter" idx="11"/>
          </p:nvPr>
        </p:nvPicPr>
        <p:blipFill>
          <a:blip r:embed="rId3"/>
          <a:srcRect l="4946" r="4946"/>
          <a:stretch/>
        </p:blipFill>
        <p:spPr>
          <a:xfrm>
            <a:off x="0" y="0"/>
            <a:ext cx="6091042" cy="6852514"/>
          </a:xfrm>
        </p:spPr>
      </p:pic>
      <p:sp>
        <p:nvSpPr>
          <p:cNvPr id="4" name="タイトル 1">
            <a:extLst>
              <a:ext uri="{FF2B5EF4-FFF2-40B4-BE49-F238E27FC236}">
                <a16:creationId xmlns:a16="http://schemas.microsoft.com/office/drawing/2014/main" id="{531BA06D-ABE1-6CB2-2B2B-EC7E74FF103C}"/>
              </a:ext>
            </a:extLst>
          </p:cNvPr>
          <p:cNvSpPr txBox="1">
            <a:spLocks/>
          </p:cNvSpPr>
          <p:nvPr/>
        </p:nvSpPr>
        <p:spPr>
          <a:xfrm>
            <a:off x="6096000" y="446313"/>
            <a:ext cx="5179615" cy="1448747"/>
          </a:xfrm>
          <a:prstGeom prst="rect">
            <a:avLst/>
          </a:prstGeom>
        </p:spPr>
        <p:txBody>
          <a:bodyPr vert="horz" lIns="91440" tIns="45720" rIns="91440" bIns="45720" rtlCol="0" anchor="b">
            <a:normAutofit/>
          </a:bodyPr>
          <a:lstStyle>
            <a:defPPr>
              <a:defRPr lang="ja-JP"/>
            </a:defPPr>
            <a:lvl1pPr algn="l" defTabSz="914400" rtl="0" eaLnBrk="1" latinLnBrk="0" hangingPunct="1">
              <a:lnSpc>
                <a:spcPct val="90000"/>
              </a:lnSpc>
              <a:spcBef>
                <a:spcPct val="0"/>
              </a:spcBef>
              <a:buNone/>
              <a:defRPr kumimoji="1" lang="ja-JP" sz="4800" kern="1200" cap="all" baseline="0">
                <a:solidFill>
                  <a:schemeClr val="bg1"/>
                </a:solidFill>
                <a:latin typeface="Meiryo UI" panose="020B0604030504040204" pitchFamily="50" charset="-128"/>
                <a:ea typeface="Meiryo UI" panose="020B0604030504040204" pitchFamily="50" charset="-128"/>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3200" b="1" i="0" u="none" strike="noStrike" kern="1200" cap="all"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j-cs"/>
              </a:rPr>
              <a:t>上落合発展会冊子作成</a:t>
            </a:r>
            <a:endParaRPr kumimoji="1" lang="en-US" altLang="ja-JP" sz="3200" b="1" i="0" u="none" strike="noStrike" kern="1200" cap="all"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3200" b="1" i="0" u="none" strike="noStrike" kern="1200" cap="all"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j-cs"/>
              </a:rPr>
              <a:t>(</a:t>
            </a:r>
            <a:r>
              <a:rPr kumimoji="1" lang="ja-JP" altLang="en-US" sz="3200" b="1" i="0" u="none" strike="noStrike" kern="1200" cap="all"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j-cs"/>
              </a:rPr>
              <a:t>活動後</a:t>
            </a:r>
            <a:r>
              <a:rPr kumimoji="1" lang="en-US" altLang="ja-JP" sz="3200" b="1" i="0" u="none" strike="noStrike" kern="1200" cap="all"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j-cs"/>
              </a:rPr>
              <a:t>2</a:t>
            </a:r>
            <a:r>
              <a:rPr kumimoji="1" lang="ja-JP" altLang="en-US" sz="3200" b="1" i="0" u="none" strike="noStrike" kern="1200" cap="all"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j-cs"/>
              </a:rPr>
              <a:t>月下旬に配布</a:t>
            </a:r>
            <a:r>
              <a:rPr kumimoji="1" lang="en-US" altLang="ja-JP" sz="3200" b="1" i="0" u="none" strike="noStrike" kern="1200" cap="all"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j-cs"/>
              </a:rPr>
              <a:t>)</a:t>
            </a:r>
            <a:endParaRPr kumimoji="1" lang="ja-JP" altLang="en-US" sz="3200" b="1" i="0" u="none" strike="noStrike" kern="1200" cap="all"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j-cs"/>
            </a:endParaRPr>
          </a:p>
        </p:txBody>
      </p:sp>
      <p:sp>
        <p:nvSpPr>
          <p:cNvPr id="6" name="コンテンツ プレースホルダー 2">
            <a:extLst>
              <a:ext uri="{FF2B5EF4-FFF2-40B4-BE49-F238E27FC236}">
                <a16:creationId xmlns:a16="http://schemas.microsoft.com/office/drawing/2014/main" id="{916D0755-228F-04AB-0E8B-6E0FB048FF53}"/>
              </a:ext>
            </a:extLst>
          </p:cNvPr>
          <p:cNvSpPr txBox="1">
            <a:spLocks/>
          </p:cNvSpPr>
          <p:nvPr/>
        </p:nvSpPr>
        <p:spPr>
          <a:xfrm>
            <a:off x="6094014" y="2022250"/>
            <a:ext cx="5181600" cy="3747180"/>
          </a:xfrm>
          <a:prstGeom prst="rect">
            <a:avLst/>
          </a:prstGeom>
        </p:spPr>
        <p:txBody>
          <a:bodyPr vert="horz" lIns="91440" tIns="45720" rIns="91440" bIns="45720" rtlCol="0">
            <a:normAutofit/>
          </a:bodyPr>
          <a:lstStyle>
            <a:defPPr>
              <a:defRPr lang="ja-JP"/>
            </a:defPPr>
            <a:lvl1pPr marL="0" indent="0" algn="l" defTabSz="914400" rtl="0" eaLnBrk="1" latinLnBrk="0" hangingPunct="1">
              <a:lnSpc>
                <a:spcPct val="90000"/>
              </a:lnSpc>
              <a:spcBef>
                <a:spcPts val="0"/>
              </a:spcBef>
              <a:spcAft>
                <a:spcPts val="1200"/>
              </a:spcAft>
              <a:buFont typeface="Arial" panose="020B0604020202020204" pitchFamily="34" charset="0"/>
              <a:buNone/>
              <a:defRPr kumimoji="1" lang="ja-JP" sz="2000" kern="1200">
                <a:solidFill>
                  <a:schemeClr val="bg1"/>
                </a:solidFill>
                <a:latin typeface="Meiryo UI" panose="020B0604030504040204" pitchFamily="50" charset="-128"/>
                <a:ea typeface="Meiryo UI" panose="020B0604030504040204" pitchFamily="50" charset="-128"/>
                <a:cs typeface="+mn-cs"/>
              </a:defRPr>
            </a:lvl1pPr>
            <a:lvl2pPr marL="742950" indent="-285750" algn="l" defTabSz="914400" rtl="0" eaLnBrk="1" latinLnBrk="0" hangingPunct="1">
              <a:lnSpc>
                <a:spcPct val="90000"/>
              </a:lnSpc>
              <a:spcBef>
                <a:spcPts val="0"/>
              </a:spcBef>
              <a:spcAft>
                <a:spcPts val="1200"/>
              </a:spcAft>
              <a:buFont typeface="Arial" panose="020B0604020202020204" pitchFamily="34" charset="0"/>
              <a:buChar char="•"/>
              <a:defRPr kumimoji="1" lang="ja-JP" sz="1800" kern="1200">
                <a:solidFill>
                  <a:schemeClr val="bg1"/>
                </a:solidFill>
                <a:latin typeface="Meiryo UI" panose="020B0604030504040204" pitchFamily="50" charset="-128"/>
                <a:ea typeface="Meiryo UI" panose="020B0604030504040204" pitchFamily="50" charset="-128"/>
                <a:cs typeface="+mn-cs"/>
              </a:defRPr>
            </a:lvl2pPr>
            <a:lvl3pPr marL="1200150" indent="-285750" algn="l" defTabSz="914400" rtl="0" eaLnBrk="1" latinLnBrk="0" hangingPunct="1">
              <a:lnSpc>
                <a:spcPct val="90000"/>
              </a:lnSpc>
              <a:spcBef>
                <a:spcPts val="0"/>
              </a:spcBef>
              <a:spcAft>
                <a:spcPts val="1200"/>
              </a:spcAft>
              <a:buFont typeface="Arial" panose="020B0604020202020204" pitchFamily="34" charset="0"/>
              <a:buChar char="•"/>
              <a:defRPr kumimoji="1" lang="ja-JP" sz="1600" kern="1200">
                <a:solidFill>
                  <a:schemeClr val="bg1"/>
                </a:solidFill>
                <a:latin typeface="Meiryo UI" panose="020B0604030504040204" pitchFamily="50" charset="-128"/>
                <a:ea typeface="Meiryo UI" panose="020B0604030504040204" pitchFamily="50" charset="-128"/>
                <a:cs typeface="+mn-cs"/>
              </a:defRPr>
            </a:lvl3pPr>
            <a:lvl4pPr marL="1657350" indent="-285750" algn="l" defTabSz="914400" rtl="0" eaLnBrk="1" latinLnBrk="0" hangingPunct="1">
              <a:lnSpc>
                <a:spcPct val="90000"/>
              </a:lnSpc>
              <a:spcBef>
                <a:spcPts val="0"/>
              </a:spcBef>
              <a:spcAft>
                <a:spcPts val="1200"/>
              </a:spcAft>
              <a:buFont typeface="Arial" panose="020B0604020202020204" pitchFamily="34" charset="0"/>
              <a:buChar char="•"/>
              <a:defRPr kumimoji="1" lang="ja-JP" sz="1400" kern="1200">
                <a:solidFill>
                  <a:schemeClr val="bg1"/>
                </a:solidFill>
                <a:latin typeface="Meiryo UI" panose="020B0604030504040204" pitchFamily="50" charset="-128"/>
                <a:ea typeface="Meiryo UI" panose="020B0604030504040204" pitchFamily="50" charset="-128"/>
                <a:cs typeface="+mn-cs"/>
              </a:defRPr>
            </a:lvl4pPr>
            <a:lvl5pPr marL="2114550" indent="-285750" algn="l" defTabSz="914400" rtl="0" eaLnBrk="1" latinLnBrk="0" hangingPunct="1">
              <a:lnSpc>
                <a:spcPct val="90000"/>
              </a:lnSpc>
              <a:spcBef>
                <a:spcPts val="0"/>
              </a:spcBef>
              <a:spcAft>
                <a:spcPts val="1200"/>
              </a:spcAft>
              <a:buFont typeface="Arial" panose="020B0604020202020204" pitchFamily="34" charset="0"/>
              <a:buChar char="•"/>
              <a:defRPr kumimoji="1" lang="ja-JP" sz="1400" kern="1200">
                <a:solidFill>
                  <a:schemeClr val="bg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lang="ja-JP" sz="1800" kern="1200">
                <a:solidFill>
                  <a:schemeClr val="tx1"/>
                </a:solidFill>
                <a:latin typeface="+mn-ea"/>
                <a:ea typeface="+mn-ea"/>
                <a:cs typeface="+mn-cs"/>
              </a:defRPr>
            </a:lvl9pPr>
          </a:lstStyle>
          <a:p>
            <a:pPr marL="0" marR="0" lvl="0" indent="0" algn="l" defTabSz="914400"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1" lang="ja-JP" altLang="en-US" sz="2000" b="0" i="0" u="none" strike="noStrike" kern="1200" cap="none"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n-cs"/>
              </a:rPr>
              <a:t>■本年度の活動へのご協力の感謝を込めて</a:t>
            </a:r>
            <a:endParaRPr kumimoji="1" lang="en-US" altLang="ja-JP" sz="2000" b="0" i="0" u="none" strike="noStrike" kern="1200" cap="none"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1" lang="ja-JP" altLang="en-US" sz="2000" b="0" i="0" u="none" strike="noStrike" kern="1200" cap="none"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n-cs"/>
              </a:rPr>
              <a:t>　 各店舗を取り上げた冊子を作成</a:t>
            </a:r>
            <a:endParaRPr kumimoji="1" lang="en-US" altLang="ja-JP" sz="2000" b="0" i="0" u="none" strike="noStrike" kern="1200" cap="none"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90000"/>
              </a:lnSpc>
              <a:spcBef>
                <a:spcPts val="0"/>
              </a:spcBef>
              <a:spcAft>
                <a:spcPts val="1200"/>
              </a:spcAft>
              <a:buClrTx/>
              <a:buSzTx/>
              <a:buFont typeface="Arial" panose="020B0604020202020204" pitchFamily="34" charset="0"/>
              <a:buNone/>
              <a:tabLst/>
              <a:defRPr/>
            </a:pPr>
            <a:endParaRPr lang="en-US" altLang="ja-JP" dirty="0">
              <a:solidFill>
                <a:srgbClr val="E9E6DF">
                  <a:lumMod val="25000"/>
                </a:srgbClr>
              </a:solidFill>
            </a:endParaRPr>
          </a:p>
          <a:p>
            <a:pPr marL="0" marR="0" lvl="0" indent="0" algn="l" defTabSz="914400"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1" lang="ja-JP" altLang="en-US" sz="2000" b="0" i="0" u="none" strike="noStrike" kern="1200" cap="none"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n-cs"/>
              </a:rPr>
              <a:t>本年度で新宿区「大学等との連携による商店街</a:t>
            </a:r>
            <a:endParaRPr kumimoji="1" lang="en-US" altLang="ja-JP" sz="2000" b="0" i="0" u="none" strike="noStrike" kern="1200" cap="none"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1" lang="ja-JP" altLang="en-US" sz="2000" b="0" i="0" u="none" strike="noStrike" kern="1200" cap="none"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n-cs"/>
              </a:rPr>
              <a:t>支援事業」が最終年度となるため、何か形として</a:t>
            </a:r>
            <a:endParaRPr kumimoji="1" lang="en-US" altLang="ja-JP" sz="2000" b="0" i="0" u="none" strike="noStrike" kern="1200" cap="none"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1" lang="ja-JP" altLang="en-US" sz="2000" b="0" i="0" u="none" strike="noStrike" kern="1200" cap="none"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n-cs"/>
              </a:rPr>
              <a:t>残したいということで、各店舗にインタビューをさせて</a:t>
            </a:r>
            <a:endParaRPr kumimoji="1" lang="en-US" altLang="ja-JP" sz="2000" b="0" i="0" u="none" strike="noStrike" kern="1200" cap="none"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1" lang="ja-JP" altLang="en-US" sz="2000" b="0" i="0" u="none" strike="noStrike" kern="1200" cap="none"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n-cs"/>
              </a:rPr>
              <a:t>いただき、上落合発展会の情報誌</a:t>
            </a:r>
            <a:r>
              <a:rPr kumimoji="1" lang="en-US" altLang="ja-JP" sz="2000" b="0" i="0" u="none" strike="noStrike" kern="1200" cap="none"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n-cs"/>
              </a:rPr>
              <a:t>【</a:t>
            </a:r>
            <a:r>
              <a:rPr kumimoji="1" lang="ja-JP" altLang="en-US" sz="2000" b="0" i="0" u="none" strike="noStrike" kern="1200" cap="none"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n-cs"/>
              </a:rPr>
              <a:t>上落合のいま</a:t>
            </a:r>
            <a:endParaRPr kumimoji="1" lang="en-US" altLang="ja-JP" sz="2000" b="0" i="0" u="none" strike="noStrike" kern="1200" cap="none"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90000"/>
              </a:lnSpc>
              <a:spcBef>
                <a:spcPts val="0"/>
              </a:spcBef>
              <a:spcAft>
                <a:spcPts val="1200"/>
              </a:spcAft>
              <a:buClrTx/>
              <a:buSzTx/>
              <a:buFont typeface="Arial" panose="020B0604020202020204" pitchFamily="34" charset="0"/>
              <a:buNone/>
              <a:tabLst/>
              <a:defRPr/>
            </a:pPr>
            <a:r>
              <a:rPr kumimoji="1" lang="ja-JP" altLang="en-US" sz="2000" b="0" i="0" u="none" strike="noStrike" kern="1200" cap="none"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n-cs"/>
              </a:rPr>
              <a:t>のこと。</a:t>
            </a:r>
            <a:r>
              <a:rPr kumimoji="1" lang="en-US" altLang="ja-JP" sz="2000" b="0" i="0" u="none" strike="noStrike" kern="1200" cap="none"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n-cs"/>
              </a:rPr>
              <a:t>】</a:t>
            </a:r>
            <a:r>
              <a:rPr kumimoji="1" lang="ja-JP" altLang="en-US" sz="2000" b="0" i="0" u="none" strike="noStrike" kern="1200" cap="none" spc="0" normalizeH="0" baseline="0" noProof="0" dirty="0">
                <a:ln>
                  <a:noFill/>
                </a:ln>
                <a:solidFill>
                  <a:srgbClr val="E9E6DF">
                    <a:lumMod val="25000"/>
                  </a:srgbClr>
                </a:solidFill>
                <a:effectLst/>
                <a:uLnTx/>
                <a:uFillTx/>
                <a:latin typeface="Meiryo UI" panose="020B0604030504040204" pitchFamily="50" charset="-128"/>
                <a:ea typeface="Meiryo UI" panose="020B0604030504040204" pitchFamily="50" charset="-128"/>
                <a:cs typeface="+mn-cs"/>
              </a:rPr>
              <a:t>を制作。</a:t>
            </a:r>
          </a:p>
        </p:txBody>
      </p:sp>
      <p:sp>
        <p:nvSpPr>
          <p:cNvPr id="9" name="フッター プレースホルダー 2">
            <a:extLst>
              <a:ext uri="{FF2B5EF4-FFF2-40B4-BE49-F238E27FC236}">
                <a16:creationId xmlns:a16="http://schemas.microsoft.com/office/drawing/2014/main" id="{BEEF3E11-9E99-B76E-C322-8CCC6EBA89DC}"/>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10" name="スライド番号プレースホルダー 13">
            <a:extLst>
              <a:ext uri="{FF2B5EF4-FFF2-40B4-BE49-F238E27FC236}">
                <a16:creationId xmlns:a16="http://schemas.microsoft.com/office/drawing/2014/main" id="{EFD5A92D-C0C9-96A0-0A79-F5C0F2D8D634}"/>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Tree>
    <p:extLst>
      <p:ext uri="{BB962C8B-B14F-4D97-AF65-F5344CB8AC3E}">
        <p14:creationId xmlns:p14="http://schemas.microsoft.com/office/powerpoint/2010/main" val="4961673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EFC54-E736-E1F8-919B-8D20838580B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D6AE4331-FC50-30B6-3B7B-2077423E2D5B}"/>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上落合発展会冊子作成</a:t>
            </a:r>
            <a:r>
              <a:rPr lang="en-US" altLang="ja-JP" b="1" dirty="0">
                <a:solidFill>
                  <a:schemeClr val="accent1">
                    <a:lumMod val="25000"/>
                  </a:schemeClr>
                </a:solidFill>
              </a:rPr>
              <a:t>(</a:t>
            </a:r>
            <a:r>
              <a:rPr lang="ja-JP" altLang="en-US" b="1" dirty="0">
                <a:solidFill>
                  <a:schemeClr val="accent1">
                    <a:lumMod val="25000"/>
                  </a:schemeClr>
                </a:solidFill>
              </a:rPr>
              <a:t>活動後</a:t>
            </a:r>
            <a:r>
              <a:rPr lang="en-US" altLang="ja-JP" b="1" dirty="0">
                <a:solidFill>
                  <a:schemeClr val="accent1">
                    <a:lumMod val="25000"/>
                  </a:schemeClr>
                </a:solidFill>
              </a:rPr>
              <a:t>2</a:t>
            </a:r>
            <a:r>
              <a:rPr lang="ja-JP" altLang="en-US" b="1" dirty="0">
                <a:solidFill>
                  <a:schemeClr val="accent1">
                    <a:lumMod val="25000"/>
                  </a:schemeClr>
                </a:solidFill>
              </a:rPr>
              <a:t>月下旬に配布</a:t>
            </a:r>
            <a:r>
              <a:rPr lang="en-US" altLang="ja-JP" b="1" dirty="0">
                <a:solidFill>
                  <a:schemeClr val="accent1">
                    <a:lumMod val="25000"/>
                  </a:schemeClr>
                </a:solidFill>
              </a:rPr>
              <a:t>)</a:t>
            </a:r>
          </a:p>
        </p:txBody>
      </p:sp>
      <p:sp>
        <p:nvSpPr>
          <p:cNvPr id="3" name="コンテンツ プレースホルダー 2">
            <a:extLst>
              <a:ext uri="{FF2B5EF4-FFF2-40B4-BE49-F238E27FC236}">
                <a16:creationId xmlns:a16="http://schemas.microsoft.com/office/drawing/2014/main" id="{D41CDAD6-E062-9BD3-E992-6711761FE888}"/>
              </a:ext>
            </a:extLst>
          </p:cNvPr>
          <p:cNvSpPr>
            <a:spLocks noGrp="1"/>
          </p:cNvSpPr>
          <p:nvPr>
            <p:ph sz="quarter" idx="10"/>
          </p:nvPr>
        </p:nvSpPr>
        <p:spPr>
          <a:xfrm>
            <a:off x="914399" y="1507344"/>
            <a:ext cx="10363201" cy="4849007"/>
          </a:xfrm>
        </p:spPr>
        <p:txBody>
          <a:bodyPr rtlCol="0">
            <a:normAutofit/>
          </a:bodyPr>
          <a:lstStyle>
            <a:defPPr>
              <a:defRPr lang="ja-JP"/>
            </a:defPPr>
          </a:lstStyle>
          <a:p>
            <a:pPr marL="0" indent="0" rtl="0">
              <a:buNone/>
            </a:pPr>
            <a:r>
              <a:rPr lang="ja-JP" altLang="en-US" noProof="1">
                <a:solidFill>
                  <a:schemeClr val="accent1">
                    <a:lumMod val="25000"/>
                  </a:schemeClr>
                </a:solidFill>
              </a:rPr>
              <a:t>■データ作成およびデータ入稿に向けて</a:t>
            </a:r>
            <a:endParaRPr lang="en-US" altLang="ja-JP" noProof="1">
              <a:solidFill>
                <a:schemeClr val="accent1">
                  <a:lumMod val="25000"/>
                </a:schemeClr>
              </a:solidFill>
            </a:endParaRPr>
          </a:p>
          <a:p>
            <a:pPr marL="0" indent="0" rtl="0">
              <a:buNone/>
            </a:pPr>
            <a:r>
              <a:rPr lang="ja-JP" altLang="en-US" sz="2000" dirty="0">
                <a:solidFill>
                  <a:schemeClr val="accent1">
                    <a:lumMod val="25000"/>
                  </a:schemeClr>
                </a:solidFill>
              </a:rPr>
              <a:t>「癒し・自然スポット」ページは上落合地区には公園などが</a:t>
            </a:r>
          </a:p>
          <a:p>
            <a:pPr marL="0" indent="0">
              <a:buNone/>
            </a:pPr>
            <a:r>
              <a:rPr lang="ja-JP" altLang="en-US" sz="2000" dirty="0">
                <a:solidFill>
                  <a:schemeClr val="accent1">
                    <a:lumMod val="25000"/>
                  </a:schemeClr>
                </a:solidFill>
              </a:rPr>
              <a:t>多くあることから思いついた特集だった。</a:t>
            </a:r>
          </a:p>
          <a:p>
            <a:pPr marL="0" indent="0">
              <a:buNone/>
            </a:pPr>
            <a:r>
              <a:rPr lang="ja-JP" altLang="en-US" sz="2000" dirty="0">
                <a:solidFill>
                  <a:schemeClr val="accent1">
                    <a:lumMod val="25000"/>
                  </a:schemeClr>
                </a:solidFill>
              </a:rPr>
              <a:t>意識したことは違う時間帯で何度か写真を撮ること。</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またフォントや写真加工にもこだわり、手書き感があるフォント、</a:t>
            </a:r>
          </a:p>
          <a:p>
            <a:pPr marL="0" indent="0">
              <a:buNone/>
            </a:pPr>
            <a:r>
              <a:rPr lang="ja-JP" altLang="en-US" sz="2000" dirty="0">
                <a:solidFill>
                  <a:schemeClr val="accent1">
                    <a:lumMod val="25000"/>
                  </a:schemeClr>
                </a:solidFill>
              </a:rPr>
              <a:t>レトロ感のある加工をし、柔らかい印象にした。　　</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店舗紹介ページではインタビューチームが書いた記事を元に</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読みやすさを意識した。</a:t>
            </a:r>
          </a:p>
          <a:p>
            <a:pPr marL="0" indent="0">
              <a:buNone/>
            </a:pPr>
            <a:r>
              <a:rPr lang="ja-JP" altLang="en-US" sz="2000" dirty="0">
                <a:solidFill>
                  <a:schemeClr val="accent1">
                    <a:lumMod val="25000"/>
                  </a:schemeClr>
                </a:solidFill>
              </a:rPr>
              <a:t>冊子作りを行うのは初めてだったが、チームで分担して作業を行い、</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協力することで納得のいく冊子を完成させることができた。</a:t>
            </a:r>
            <a:endParaRPr lang="en-US" altLang="ja-JP" sz="2000" dirty="0">
              <a:solidFill>
                <a:schemeClr val="accent1">
                  <a:lumMod val="25000"/>
                </a:schemeClr>
              </a:solidFill>
            </a:endParaRPr>
          </a:p>
        </p:txBody>
      </p:sp>
      <p:sp>
        <p:nvSpPr>
          <p:cNvPr id="8" name="フッター プレースホルダー 2">
            <a:extLst>
              <a:ext uri="{FF2B5EF4-FFF2-40B4-BE49-F238E27FC236}">
                <a16:creationId xmlns:a16="http://schemas.microsoft.com/office/drawing/2014/main" id="{0F2BA506-E6DC-F827-613D-CF1FC4B792BF}"/>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7345A52B-AFAC-9B28-D7DC-73DD6B0F288F}"/>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pic>
        <p:nvPicPr>
          <p:cNvPr id="12" name="図 11">
            <a:extLst>
              <a:ext uri="{FF2B5EF4-FFF2-40B4-BE49-F238E27FC236}">
                <a16:creationId xmlns:a16="http://schemas.microsoft.com/office/drawing/2014/main" id="{240D338C-91D9-B4BA-ECD6-501E82F22409}"/>
              </a:ext>
            </a:extLst>
          </p:cNvPr>
          <p:cNvPicPr>
            <a:picLocks noChangeAspect="1"/>
          </p:cNvPicPr>
          <p:nvPr/>
        </p:nvPicPr>
        <p:blipFill>
          <a:blip r:embed="rId3"/>
          <a:stretch>
            <a:fillRect/>
          </a:stretch>
        </p:blipFill>
        <p:spPr>
          <a:xfrm>
            <a:off x="7851249" y="1522455"/>
            <a:ext cx="3556980" cy="4970420"/>
          </a:xfrm>
          <a:prstGeom prst="rect">
            <a:avLst/>
          </a:prstGeom>
        </p:spPr>
      </p:pic>
    </p:spTree>
    <p:extLst>
      <p:ext uri="{BB962C8B-B14F-4D97-AF65-F5344CB8AC3E}">
        <p14:creationId xmlns:p14="http://schemas.microsoft.com/office/powerpoint/2010/main" val="41269725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EC1F8-97EE-7800-BD91-1BAA2077A045}"/>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1D2EA255-ED4C-2F41-9C2D-8CB4F17C940F}"/>
              </a:ext>
            </a:extLst>
          </p:cNvPr>
          <p:cNvSpPr>
            <a:spLocks noGrp="1"/>
          </p:cNvSpPr>
          <p:nvPr>
            <p:ph type="title"/>
          </p:nvPr>
        </p:nvSpPr>
        <p:spPr>
          <a:xfrm>
            <a:off x="916385" y="446313"/>
            <a:ext cx="5573315" cy="1448747"/>
          </a:xfrm>
        </p:spPr>
        <p:txBody>
          <a:bodyPr rtlCol="0"/>
          <a:lstStyle>
            <a:defPPr>
              <a:defRPr lang="ja-JP"/>
            </a:defPPr>
          </a:lstStyle>
          <a:p>
            <a:pPr rtl="0"/>
            <a:r>
              <a:rPr lang="ja-JP" altLang="en-US" b="1" dirty="0">
                <a:solidFill>
                  <a:schemeClr val="accent1">
                    <a:lumMod val="25000"/>
                  </a:schemeClr>
                </a:solidFill>
              </a:rPr>
              <a:t>まとめ</a:t>
            </a:r>
            <a:endParaRPr lang="ja-JP" b="1" dirty="0">
              <a:solidFill>
                <a:schemeClr val="accent1">
                  <a:lumMod val="25000"/>
                </a:schemeClr>
              </a:solidFill>
            </a:endParaRPr>
          </a:p>
        </p:txBody>
      </p:sp>
      <p:sp>
        <p:nvSpPr>
          <p:cNvPr id="3" name="コンテンツ プレースホルダー 2">
            <a:extLst>
              <a:ext uri="{FF2B5EF4-FFF2-40B4-BE49-F238E27FC236}">
                <a16:creationId xmlns:a16="http://schemas.microsoft.com/office/drawing/2014/main" id="{15F5D556-6654-F440-4062-15C10973ECE3}"/>
              </a:ext>
            </a:extLst>
          </p:cNvPr>
          <p:cNvSpPr>
            <a:spLocks noGrp="1"/>
          </p:cNvSpPr>
          <p:nvPr>
            <p:ph sz="quarter" idx="10"/>
          </p:nvPr>
        </p:nvSpPr>
        <p:spPr>
          <a:xfrm>
            <a:off x="914399" y="2022250"/>
            <a:ext cx="5181600" cy="3747180"/>
          </a:xfrm>
        </p:spPr>
        <p:txBody>
          <a:bodyPr rtlCol="0">
            <a:normAutofit/>
          </a:bodyPr>
          <a:lstStyle>
            <a:defPPr>
              <a:defRPr lang="ja-JP"/>
            </a:defPPr>
          </a:lstStyle>
          <a:p>
            <a:pPr marL="0" indent="0" rtl="0">
              <a:buNone/>
            </a:pPr>
            <a:r>
              <a:rPr lang="ja-JP" altLang="en-US" dirty="0">
                <a:solidFill>
                  <a:schemeClr val="accent1">
                    <a:lumMod val="25000"/>
                  </a:schemeClr>
                </a:solidFill>
              </a:rPr>
              <a:t>■事業目標に対する達成状況・実施後の効果</a:t>
            </a:r>
          </a:p>
          <a:p>
            <a:pPr marL="0" indent="0" rtl="0">
              <a:buNone/>
            </a:pPr>
            <a:endParaRPr lang="ja-JP" altLang="en-US" dirty="0">
              <a:solidFill>
                <a:schemeClr val="accent1">
                  <a:lumMod val="25000"/>
                </a:schemeClr>
              </a:solidFill>
            </a:endParaRPr>
          </a:p>
          <a:p>
            <a:pPr marL="0" indent="0" rtl="0">
              <a:buNone/>
            </a:pPr>
            <a:r>
              <a:rPr lang="ja-JP" altLang="en-US" dirty="0">
                <a:solidFill>
                  <a:schemeClr val="accent1">
                    <a:lumMod val="25000"/>
                  </a:schemeClr>
                </a:solidFill>
              </a:rPr>
              <a:t>■事業全体の総括と学生からのメッセージ</a:t>
            </a:r>
          </a:p>
        </p:txBody>
      </p:sp>
      <p:pic>
        <p:nvPicPr>
          <p:cNvPr id="18" name="図プレースホルダー 17">
            <a:extLst>
              <a:ext uri="{FF2B5EF4-FFF2-40B4-BE49-F238E27FC236}">
                <a16:creationId xmlns:a16="http://schemas.microsoft.com/office/drawing/2014/main" id="{75F59E27-B36F-7E00-3273-7AC42E5BEF79}"/>
              </a:ext>
            </a:extLst>
          </p:cNvPr>
          <p:cNvPicPr>
            <a:picLocks noGrp="1" noChangeAspect="1"/>
          </p:cNvPicPr>
          <p:nvPr>
            <p:ph type="pic" sz="quarter" idx="11"/>
          </p:nvPr>
        </p:nvPicPr>
        <p:blipFill>
          <a:blip r:embed="rId3"/>
          <a:srcRect l="16615" r="16615"/>
          <a:stretch/>
        </p:blipFill>
        <p:spPr>
          <a:xfrm>
            <a:off x="6076950" y="0"/>
            <a:ext cx="6115050" cy="6868886"/>
          </a:xfrm>
        </p:spPr>
      </p:pic>
      <p:sp>
        <p:nvSpPr>
          <p:cNvPr id="4" name="フッター プレースホルダー 2">
            <a:extLst>
              <a:ext uri="{FF2B5EF4-FFF2-40B4-BE49-F238E27FC236}">
                <a16:creationId xmlns:a16="http://schemas.microsoft.com/office/drawing/2014/main" id="{BECA4C38-C187-3BF0-EF28-CE32F6BA1BE6}"/>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6" name="スライド番号プレースホルダー 13">
            <a:extLst>
              <a:ext uri="{FF2B5EF4-FFF2-40B4-BE49-F238E27FC236}">
                <a16:creationId xmlns:a16="http://schemas.microsoft.com/office/drawing/2014/main" id="{EC216500-7D35-A78D-3483-9B33311B2204}"/>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Tree>
    <p:extLst>
      <p:ext uri="{BB962C8B-B14F-4D97-AF65-F5344CB8AC3E}">
        <p14:creationId xmlns:p14="http://schemas.microsoft.com/office/powerpoint/2010/main" val="40602944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A532C0-D917-B7DA-7310-AB127C7A1CBB}"/>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26733D3-723C-CF8E-5A47-3FD9ED3EADBC}"/>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まとめ</a:t>
            </a:r>
            <a:r>
              <a:rPr lang="en-US" altLang="ja-JP" b="1" dirty="0">
                <a:solidFill>
                  <a:schemeClr val="accent1">
                    <a:lumMod val="25000"/>
                  </a:schemeClr>
                </a:solidFill>
              </a:rPr>
              <a:t>(</a:t>
            </a:r>
            <a:r>
              <a:rPr lang="ja-JP" altLang="en-US" b="1" dirty="0">
                <a:solidFill>
                  <a:schemeClr val="accent1">
                    <a:lumMod val="25000"/>
                  </a:schemeClr>
                </a:solidFill>
              </a:rPr>
              <a:t>事業目標に対する達成状況</a:t>
            </a:r>
            <a:r>
              <a:rPr lang="en-US" altLang="ja-JP" b="1" dirty="0">
                <a:solidFill>
                  <a:schemeClr val="accent1">
                    <a:lumMod val="25000"/>
                  </a:schemeClr>
                </a:solidFill>
              </a:rPr>
              <a:t>)</a:t>
            </a:r>
          </a:p>
        </p:txBody>
      </p:sp>
      <p:sp>
        <p:nvSpPr>
          <p:cNvPr id="3" name="コンテンツ プレースホルダー 2">
            <a:extLst>
              <a:ext uri="{FF2B5EF4-FFF2-40B4-BE49-F238E27FC236}">
                <a16:creationId xmlns:a16="http://schemas.microsoft.com/office/drawing/2014/main" id="{3851D7FD-F55A-DC8A-3EA1-2B0B9810BCFD}"/>
              </a:ext>
            </a:extLst>
          </p:cNvPr>
          <p:cNvSpPr>
            <a:spLocks noGrp="1"/>
          </p:cNvSpPr>
          <p:nvPr>
            <p:ph sz="quarter" idx="10"/>
          </p:nvPr>
        </p:nvSpPr>
        <p:spPr>
          <a:xfrm>
            <a:off x="914399" y="1507344"/>
            <a:ext cx="10363201" cy="4849007"/>
          </a:xfrm>
        </p:spPr>
        <p:txBody>
          <a:bodyPr rtlCol="0">
            <a:normAutofit/>
          </a:bodyPr>
          <a:lstStyle>
            <a:defPPr>
              <a:defRPr lang="ja-JP"/>
            </a:defPPr>
          </a:lstStyle>
          <a:p>
            <a:pPr marL="0" indent="0" rtl="0">
              <a:buNone/>
            </a:pPr>
            <a:r>
              <a:rPr lang="ja-JP" altLang="en-US" noProof="1">
                <a:solidFill>
                  <a:schemeClr val="accent1">
                    <a:lumMod val="25000"/>
                  </a:schemeClr>
                </a:solidFill>
              </a:rPr>
              <a:t>■事業目標に対する達成状況</a:t>
            </a:r>
            <a:endParaRPr lang="en-US" altLang="ja-JP" noProof="1">
              <a:solidFill>
                <a:schemeClr val="accent1">
                  <a:lumMod val="25000"/>
                </a:schemeClr>
              </a:solidFill>
            </a:endParaRPr>
          </a:p>
        </p:txBody>
      </p:sp>
      <p:sp>
        <p:nvSpPr>
          <p:cNvPr id="8" name="フッター プレースホルダー 2">
            <a:extLst>
              <a:ext uri="{FF2B5EF4-FFF2-40B4-BE49-F238E27FC236}">
                <a16:creationId xmlns:a16="http://schemas.microsoft.com/office/drawing/2014/main" id="{174C186E-A1FC-79BE-334C-DC38918E9E36}"/>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FFD9294B-6726-93F8-3902-5504DDB10914}"/>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graphicFrame>
        <p:nvGraphicFramePr>
          <p:cNvPr id="4" name="表 3">
            <a:extLst>
              <a:ext uri="{FF2B5EF4-FFF2-40B4-BE49-F238E27FC236}">
                <a16:creationId xmlns:a16="http://schemas.microsoft.com/office/drawing/2014/main" id="{E9F24F1D-6EC0-5FAD-97B0-D86DCC072875}"/>
              </a:ext>
            </a:extLst>
          </p:cNvPr>
          <p:cNvGraphicFramePr>
            <a:graphicFrameLocks noGrp="1"/>
          </p:cNvGraphicFramePr>
          <p:nvPr>
            <p:extLst>
              <p:ext uri="{D42A27DB-BD31-4B8C-83A1-F6EECF244321}">
                <p14:modId xmlns:p14="http://schemas.microsoft.com/office/powerpoint/2010/main" val="433296732"/>
              </p:ext>
            </p:extLst>
          </p:nvPr>
        </p:nvGraphicFramePr>
        <p:xfrm>
          <a:off x="1953073" y="2051075"/>
          <a:ext cx="8285852" cy="4118766"/>
        </p:xfrm>
        <a:graphic>
          <a:graphicData uri="http://schemas.openxmlformats.org/drawingml/2006/table">
            <a:tbl>
              <a:tblPr firstRow="1" bandRow="1">
                <a:tableStyleId>{85BE263C-DBD7-4A20-BB59-AAB30ACAA65A}</a:tableStyleId>
              </a:tblPr>
              <a:tblGrid>
                <a:gridCol w="4600138">
                  <a:extLst>
                    <a:ext uri="{9D8B030D-6E8A-4147-A177-3AD203B41FA5}">
                      <a16:colId xmlns:a16="http://schemas.microsoft.com/office/drawing/2014/main" val="20000"/>
                    </a:ext>
                  </a:extLst>
                </a:gridCol>
                <a:gridCol w="1859630">
                  <a:extLst>
                    <a:ext uri="{9D8B030D-6E8A-4147-A177-3AD203B41FA5}">
                      <a16:colId xmlns:a16="http://schemas.microsoft.com/office/drawing/2014/main" val="20001"/>
                    </a:ext>
                  </a:extLst>
                </a:gridCol>
                <a:gridCol w="1826084">
                  <a:extLst>
                    <a:ext uri="{9D8B030D-6E8A-4147-A177-3AD203B41FA5}">
                      <a16:colId xmlns:a16="http://schemas.microsoft.com/office/drawing/2014/main" val="20002"/>
                    </a:ext>
                  </a:extLst>
                </a:gridCol>
              </a:tblGrid>
              <a:tr h="29477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1" cap="none" spc="0" dirty="0">
                          <a:ln w="10541" cmpd="sng">
                            <a:noFill/>
                            <a:prstDash val="solid"/>
                          </a:ln>
                        </a:rPr>
                        <a:t>定量的指標</a:t>
                      </a:r>
                    </a:p>
                  </a:txBody>
                  <a:tcPr marL="124288" marR="124288" marT="62144" marB="62144">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1" cap="none" spc="0" dirty="0">
                          <a:ln w="10541" cmpd="sng">
                            <a:noFill/>
                            <a:prstDash val="solid"/>
                          </a:ln>
                        </a:rPr>
                        <a:t>当初目標</a:t>
                      </a:r>
                      <a:endParaRPr kumimoji="1" lang="ja-JP" altLang="en-US" sz="2000" dirty="0"/>
                    </a:p>
                  </a:txBody>
                  <a:tcPr marL="124288" marR="124288" marT="62144" marB="6214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a:txBody>
                    <a:bodyPr/>
                    <a:lstStyle/>
                    <a:p>
                      <a:pPr algn="ctr"/>
                      <a:r>
                        <a:rPr kumimoji="1" lang="ja-JP" altLang="en-US" sz="2000" dirty="0"/>
                        <a:t>実績</a:t>
                      </a:r>
                    </a:p>
                  </a:txBody>
                  <a:tcPr marL="124288" marR="124288" marT="62144" marB="62144">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294771">
                <a:tc>
                  <a:txBody>
                    <a:bodyPr/>
                    <a:lstStyle/>
                    <a:p>
                      <a:r>
                        <a:rPr lang="ja-JP" altLang="en-US" sz="2000" b="1" dirty="0">
                          <a:ln w="10541" cmpd="sng">
                            <a:noFill/>
                            <a:prstDash val="solid"/>
                          </a:ln>
                        </a:rPr>
                        <a:t>①宣伝用チラシ発行・掲示</a:t>
                      </a:r>
                      <a:endParaRPr kumimoji="1" lang="ja-JP" altLang="en-US" sz="2000" dirty="0"/>
                    </a:p>
                  </a:txBody>
                  <a:tcPr marL="124288" marR="124288" marT="62144" marB="62144">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r"/>
                      <a:r>
                        <a:rPr lang="en-US" altLang="ja-JP" sz="2000" b="1" dirty="0">
                          <a:ln w="10541" cmpd="sng">
                            <a:noFill/>
                            <a:prstDash val="solid"/>
                          </a:ln>
                        </a:rPr>
                        <a:t>4,000</a:t>
                      </a:r>
                      <a:r>
                        <a:rPr lang="ja-JP" altLang="en-US" sz="2000" b="1" dirty="0">
                          <a:ln w="10541" cmpd="sng">
                            <a:noFill/>
                            <a:prstDash val="solid"/>
                          </a:ln>
                        </a:rPr>
                        <a:t>部</a:t>
                      </a:r>
                      <a:endParaRPr kumimoji="1" lang="ja-JP" altLang="en-US" sz="2000" dirty="0"/>
                    </a:p>
                  </a:txBody>
                  <a:tcPr marL="124288" marR="124288" marT="62144" marB="6214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r"/>
                      <a:r>
                        <a:rPr lang="en-US" altLang="ja-JP" sz="2000" b="1" dirty="0">
                          <a:ln w="10541" cmpd="sng">
                            <a:noFill/>
                            <a:prstDash val="solid"/>
                          </a:ln>
                        </a:rPr>
                        <a:t>3,000</a:t>
                      </a:r>
                      <a:r>
                        <a:rPr lang="ja-JP" altLang="en-US" sz="2000" b="1" dirty="0">
                          <a:ln w="10541" cmpd="sng">
                            <a:noFill/>
                            <a:prstDash val="solid"/>
                          </a:ln>
                        </a:rPr>
                        <a:t>部</a:t>
                      </a:r>
                      <a:endParaRPr kumimoji="1" lang="ja-JP" altLang="en-US" sz="2000" dirty="0"/>
                    </a:p>
                  </a:txBody>
                  <a:tcPr marL="124288" marR="124288" marT="62144" marB="62144">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1"/>
                  </a:ext>
                </a:extLst>
              </a:tr>
              <a:tr h="449326">
                <a:tc>
                  <a:txBody>
                    <a:bodyPr/>
                    <a:lstStyle/>
                    <a:p>
                      <a:r>
                        <a:rPr lang="ja-JP" altLang="en-US" sz="2000" b="1" dirty="0">
                          <a:ln w="10541" cmpd="sng">
                            <a:noFill/>
                            <a:prstDash val="solid"/>
                          </a:ln>
                        </a:rPr>
                        <a:t>②イベントチラシ発行・配布</a:t>
                      </a:r>
                      <a:endParaRPr kumimoji="1" lang="ja-JP" altLang="en-US" sz="2000" dirty="0"/>
                    </a:p>
                  </a:txBody>
                  <a:tcPr marL="124288" marR="124288" marT="62144" marB="62144">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r"/>
                      <a:r>
                        <a:rPr lang="en-US" altLang="ja-JP" sz="2000" b="1" dirty="0">
                          <a:ln w="10541" cmpd="sng">
                            <a:noFill/>
                            <a:prstDash val="solid"/>
                          </a:ln>
                        </a:rPr>
                        <a:t>2,000</a:t>
                      </a:r>
                      <a:r>
                        <a:rPr lang="ja-JP" altLang="en-US" sz="2000" b="1" dirty="0">
                          <a:ln w="10541" cmpd="sng">
                            <a:noFill/>
                            <a:prstDash val="solid"/>
                          </a:ln>
                        </a:rPr>
                        <a:t>部</a:t>
                      </a:r>
                      <a:endParaRPr kumimoji="1" lang="ja-JP" altLang="en-US" sz="2000" dirty="0"/>
                    </a:p>
                  </a:txBody>
                  <a:tcPr marL="124288" marR="124288" marT="62144" marB="6214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r"/>
                      <a:r>
                        <a:rPr lang="en-US" altLang="ja-JP" sz="2000" b="1" dirty="0">
                          <a:ln w="10541" cmpd="sng">
                            <a:noFill/>
                            <a:prstDash val="solid"/>
                          </a:ln>
                        </a:rPr>
                        <a:t>2,000</a:t>
                      </a:r>
                      <a:r>
                        <a:rPr lang="ja-JP" altLang="en-US" sz="2000" b="1" dirty="0">
                          <a:ln w="10541" cmpd="sng">
                            <a:noFill/>
                            <a:prstDash val="solid"/>
                          </a:ln>
                        </a:rPr>
                        <a:t>部</a:t>
                      </a:r>
                      <a:endParaRPr kumimoji="1" lang="ja-JP" altLang="en-US" sz="2000" dirty="0"/>
                    </a:p>
                  </a:txBody>
                  <a:tcPr marL="124288" marR="124288" marT="62144" marB="62144">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2"/>
                  </a:ext>
                </a:extLst>
              </a:tr>
              <a:tr h="0">
                <a:tc>
                  <a:txBody>
                    <a:bodyPr/>
                    <a:lstStyle/>
                    <a:p>
                      <a:pPr>
                        <a:lnSpc>
                          <a:spcPct val="300000"/>
                        </a:lnSpc>
                      </a:pPr>
                      <a:r>
                        <a:rPr lang="ja-JP" altLang="en-US" sz="2000" b="1" dirty="0">
                          <a:ln w="10541" cmpd="sng">
                            <a:noFill/>
                            <a:prstDash val="solid"/>
                          </a:ln>
                        </a:rPr>
                        <a:t>③景品：オリジナルグッズの作成</a:t>
                      </a:r>
                    </a:p>
                  </a:txBody>
                  <a:tcPr marL="124288" marR="124288" marT="62144" marB="62144">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r"/>
                      <a:r>
                        <a:rPr lang="ja-JP" altLang="en-US" sz="2000" b="1" dirty="0">
                          <a:ln w="10541" cmpd="sng">
                            <a:noFill/>
                            <a:prstDash val="solid"/>
                          </a:ln>
                        </a:rPr>
                        <a:t>トートバッグ</a:t>
                      </a:r>
                      <a:r>
                        <a:rPr lang="en-US" altLang="ja-JP" sz="2000" b="1" dirty="0">
                          <a:ln w="10541" cmpd="sng">
                            <a:noFill/>
                            <a:prstDash val="solid"/>
                          </a:ln>
                        </a:rPr>
                        <a:t>×50</a:t>
                      </a:r>
                      <a:r>
                        <a:rPr lang="ja-JP" altLang="en-US" sz="2000" b="1" dirty="0">
                          <a:ln w="10541" cmpd="sng">
                            <a:noFill/>
                            <a:prstDash val="solid"/>
                          </a:ln>
                        </a:rPr>
                        <a:t>個</a:t>
                      </a:r>
                      <a:endParaRPr lang="en-US" altLang="ja-JP" sz="2000" b="1" dirty="0">
                        <a:ln w="10541" cmpd="sng">
                          <a:noFill/>
                          <a:prstDash val="solid"/>
                        </a:ln>
                      </a:endParaRPr>
                    </a:p>
                    <a:p>
                      <a:pPr marL="0" marR="0" lvl="0" indent="0" algn="r" defTabSz="914406" rtl="0" eaLnBrk="1" fontAlgn="auto" latinLnBrk="0" hangingPunct="1">
                        <a:lnSpc>
                          <a:spcPct val="100000"/>
                        </a:lnSpc>
                        <a:spcBef>
                          <a:spcPts val="0"/>
                        </a:spcBef>
                        <a:spcAft>
                          <a:spcPts val="0"/>
                        </a:spcAft>
                        <a:buClrTx/>
                        <a:buSzTx/>
                        <a:buFontTx/>
                        <a:buNone/>
                        <a:tabLst/>
                        <a:defRPr/>
                      </a:pPr>
                      <a:r>
                        <a:rPr lang="ja-JP" altLang="en-US" sz="2000" b="1" dirty="0">
                          <a:ln w="10541" cmpd="sng">
                            <a:noFill/>
                            <a:prstDash val="solid"/>
                          </a:ln>
                        </a:rPr>
                        <a:t>ｱｸﾘﾙｷｰﾎﾙﾀﾞｰ</a:t>
                      </a:r>
                      <a:r>
                        <a:rPr lang="en-US" altLang="ja-JP" sz="2000" b="1" dirty="0">
                          <a:ln w="10541" cmpd="sng">
                            <a:noFill/>
                            <a:prstDash val="solid"/>
                          </a:ln>
                        </a:rPr>
                        <a:t>×100</a:t>
                      </a:r>
                      <a:r>
                        <a:rPr lang="ja-JP" altLang="en-US" sz="2000" b="1" dirty="0">
                          <a:ln w="10541" cmpd="sng">
                            <a:noFill/>
                            <a:prstDash val="solid"/>
                          </a:ln>
                        </a:rPr>
                        <a:t>個</a:t>
                      </a:r>
                      <a:endParaRPr lang="en-US" altLang="ja-JP" sz="2000" b="1" dirty="0">
                        <a:ln w="10541" cmpd="sng">
                          <a:noFill/>
                          <a:prstDash val="solid"/>
                        </a:ln>
                      </a:endParaRPr>
                    </a:p>
                    <a:p>
                      <a:pPr marL="0" marR="0" lvl="0" indent="0" algn="r" defTabSz="914406" rtl="0" eaLnBrk="1" fontAlgn="auto" latinLnBrk="0" hangingPunct="1">
                        <a:lnSpc>
                          <a:spcPct val="100000"/>
                        </a:lnSpc>
                        <a:spcBef>
                          <a:spcPts val="0"/>
                        </a:spcBef>
                        <a:spcAft>
                          <a:spcPts val="0"/>
                        </a:spcAft>
                        <a:buClrTx/>
                        <a:buSzTx/>
                        <a:buFontTx/>
                        <a:buNone/>
                        <a:tabLst/>
                        <a:defRPr/>
                      </a:pPr>
                      <a:r>
                        <a:rPr lang="ja-JP" altLang="en-US" sz="2000" b="1" dirty="0">
                          <a:ln w="10541" cmpd="sng">
                            <a:noFill/>
                            <a:prstDash val="solid"/>
                          </a:ln>
                        </a:rPr>
                        <a:t>お菓子セット</a:t>
                      </a:r>
                      <a:r>
                        <a:rPr lang="en-US" altLang="ja-JP" sz="2000" b="1" dirty="0">
                          <a:ln w="10541" cmpd="sng">
                            <a:noFill/>
                            <a:prstDash val="solid"/>
                          </a:ln>
                        </a:rPr>
                        <a:t>×200</a:t>
                      </a:r>
                      <a:r>
                        <a:rPr lang="ja-JP" altLang="en-US" sz="2000" b="1" dirty="0">
                          <a:ln w="10541" cmpd="sng">
                            <a:noFill/>
                            <a:prstDash val="solid"/>
                          </a:ln>
                        </a:rPr>
                        <a:t>セット</a:t>
                      </a:r>
                    </a:p>
                  </a:txBody>
                  <a:tcPr marL="124288" marR="124288" marT="62144" marB="6214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r"/>
                      <a:r>
                        <a:rPr lang="ja-JP" altLang="en-US" sz="2000" b="1" dirty="0">
                          <a:ln w="10541" cmpd="sng">
                            <a:noFill/>
                            <a:prstDash val="solid"/>
                          </a:ln>
                        </a:rPr>
                        <a:t>トートバッグ</a:t>
                      </a:r>
                      <a:r>
                        <a:rPr lang="en-US" altLang="ja-JP" sz="2000" b="1" dirty="0">
                          <a:ln w="10541" cmpd="sng">
                            <a:noFill/>
                            <a:prstDash val="solid"/>
                          </a:ln>
                        </a:rPr>
                        <a:t>×20</a:t>
                      </a:r>
                      <a:r>
                        <a:rPr lang="ja-JP" altLang="en-US" sz="2000" b="1" dirty="0">
                          <a:ln w="10541" cmpd="sng">
                            <a:noFill/>
                            <a:prstDash val="solid"/>
                          </a:ln>
                        </a:rPr>
                        <a:t>個</a:t>
                      </a:r>
                    </a:p>
                    <a:p>
                      <a:pPr algn="r"/>
                      <a:r>
                        <a:rPr lang="ja-JP" altLang="en-US" sz="2000" b="1" dirty="0">
                          <a:ln w="10541" cmpd="sng">
                            <a:noFill/>
                            <a:prstDash val="solid"/>
                          </a:ln>
                        </a:rPr>
                        <a:t>ｱｸﾘﾙｷｰﾎﾙﾀﾞｰ</a:t>
                      </a:r>
                      <a:r>
                        <a:rPr lang="en-US" altLang="ja-JP" sz="2000" b="1" dirty="0">
                          <a:ln w="10541" cmpd="sng">
                            <a:noFill/>
                            <a:prstDash val="solid"/>
                          </a:ln>
                        </a:rPr>
                        <a:t>×46</a:t>
                      </a:r>
                      <a:r>
                        <a:rPr lang="ja-JP" altLang="en-US" sz="2000" b="1" dirty="0">
                          <a:ln w="10541" cmpd="sng">
                            <a:noFill/>
                            <a:prstDash val="solid"/>
                          </a:ln>
                        </a:rPr>
                        <a:t>個</a:t>
                      </a:r>
                      <a:endParaRPr lang="en-US" altLang="ja-JP" sz="2000" b="1" dirty="0">
                        <a:ln w="10541" cmpd="sng">
                          <a:noFill/>
                          <a:prstDash val="solid"/>
                        </a:ln>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ja-JP" altLang="en-US" sz="2000" b="1" dirty="0">
                          <a:ln w="10541" cmpd="sng">
                            <a:noFill/>
                            <a:prstDash val="solid"/>
                          </a:ln>
                        </a:rPr>
                        <a:t>お菓子セット</a:t>
                      </a:r>
                      <a:r>
                        <a:rPr lang="en-US" altLang="ja-JP" sz="2000" b="1" dirty="0">
                          <a:ln w="10541" cmpd="sng">
                            <a:noFill/>
                            <a:prstDash val="solid"/>
                          </a:ln>
                        </a:rPr>
                        <a:t>×73</a:t>
                      </a:r>
                      <a:r>
                        <a:rPr lang="ja-JP" altLang="en-US" sz="2000" b="1" dirty="0">
                          <a:ln w="10541" cmpd="sng">
                            <a:noFill/>
                            <a:prstDash val="solid"/>
                          </a:ln>
                        </a:rPr>
                        <a:t>セット</a:t>
                      </a:r>
                    </a:p>
                  </a:txBody>
                  <a:tcPr marL="124288" marR="124288" marT="62144" marB="62144">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913589088"/>
                  </a:ext>
                </a:extLst>
              </a:tr>
              <a:tr h="294771">
                <a:tc>
                  <a:txBody>
                    <a:bodyPr/>
                    <a:lstStyle/>
                    <a:p>
                      <a:r>
                        <a:rPr lang="en-US" altLang="ja-JP" sz="2000" b="1" dirty="0">
                          <a:ln w="10541" cmpd="sng">
                            <a:noFill/>
                            <a:prstDash val="solid"/>
                          </a:ln>
                        </a:rPr>
                        <a:t>④</a:t>
                      </a:r>
                      <a:r>
                        <a:rPr lang="ja-JP" altLang="en-US" sz="2000" b="1" dirty="0">
                          <a:ln w="10541" cmpd="sng">
                            <a:noFill/>
                            <a:prstDash val="solid"/>
                          </a:ln>
                        </a:rPr>
                        <a:t>宣伝用チラシ発行・配布</a:t>
                      </a:r>
                      <a:r>
                        <a:rPr lang="en-US" altLang="ja-JP" sz="2000" b="1" dirty="0">
                          <a:ln w="10541" cmpd="sng">
                            <a:noFill/>
                            <a:prstDash val="solid"/>
                          </a:ln>
                        </a:rPr>
                        <a:t>(</a:t>
                      </a:r>
                      <a:r>
                        <a:rPr lang="ja-JP" altLang="en-US" sz="2000" b="1" dirty="0">
                          <a:ln w="10541" cmpd="sng">
                            <a:noFill/>
                            <a:prstDash val="solid"/>
                          </a:ln>
                        </a:rPr>
                        <a:t>ﾎﾟｽﾃｨﾝｸﾞ</a:t>
                      </a:r>
                      <a:r>
                        <a:rPr lang="en-US" altLang="ja-JP" sz="2000" b="1" dirty="0">
                          <a:ln w="10541" cmpd="sng">
                            <a:noFill/>
                            <a:prstDash val="solid"/>
                          </a:ln>
                        </a:rPr>
                        <a:t>)</a:t>
                      </a:r>
                      <a:endParaRPr lang="ja-JP" altLang="en-US" sz="2000" b="1" dirty="0">
                        <a:ln w="10541" cmpd="sng">
                          <a:noFill/>
                          <a:prstDash val="solid"/>
                        </a:ln>
                      </a:endParaRPr>
                    </a:p>
                  </a:txBody>
                  <a:tcPr marL="124288" marR="124288" marT="62144" marB="62144">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r"/>
                      <a:r>
                        <a:rPr lang="en-US" altLang="ja-JP" sz="2000" b="1" dirty="0">
                          <a:ln w="10541" cmpd="sng">
                            <a:noFill/>
                            <a:prstDash val="solid"/>
                          </a:ln>
                        </a:rPr>
                        <a:t>8,000</a:t>
                      </a:r>
                      <a:r>
                        <a:rPr lang="ja-JP" altLang="en-US" sz="2000" b="1" dirty="0">
                          <a:ln w="10541" cmpd="sng">
                            <a:noFill/>
                            <a:prstDash val="solid"/>
                          </a:ln>
                        </a:rPr>
                        <a:t>部</a:t>
                      </a:r>
                      <a:endParaRPr kumimoji="1" lang="ja-JP" altLang="en-US" sz="2000" dirty="0"/>
                    </a:p>
                  </a:txBody>
                  <a:tcPr marL="124288" marR="124288" marT="62144" marB="6214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r"/>
                      <a:r>
                        <a:rPr lang="en-US" altLang="ja-JP" sz="2000" b="1" dirty="0">
                          <a:ln w="10541" cmpd="sng">
                            <a:noFill/>
                            <a:prstDash val="solid"/>
                          </a:ln>
                        </a:rPr>
                        <a:t>8,000</a:t>
                      </a:r>
                      <a:r>
                        <a:rPr lang="ja-JP" altLang="en-US" sz="2000" b="1" dirty="0">
                          <a:ln w="10541" cmpd="sng">
                            <a:noFill/>
                            <a:prstDash val="solid"/>
                          </a:ln>
                        </a:rPr>
                        <a:t>部</a:t>
                      </a:r>
                      <a:endParaRPr kumimoji="1" lang="ja-JP" altLang="en-US" sz="2000" dirty="0"/>
                    </a:p>
                  </a:txBody>
                  <a:tcPr marL="124288" marR="124288" marT="62144" marB="62144">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433453686"/>
                  </a:ext>
                </a:extLst>
              </a:tr>
              <a:tr h="294771">
                <a:tc>
                  <a:txBody>
                    <a:bodyPr/>
                    <a:lstStyle/>
                    <a:p>
                      <a:r>
                        <a:rPr lang="ja-JP" altLang="en-US" sz="2000" b="1" dirty="0">
                          <a:ln w="10541" cmpd="sng">
                            <a:noFill/>
                            <a:prstDash val="solid"/>
                          </a:ln>
                        </a:rPr>
                        <a:t>⑤クーポン換金額</a:t>
                      </a:r>
                      <a:r>
                        <a:rPr lang="en-US" altLang="ja-JP" sz="2000" b="1" dirty="0">
                          <a:ln w="10541" cmpd="sng">
                            <a:noFill/>
                            <a:prstDash val="solid"/>
                          </a:ln>
                        </a:rPr>
                        <a:t>(</a:t>
                      </a:r>
                      <a:r>
                        <a:rPr lang="ja-JP" altLang="en-US" sz="2000" b="1" dirty="0">
                          <a:ln w="10541" cmpd="sng">
                            <a:noFill/>
                            <a:prstDash val="solid"/>
                          </a:ln>
                        </a:rPr>
                        <a:t>デジタル＆紙</a:t>
                      </a:r>
                      <a:r>
                        <a:rPr lang="en-US" altLang="ja-JP" sz="2000" b="1" dirty="0">
                          <a:ln w="10541" cmpd="sng">
                            <a:noFill/>
                            <a:prstDash val="solid"/>
                          </a:ln>
                        </a:rPr>
                        <a:t>)</a:t>
                      </a:r>
                      <a:endParaRPr kumimoji="1" lang="ja-JP" altLang="en-US" sz="2000" dirty="0"/>
                    </a:p>
                  </a:txBody>
                  <a:tcPr marL="124288" marR="124288" marT="62144" marB="62144">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r"/>
                      <a:r>
                        <a:rPr lang="en-US" altLang="ja-JP" sz="2000" b="1" dirty="0">
                          <a:ln w="10541" cmpd="sng">
                            <a:noFill/>
                            <a:prstDash val="solid"/>
                          </a:ln>
                        </a:rPr>
                        <a:t>100</a:t>
                      </a:r>
                      <a:r>
                        <a:rPr lang="ja-JP" altLang="en-US" sz="2000" b="1" dirty="0">
                          <a:ln w="10541" cmpd="sng">
                            <a:noFill/>
                            <a:prstDash val="solid"/>
                          </a:ln>
                        </a:rPr>
                        <a:t>万円</a:t>
                      </a:r>
                      <a:endParaRPr kumimoji="1" lang="ja-JP" altLang="en-US" sz="2000" dirty="0"/>
                    </a:p>
                  </a:txBody>
                  <a:tcPr marL="124288" marR="124288" marT="62144" marB="6214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r"/>
                      <a:r>
                        <a:rPr lang="en-US" altLang="ja-JP" sz="2000" b="1" dirty="0">
                          <a:ln w="10541" cmpd="sng">
                            <a:noFill/>
                            <a:prstDash val="solid"/>
                          </a:ln>
                        </a:rPr>
                        <a:t>106,600</a:t>
                      </a:r>
                      <a:r>
                        <a:rPr lang="ja-JP" altLang="en-US" sz="2000" b="1" dirty="0">
                          <a:ln w="10541" cmpd="sng">
                            <a:noFill/>
                            <a:prstDash val="solid"/>
                          </a:ln>
                        </a:rPr>
                        <a:t>円</a:t>
                      </a:r>
                      <a:endParaRPr kumimoji="1" lang="ja-JP" altLang="en-US" sz="2000" dirty="0"/>
                    </a:p>
                  </a:txBody>
                  <a:tcPr marL="124288" marR="124288" marT="62144" marB="62144">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167571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0AFE89-0B97-12FA-1D36-6FB58A13CD7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C6C2B50-10CB-71A8-53F1-08493B4988EF}"/>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まとめ</a:t>
            </a:r>
            <a:r>
              <a:rPr lang="en-US" altLang="ja-JP" b="1" dirty="0">
                <a:solidFill>
                  <a:schemeClr val="accent1">
                    <a:lumMod val="25000"/>
                  </a:schemeClr>
                </a:solidFill>
              </a:rPr>
              <a:t>(</a:t>
            </a:r>
            <a:r>
              <a:rPr lang="ja-JP" altLang="en-US" b="1" dirty="0">
                <a:solidFill>
                  <a:schemeClr val="accent1">
                    <a:lumMod val="25000"/>
                  </a:schemeClr>
                </a:solidFill>
              </a:rPr>
              <a:t>事業目標に対する達成状況</a:t>
            </a:r>
            <a:r>
              <a:rPr lang="en-US" altLang="ja-JP" b="1" dirty="0">
                <a:solidFill>
                  <a:schemeClr val="accent1">
                    <a:lumMod val="25000"/>
                  </a:schemeClr>
                </a:solidFill>
              </a:rPr>
              <a:t>)</a:t>
            </a:r>
          </a:p>
        </p:txBody>
      </p:sp>
      <p:sp>
        <p:nvSpPr>
          <p:cNvPr id="3" name="コンテンツ プレースホルダー 2">
            <a:extLst>
              <a:ext uri="{FF2B5EF4-FFF2-40B4-BE49-F238E27FC236}">
                <a16:creationId xmlns:a16="http://schemas.microsoft.com/office/drawing/2014/main" id="{D9CBE823-4E56-B1F8-8A27-7B3F5C00C20A}"/>
              </a:ext>
            </a:extLst>
          </p:cNvPr>
          <p:cNvSpPr>
            <a:spLocks noGrp="1"/>
          </p:cNvSpPr>
          <p:nvPr>
            <p:ph sz="quarter" idx="10"/>
          </p:nvPr>
        </p:nvSpPr>
        <p:spPr>
          <a:xfrm>
            <a:off x="914399" y="1507345"/>
            <a:ext cx="10363201" cy="5166071"/>
          </a:xfrm>
        </p:spPr>
        <p:txBody>
          <a:bodyPr rtlCol="0">
            <a:normAutofit/>
          </a:bodyPr>
          <a:lstStyle>
            <a:defPPr>
              <a:defRPr lang="ja-JP"/>
            </a:defPPr>
          </a:lstStyle>
          <a:p>
            <a:pPr marL="0" indent="0" rtl="0">
              <a:buNone/>
            </a:pPr>
            <a:r>
              <a:rPr lang="ja-JP" altLang="en-US" noProof="1">
                <a:solidFill>
                  <a:schemeClr val="accent1">
                    <a:lumMod val="25000"/>
                  </a:schemeClr>
                </a:solidFill>
              </a:rPr>
              <a:t>■実績に対する評価</a:t>
            </a:r>
            <a:endParaRPr lang="en-US" altLang="ja-JP" noProof="1">
              <a:solidFill>
                <a:schemeClr val="accent1">
                  <a:lumMod val="25000"/>
                </a:schemeClr>
              </a:solidFill>
            </a:endParaRPr>
          </a:p>
          <a:p>
            <a:pPr marL="0" indent="0" rtl="0">
              <a:buNone/>
            </a:pPr>
            <a:r>
              <a:rPr lang="ja-JP" altLang="en-US" b="1" noProof="1">
                <a:solidFill>
                  <a:schemeClr val="accent1">
                    <a:lumMod val="25000"/>
                  </a:schemeClr>
                </a:solidFill>
              </a:rPr>
              <a:t>①宣伝用チラシ発行・掲示</a:t>
            </a:r>
            <a:r>
              <a:rPr lang="ja-JP" altLang="en-US" noProof="1">
                <a:solidFill>
                  <a:schemeClr val="accent1">
                    <a:lumMod val="25000"/>
                  </a:schemeClr>
                </a:solidFill>
              </a:rPr>
              <a:t>／盆踊り大会での配布自体は成功であったが、既に</a:t>
            </a:r>
            <a:r>
              <a:rPr lang="en-US" altLang="ja-JP" noProof="1">
                <a:solidFill>
                  <a:schemeClr val="accent1">
                    <a:lumMod val="25000"/>
                  </a:schemeClr>
                </a:solidFill>
              </a:rPr>
              <a:t>LINE</a:t>
            </a:r>
            <a:r>
              <a:rPr lang="ja-JP" altLang="en-US" noProof="1">
                <a:solidFill>
                  <a:schemeClr val="accent1">
                    <a:lumMod val="25000"/>
                  </a:schemeClr>
                </a:solidFill>
              </a:rPr>
              <a:t>でおともだち登録されており、登録数は大きく伸びなかった。残</a:t>
            </a:r>
            <a:r>
              <a:rPr lang="en-US" altLang="ja-JP" noProof="1">
                <a:solidFill>
                  <a:schemeClr val="accent1">
                    <a:lumMod val="25000"/>
                  </a:schemeClr>
                </a:solidFill>
              </a:rPr>
              <a:t>1,000</a:t>
            </a:r>
            <a:r>
              <a:rPr lang="ja-JP" altLang="en-US" noProof="1">
                <a:solidFill>
                  <a:schemeClr val="accent1">
                    <a:lumMod val="25000"/>
                  </a:schemeClr>
                </a:solidFill>
              </a:rPr>
              <a:t>部については各店舗の店頭に設置。</a:t>
            </a:r>
          </a:p>
          <a:p>
            <a:pPr marL="0" indent="0" rtl="0">
              <a:buNone/>
            </a:pPr>
            <a:r>
              <a:rPr lang="ja-JP" altLang="en-US" b="1" noProof="1">
                <a:solidFill>
                  <a:schemeClr val="accent1">
                    <a:lumMod val="25000"/>
                  </a:schemeClr>
                </a:solidFill>
              </a:rPr>
              <a:t>②イベントチラシ発行・配布</a:t>
            </a:r>
            <a:r>
              <a:rPr lang="ja-JP" altLang="en-US" noProof="1">
                <a:solidFill>
                  <a:schemeClr val="accent1">
                    <a:lumMod val="25000"/>
                  </a:schemeClr>
                </a:solidFill>
              </a:rPr>
              <a:t>／計画通り、チラシ</a:t>
            </a:r>
            <a:r>
              <a:rPr lang="en-US" altLang="ja-JP" noProof="1">
                <a:solidFill>
                  <a:schemeClr val="accent1">
                    <a:lumMod val="25000"/>
                  </a:schemeClr>
                </a:solidFill>
              </a:rPr>
              <a:t>2,000</a:t>
            </a:r>
            <a:r>
              <a:rPr lang="ja-JP" altLang="en-US" noProof="1">
                <a:solidFill>
                  <a:schemeClr val="accent1">
                    <a:lumMod val="25000"/>
                  </a:schemeClr>
                </a:solidFill>
              </a:rPr>
              <a:t>部を加盟店舗にそれぞれ設置。謎解きイベントシートも</a:t>
            </a:r>
            <a:r>
              <a:rPr lang="en-US" altLang="ja-JP" noProof="1">
                <a:solidFill>
                  <a:schemeClr val="accent1">
                    <a:lumMod val="25000"/>
                  </a:schemeClr>
                </a:solidFill>
              </a:rPr>
              <a:t>3,000</a:t>
            </a:r>
            <a:r>
              <a:rPr lang="ja-JP" altLang="en-US" noProof="1">
                <a:solidFill>
                  <a:schemeClr val="accent1">
                    <a:lumMod val="25000"/>
                  </a:schemeClr>
                </a:solidFill>
              </a:rPr>
              <a:t>部を各店舗に設置していただいた。残なし。</a:t>
            </a:r>
          </a:p>
          <a:p>
            <a:pPr marL="0" indent="0" rtl="0">
              <a:buNone/>
            </a:pPr>
            <a:r>
              <a:rPr lang="ja-JP" altLang="en-US" b="1" noProof="1">
                <a:solidFill>
                  <a:schemeClr val="accent1">
                    <a:lumMod val="25000"/>
                  </a:schemeClr>
                </a:solidFill>
              </a:rPr>
              <a:t>③景品：オリジナルグッズの作成</a:t>
            </a:r>
            <a:r>
              <a:rPr lang="ja-JP" altLang="en-US" noProof="1">
                <a:solidFill>
                  <a:schemeClr val="accent1">
                    <a:lumMod val="25000"/>
                  </a:schemeClr>
                </a:solidFill>
              </a:rPr>
              <a:t>／交換日が</a:t>
            </a:r>
            <a:r>
              <a:rPr lang="en-US" altLang="ja-JP" noProof="1">
                <a:solidFill>
                  <a:schemeClr val="accent1">
                    <a:lumMod val="25000"/>
                  </a:schemeClr>
                </a:solidFill>
              </a:rPr>
              <a:t>1</a:t>
            </a:r>
            <a:r>
              <a:rPr lang="ja-JP" altLang="en-US" noProof="1">
                <a:solidFill>
                  <a:schemeClr val="accent1">
                    <a:lumMod val="25000"/>
                  </a:schemeClr>
                </a:solidFill>
              </a:rPr>
              <a:t>日限定だったため本年度も苦戦。残については別日に引き換え日を追加。甲州屋さんにて、同ルールで全て交換に至った。</a:t>
            </a:r>
          </a:p>
          <a:p>
            <a:pPr marL="0" indent="0" rtl="0">
              <a:buNone/>
            </a:pPr>
            <a:r>
              <a:rPr lang="ja-JP" altLang="en-US" b="1" noProof="1">
                <a:solidFill>
                  <a:schemeClr val="accent1">
                    <a:lumMod val="25000"/>
                  </a:schemeClr>
                </a:solidFill>
              </a:rPr>
              <a:t>④宣伝用チラシ発行・配布</a:t>
            </a:r>
            <a:r>
              <a:rPr lang="en-US" altLang="ja-JP" b="1" noProof="1">
                <a:solidFill>
                  <a:schemeClr val="accent1">
                    <a:lumMod val="25000"/>
                  </a:schemeClr>
                </a:solidFill>
              </a:rPr>
              <a:t>(</a:t>
            </a:r>
            <a:r>
              <a:rPr lang="ja-JP" altLang="en-US" b="1" noProof="1">
                <a:solidFill>
                  <a:schemeClr val="accent1">
                    <a:lumMod val="25000"/>
                  </a:schemeClr>
                </a:solidFill>
              </a:rPr>
              <a:t>ﾎﾟｽﾃｨﾝｸﾞ</a:t>
            </a:r>
            <a:r>
              <a:rPr lang="en-US" altLang="ja-JP" b="1" noProof="1">
                <a:solidFill>
                  <a:schemeClr val="accent1">
                    <a:lumMod val="25000"/>
                  </a:schemeClr>
                </a:solidFill>
              </a:rPr>
              <a:t>)</a:t>
            </a:r>
            <a:r>
              <a:rPr lang="ja-JP" altLang="en-US" noProof="1">
                <a:solidFill>
                  <a:schemeClr val="accent1">
                    <a:lumMod val="25000"/>
                  </a:schemeClr>
                </a:solidFill>
              </a:rPr>
              <a:t>／計画通り、上落合</a:t>
            </a:r>
            <a:r>
              <a:rPr lang="en-US" altLang="ja-JP" noProof="1">
                <a:solidFill>
                  <a:schemeClr val="accent1">
                    <a:lumMod val="25000"/>
                  </a:schemeClr>
                </a:solidFill>
              </a:rPr>
              <a:t>1</a:t>
            </a:r>
            <a:r>
              <a:rPr lang="ja-JP" altLang="en-US" noProof="1">
                <a:solidFill>
                  <a:schemeClr val="accent1">
                    <a:lumMod val="25000"/>
                  </a:schemeClr>
                </a:solidFill>
              </a:rPr>
              <a:t>丁目～</a:t>
            </a:r>
            <a:r>
              <a:rPr lang="en-US" altLang="ja-JP" noProof="1">
                <a:solidFill>
                  <a:schemeClr val="accent1">
                    <a:lumMod val="25000"/>
                  </a:schemeClr>
                </a:solidFill>
              </a:rPr>
              <a:t>3</a:t>
            </a:r>
            <a:r>
              <a:rPr lang="ja-JP" altLang="en-US" noProof="1">
                <a:solidFill>
                  <a:schemeClr val="accent1">
                    <a:lumMod val="25000"/>
                  </a:schemeClr>
                </a:solidFill>
              </a:rPr>
              <a:t>丁目の全世帯の約</a:t>
            </a:r>
            <a:r>
              <a:rPr lang="en-US" altLang="ja-JP" noProof="1">
                <a:solidFill>
                  <a:schemeClr val="accent1">
                    <a:lumMod val="25000"/>
                  </a:schemeClr>
                </a:solidFill>
              </a:rPr>
              <a:t>97</a:t>
            </a:r>
            <a:r>
              <a:rPr lang="ja-JP" altLang="en-US" noProof="1">
                <a:solidFill>
                  <a:schemeClr val="accent1">
                    <a:lumMod val="25000"/>
                  </a:schemeClr>
                </a:solidFill>
              </a:rPr>
              <a:t>％に</a:t>
            </a:r>
            <a:r>
              <a:rPr lang="en-US" altLang="ja-JP" noProof="1">
                <a:solidFill>
                  <a:schemeClr val="accent1">
                    <a:lumMod val="25000"/>
                  </a:schemeClr>
                </a:solidFill>
              </a:rPr>
              <a:t>6</a:t>
            </a:r>
            <a:r>
              <a:rPr lang="ja-JP" altLang="en-US" noProof="1">
                <a:solidFill>
                  <a:schemeClr val="accent1">
                    <a:lumMod val="25000"/>
                  </a:schemeClr>
                </a:solidFill>
              </a:rPr>
              <a:t>時間</a:t>
            </a:r>
            <a:r>
              <a:rPr lang="en-US" altLang="ja-JP" noProof="1">
                <a:solidFill>
                  <a:schemeClr val="accent1">
                    <a:lumMod val="25000"/>
                  </a:schemeClr>
                </a:solidFill>
              </a:rPr>
              <a:t>×2</a:t>
            </a:r>
            <a:r>
              <a:rPr lang="ja-JP" altLang="en-US" noProof="1">
                <a:solidFill>
                  <a:schemeClr val="accent1">
                    <a:lumMod val="25000"/>
                  </a:schemeClr>
                </a:solidFill>
              </a:rPr>
              <a:t>日＋</a:t>
            </a:r>
            <a:r>
              <a:rPr lang="en-US" altLang="ja-JP" noProof="1">
                <a:solidFill>
                  <a:schemeClr val="accent1">
                    <a:lumMod val="25000"/>
                  </a:schemeClr>
                </a:solidFill>
              </a:rPr>
              <a:t>4</a:t>
            </a:r>
            <a:r>
              <a:rPr lang="ja-JP" altLang="en-US" noProof="1">
                <a:solidFill>
                  <a:schemeClr val="accent1">
                    <a:lumMod val="25000"/>
                  </a:schemeClr>
                </a:solidFill>
              </a:rPr>
              <a:t>時間の計</a:t>
            </a:r>
            <a:r>
              <a:rPr lang="en-US" altLang="ja-JP" noProof="1">
                <a:solidFill>
                  <a:schemeClr val="accent1">
                    <a:lumMod val="25000"/>
                  </a:schemeClr>
                </a:solidFill>
              </a:rPr>
              <a:t>16</a:t>
            </a:r>
            <a:r>
              <a:rPr lang="ja-JP" altLang="en-US" noProof="1">
                <a:solidFill>
                  <a:schemeClr val="accent1">
                    <a:lumMod val="25000"/>
                  </a:schemeClr>
                </a:solidFill>
              </a:rPr>
              <a:t>時間をかけて</a:t>
            </a:r>
            <a:r>
              <a:rPr lang="en-US" altLang="ja-JP" noProof="1">
                <a:solidFill>
                  <a:schemeClr val="accent1">
                    <a:lumMod val="25000"/>
                  </a:schemeClr>
                </a:solidFill>
              </a:rPr>
              <a:t>8,000</a:t>
            </a:r>
            <a:r>
              <a:rPr lang="ja-JP" altLang="en-US" noProof="1">
                <a:solidFill>
                  <a:schemeClr val="accent1">
                    <a:lumMod val="25000"/>
                  </a:schemeClr>
                </a:solidFill>
              </a:rPr>
              <a:t>部のポスティングを行った。残なし。</a:t>
            </a:r>
          </a:p>
          <a:p>
            <a:pPr marL="0" indent="0" rtl="0">
              <a:buNone/>
            </a:pPr>
            <a:r>
              <a:rPr lang="ja-JP" altLang="en-US" b="1" noProof="1">
                <a:solidFill>
                  <a:schemeClr val="accent1">
                    <a:lumMod val="25000"/>
                  </a:schemeClr>
                </a:solidFill>
              </a:rPr>
              <a:t>⑤クーポン換金額</a:t>
            </a:r>
            <a:r>
              <a:rPr lang="en-US" altLang="ja-JP" b="1" noProof="1">
                <a:solidFill>
                  <a:schemeClr val="accent1">
                    <a:lumMod val="25000"/>
                  </a:schemeClr>
                </a:solidFill>
              </a:rPr>
              <a:t>(</a:t>
            </a:r>
            <a:r>
              <a:rPr lang="ja-JP" altLang="en-US" b="1" noProof="1">
                <a:solidFill>
                  <a:schemeClr val="accent1">
                    <a:lumMod val="25000"/>
                  </a:schemeClr>
                </a:solidFill>
              </a:rPr>
              <a:t>デジタル＆紙</a:t>
            </a:r>
            <a:r>
              <a:rPr lang="en-US" altLang="ja-JP" b="1" noProof="1">
                <a:solidFill>
                  <a:schemeClr val="accent1">
                    <a:lumMod val="25000"/>
                  </a:schemeClr>
                </a:solidFill>
              </a:rPr>
              <a:t>)</a:t>
            </a:r>
            <a:r>
              <a:rPr lang="ja-JP" altLang="en-US" noProof="1">
                <a:solidFill>
                  <a:schemeClr val="accent1">
                    <a:lumMod val="25000"/>
                  </a:schemeClr>
                </a:solidFill>
              </a:rPr>
              <a:t>／本年度も予想額を大きく下回る結果となった。昨年</a:t>
            </a:r>
            <a:r>
              <a:rPr lang="en-US" altLang="ja-JP" noProof="1">
                <a:solidFill>
                  <a:schemeClr val="accent1">
                    <a:lumMod val="25000"/>
                  </a:schemeClr>
                </a:solidFill>
              </a:rPr>
              <a:t>LINE</a:t>
            </a:r>
            <a:r>
              <a:rPr lang="ja-JP" altLang="en-US" noProof="1">
                <a:solidFill>
                  <a:schemeClr val="accent1">
                    <a:lumMod val="25000"/>
                  </a:schemeClr>
                </a:solidFill>
              </a:rPr>
              <a:t>クーポンを利用した方は本年度も利用。＋</a:t>
            </a:r>
            <a:r>
              <a:rPr lang="en-US" altLang="ja-JP" noProof="1">
                <a:solidFill>
                  <a:schemeClr val="accent1">
                    <a:lumMod val="25000"/>
                  </a:schemeClr>
                </a:solidFill>
              </a:rPr>
              <a:t>α</a:t>
            </a:r>
            <a:r>
              <a:rPr lang="ja-JP" altLang="en-US" noProof="1">
                <a:solidFill>
                  <a:schemeClr val="accent1">
                    <a:lumMod val="25000"/>
                  </a:schemeClr>
                </a:solidFill>
              </a:rPr>
              <a:t>で紙クーポンという予測を立てたが、結果</a:t>
            </a:r>
            <a:r>
              <a:rPr lang="en-US" altLang="ja-JP" noProof="1">
                <a:solidFill>
                  <a:schemeClr val="accent1">
                    <a:lumMod val="25000"/>
                  </a:schemeClr>
                </a:solidFill>
              </a:rPr>
              <a:t>LINE</a:t>
            </a:r>
            <a:r>
              <a:rPr lang="ja-JP" altLang="en-US" noProof="1">
                <a:solidFill>
                  <a:schemeClr val="accent1">
                    <a:lumMod val="25000"/>
                  </a:schemeClr>
                </a:solidFill>
              </a:rPr>
              <a:t>クーポンも</a:t>
            </a:r>
            <a:r>
              <a:rPr lang="en-US" altLang="ja-JP" noProof="1">
                <a:solidFill>
                  <a:schemeClr val="accent1">
                    <a:lumMod val="25000"/>
                  </a:schemeClr>
                </a:solidFill>
              </a:rPr>
              <a:t>37</a:t>
            </a:r>
            <a:r>
              <a:rPr lang="ja-JP" altLang="en-US" noProof="1">
                <a:solidFill>
                  <a:schemeClr val="accent1">
                    <a:lumMod val="25000"/>
                  </a:schemeClr>
                </a:solidFill>
              </a:rPr>
              <a:t>減、紙クーポンは</a:t>
            </a:r>
            <a:r>
              <a:rPr lang="en-US" altLang="ja-JP" noProof="1">
                <a:solidFill>
                  <a:schemeClr val="accent1">
                    <a:lumMod val="25000"/>
                  </a:schemeClr>
                </a:solidFill>
              </a:rPr>
              <a:t>8,000</a:t>
            </a:r>
            <a:r>
              <a:rPr lang="ja-JP" altLang="en-US" noProof="1">
                <a:solidFill>
                  <a:schemeClr val="accent1">
                    <a:lumMod val="25000"/>
                  </a:schemeClr>
                </a:solidFill>
              </a:rPr>
              <a:t>部配布したが</a:t>
            </a:r>
            <a:r>
              <a:rPr lang="en-US" altLang="ja-JP" noProof="1">
                <a:solidFill>
                  <a:schemeClr val="accent1">
                    <a:lumMod val="25000"/>
                  </a:schemeClr>
                </a:solidFill>
              </a:rPr>
              <a:t>620</a:t>
            </a:r>
            <a:r>
              <a:rPr lang="ja-JP" altLang="en-US" noProof="1">
                <a:solidFill>
                  <a:schemeClr val="accent1">
                    <a:lumMod val="25000"/>
                  </a:schemeClr>
                </a:solidFill>
              </a:rPr>
              <a:t>のみ使用で、使用率はわずか</a:t>
            </a:r>
            <a:r>
              <a:rPr lang="en-US" altLang="ja-JP" noProof="1">
                <a:solidFill>
                  <a:schemeClr val="accent1">
                    <a:lumMod val="25000"/>
                  </a:schemeClr>
                </a:solidFill>
              </a:rPr>
              <a:t>7.75</a:t>
            </a:r>
            <a:r>
              <a:rPr lang="ja-JP" altLang="en-US" noProof="1">
                <a:solidFill>
                  <a:schemeClr val="accent1">
                    <a:lumMod val="25000"/>
                  </a:schemeClr>
                </a:solidFill>
              </a:rPr>
              <a:t>％であった。</a:t>
            </a:r>
            <a:endParaRPr lang="en-US" altLang="ja-JP" noProof="1">
              <a:solidFill>
                <a:schemeClr val="accent1">
                  <a:lumMod val="25000"/>
                </a:schemeClr>
              </a:solidFill>
            </a:endParaRPr>
          </a:p>
        </p:txBody>
      </p:sp>
      <p:sp>
        <p:nvSpPr>
          <p:cNvPr id="8" name="フッター プレースホルダー 2">
            <a:extLst>
              <a:ext uri="{FF2B5EF4-FFF2-40B4-BE49-F238E27FC236}">
                <a16:creationId xmlns:a16="http://schemas.microsoft.com/office/drawing/2014/main" id="{C8058BCC-DD70-A6C5-BCF4-F661218CDB80}"/>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464F3E6E-D8DC-95AF-E240-0FB0C19B126F}"/>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Tree>
    <p:extLst>
      <p:ext uri="{BB962C8B-B14F-4D97-AF65-F5344CB8AC3E}">
        <p14:creationId xmlns:p14="http://schemas.microsoft.com/office/powerpoint/2010/main" val="1697742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3D06F0-AD16-208F-2B24-7D71B2BD4481}"/>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EA8153AD-C355-AFF8-20CE-95156D83836C}"/>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まとめ</a:t>
            </a:r>
            <a:r>
              <a:rPr lang="en-US" altLang="ja-JP" b="1" dirty="0">
                <a:solidFill>
                  <a:schemeClr val="accent1">
                    <a:lumMod val="25000"/>
                  </a:schemeClr>
                </a:solidFill>
              </a:rPr>
              <a:t>(</a:t>
            </a:r>
            <a:r>
              <a:rPr lang="ja-JP" altLang="en-US" b="1" dirty="0">
                <a:solidFill>
                  <a:schemeClr val="accent1">
                    <a:lumMod val="25000"/>
                  </a:schemeClr>
                </a:solidFill>
              </a:rPr>
              <a:t>事業目標に対する達成状況・実施後の効果</a:t>
            </a:r>
            <a:r>
              <a:rPr lang="en-US" altLang="ja-JP" b="1" dirty="0">
                <a:solidFill>
                  <a:schemeClr val="accent1">
                    <a:lumMod val="25000"/>
                  </a:schemeClr>
                </a:solidFill>
              </a:rPr>
              <a:t>)</a:t>
            </a:r>
          </a:p>
        </p:txBody>
      </p:sp>
      <p:sp>
        <p:nvSpPr>
          <p:cNvPr id="3" name="コンテンツ プレースホルダー 2">
            <a:extLst>
              <a:ext uri="{FF2B5EF4-FFF2-40B4-BE49-F238E27FC236}">
                <a16:creationId xmlns:a16="http://schemas.microsoft.com/office/drawing/2014/main" id="{121AEE55-AF0F-D0EE-71CF-72F21D219FA6}"/>
              </a:ext>
            </a:extLst>
          </p:cNvPr>
          <p:cNvSpPr>
            <a:spLocks noGrp="1"/>
          </p:cNvSpPr>
          <p:nvPr>
            <p:ph sz="quarter" idx="10"/>
          </p:nvPr>
        </p:nvSpPr>
        <p:spPr>
          <a:xfrm>
            <a:off x="914399" y="1507344"/>
            <a:ext cx="10363201" cy="4849007"/>
          </a:xfrm>
        </p:spPr>
        <p:txBody>
          <a:bodyPr rtlCol="0">
            <a:normAutofit/>
          </a:bodyPr>
          <a:lstStyle>
            <a:defPPr>
              <a:defRPr lang="ja-JP"/>
            </a:defPPr>
          </a:lstStyle>
          <a:p>
            <a:pPr marL="0" indent="0" rtl="0">
              <a:buNone/>
            </a:pPr>
            <a:endParaRPr lang="en-US" altLang="ja-JP" noProof="1">
              <a:solidFill>
                <a:schemeClr val="accent1">
                  <a:lumMod val="25000"/>
                </a:schemeClr>
              </a:solidFill>
            </a:endParaRPr>
          </a:p>
          <a:p>
            <a:pPr marL="0" indent="0" rtl="0">
              <a:buNone/>
            </a:pPr>
            <a:endParaRPr lang="en-US" altLang="ja-JP" noProof="1">
              <a:solidFill>
                <a:schemeClr val="accent1">
                  <a:lumMod val="25000"/>
                </a:schemeClr>
              </a:solidFill>
            </a:endParaRPr>
          </a:p>
          <a:p>
            <a:pPr marL="0" indent="0" rtl="0">
              <a:buNone/>
            </a:pPr>
            <a:endParaRPr lang="en-US" altLang="ja-JP" noProof="1">
              <a:solidFill>
                <a:schemeClr val="accent1">
                  <a:lumMod val="25000"/>
                </a:schemeClr>
              </a:solidFill>
            </a:endParaRPr>
          </a:p>
          <a:p>
            <a:pPr marL="0" indent="0" rtl="0">
              <a:buNone/>
            </a:pPr>
            <a:endParaRPr lang="en-US" altLang="ja-JP" noProof="1">
              <a:solidFill>
                <a:schemeClr val="accent1">
                  <a:lumMod val="25000"/>
                </a:schemeClr>
              </a:solidFill>
            </a:endParaRPr>
          </a:p>
          <a:p>
            <a:pPr marL="0" indent="0" rtl="0">
              <a:buNone/>
            </a:pPr>
            <a:endParaRPr lang="en-US" altLang="ja-JP" noProof="1">
              <a:solidFill>
                <a:schemeClr val="accent1">
                  <a:lumMod val="25000"/>
                </a:schemeClr>
              </a:solidFill>
            </a:endParaRPr>
          </a:p>
          <a:p>
            <a:pPr marL="0" indent="0" rtl="0">
              <a:buNone/>
            </a:pP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■実績に対する評価</a:t>
            </a:r>
            <a:endParaRPr lang="en-US" altLang="ja-JP" noProof="1">
              <a:solidFill>
                <a:schemeClr val="accent1">
                  <a:lumMod val="25000"/>
                </a:schemeClr>
              </a:solidFill>
            </a:endParaRPr>
          </a:p>
          <a:p>
            <a:pPr marL="0" indent="0" rtl="0">
              <a:buNone/>
            </a:pPr>
            <a:r>
              <a:rPr lang="en-US" altLang="ja-JP" noProof="1">
                <a:solidFill>
                  <a:schemeClr val="accent1">
                    <a:lumMod val="25000"/>
                  </a:schemeClr>
                </a:solidFill>
              </a:rPr>
              <a:t>①</a:t>
            </a:r>
            <a:r>
              <a:rPr lang="ja-JP" altLang="en-US" noProof="1">
                <a:solidFill>
                  <a:schemeClr val="accent1">
                    <a:lumMod val="25000"/>
                  </a:schemeClr>
                </a:solidFill>
              </a:rPr>
              <a:t>盆踊り大会では出店の手伝いや運営にも参加し、地域住民への認知度アップにつながった。</a:t>
            </a:r>
          </a:p>
          <a:p>
            <a:pPr marL="0" indent="0" rtl="0">
              <a:buNone/>
            </a:pPr>
            <a:r>
              <a:rPr lang="ja-JP" altLang="en-US" noProof="1">
                <a:solidFill>
                  <a:schemeClr val="accent1">
                    <a:lumMod val="25000"/>
                  </a:schemeClr>
                </a:solidFill>
              </a:rPr>
              <a:t>②恒例となり、店舗によっての取り組み、協力体制に差が表れるようになり、店舗によってかなり温度差</a:t>
            </a: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 　があったことは正直残念であったが、巻き込んで取り組むことができなかったことは反省が残る。</a:t>
            </a:r>
            <a:endParaRPr lang="en-US" altLang="ja-JP" noProof="1">
              <a:solidFill>
                <a:schemeClr val="accent1">
                  <a:lumMod val="25000"/>
                </a:schemeClr>
              </a:solidFill>
            </a:endParaRPr>
          </a:p>
          <a:p>
            <a:pPr marL="0" indent="0" rtl="0">
              <a:buNone/>
            </a:pPr>
            <a:endParaRPr lang="ja-JP" altLang="en-US" noProof="1">
              <a:solidFill>
                <a:schemeClr val="accent1">
                  <a:lumMod val="25000"/>
                </a:schemeClr>
              </a:solidFill>
            </a:endParaRPr>
          </a:p>
        </p:txBody>
      </p:sp>
      <p:sp>
        <p:nvSpPr>
          <p:cNvPr id="8" name="フッター プレースホルダー 2">
            <a:extLst>
              <a:ext uri="{FF2B5EF4-FFF2-40B4-BE49-F238E27FC236}">
                <a16:creationId xmlns:a16="http://schemas.microsoft.com/office/drawing/2014/main" id="{406E410B-A7A2-D57A-8711-BB0710AE0CEA}"/>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11A35DDC-5548-EBF6-41DD-3DACDB98BC37}"/>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graphicFrame>
        <p:nvGraphicFramePr>
          <p:cNvPr id="4" name="表 3">
            <a:extLst>
              <a:ext uri="{FF2B5EF4-FFF2-40B4-BE49-F238E27FC236}">
                <a16:creationId xmlns:a16="http://schemas.microsoft.com/office/drawing/2014/main" id="{3B1AD302-71C9-04B0-5B2B-EF7CA6A57966}"/>
              </a:ext>
            </a:extLst>
          </p:cNvPr>
          <p:cNvGraphicFramePr>
            <a:graphicFrameLocks noGrp="1"/>
          </p:cNvGraphicFramePr>
          <p:nvPr>
            <p:extLst>
              <p:ext uri="{D42A27DB-BD31-4B8C-83A1-F6EECF244321}">
                <p14:modId xmlns:p14="http://schemas.microsoft.com/office/powerpoint/2010/main" val="587625305"/>
              </p:ext>
            </p:extLst>
          </p:nvPr>
        </p:nvGraphicFramePr>
        <p:xfrm>
          <a:off x="1055624" y="1836936"/>
          <a:ext cx="10080750" cy="1592064"/>
        </p:xfrm>
        <a:graphic>
          <a:graphicData uri="http://schemas.openxmlformats.org/drawingml/2006/table">
            <a:tbl>
              <a:tblPr firstRow="1" bandRow="1">
                <a:tableStyleId>{85BE263C-DBD7-4A20-BB59-AAB30ACAA65A}</a:tableStyleId>
              </a:tblPr>
              <a:tblGrid>
                <a:gridCol w="5027308">
                  <a:extLst>
                    <a:ext uri="{9D8B030D-6E8A-4147-A177-3AD203B41FA5}">
                      <a16:colId xmlns:a16="http://schemas.microsoft.com/office/drawing/2014/main" val="20000"/>
                    </a:ext>
                  </a:extLst>
                </a:gridCol>
                <a:gridCol w="5053442">
                  <a:extLst>
                    <a:ext uri="{9D8B030D-6E8A-4147-A177-3AD203B41FA5}">
                      <a16:colId xmlns:a16="http://schemas.microsoft.com/office/drawing/2014/main" val="20001"/>
                    </a:ext>
                  </a:extLst>
                </a:gridCol>
              </a:tblGrid>
              <a:tr h="3027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1" cap="none" spc="0" dirty="0">
                          <a:ln w="10541" cmpd="sng">
                            <a:noFill/>
                            <a:prstDash val="solid"/>
                          </a:ln>
                        </a:rPr>
                        <a:t>定性的指標　当初目標</a:t>
                      </a:r>
                    </a:p>
                  </a:txBody>
                  <a:tcPr marL="124288" marR="124288" marT="62144" marB="62144">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a:txBody>
                    <a:bodyPr/>
                    <a:lstStyle/>
                    <a:p>
                      <a:pPr algn="ctr"/>
                      <a:r>
                        <a:rPr kumimoji="1" lang="ja-JP" altLang="en-US" sz="2000" dirty="0"/>
                        <a:t>実績</a:t>
                      </a:r>
                    </a:p>
                  </a:txBody>
                  <a:tcPr marL="124288" marR="124288" marT="62144" marB="62144">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3027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dirty="0">
                          <a:ln w="10541" cmpd="sng">
                            <a:noFill/>
                            <a:prstDash val="solid"/>
                          </a:ln>
                        </a:rPr>
                        <a:t>①上落合発展会の「認識・識別・解釈」</a:t>
                      </a:r>
                      <a:endParaRPr lang="ja-JP" altLang="en-US" sz="2000" b="1" cap="none" spc="0" dirty="0">
                        <a:ln w="10541" cmpd="sng">
                          <a:noFill/>
                          <a:prstDash val="solid"/>
                        </a:ln>
                      </a:endParaRPr>
                    </a:p>
                  </a:txBody>
                  <a:tcPr marL="124288" marR="124288" marT="62144" marB="62144">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l"/>
                      <a:r>
                        <a:rPr lang="ja-JP" altLang="en-US" sz="2000" b="1" dirty="0">
                          <a:ln w="10541" cmpd="sng">
                            <a:noFill/>
                            <a:prstDash val="solid"/>
                          </a:ln>
                        </a:rPr>
                        <a:t>向上につながった</a:t>
                      </a:r>
                      <a:endParaRPr kumimoji="1" lang="ja-JP" altLang="en-US" sz="2000" dirty="0"/>
                    </a:p>
                  </a:txBody>
                  <a:tcPr marL="124288" marR="124288" marT="62144" marB="62144">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1"/>
                  </a:ext>
                </a:extLst>
              </a:tr>
              <a:tr h="517845">
                <a:tc>
                  <a:txBody>
                    <a:bodyPr/>
                    <a:lstStyle/>
                    <a:p>
                      <a:r>
                        <a:rPr lang="ja-JP" altLang="en-US" sz="2000" b="1" dirty="0">
                          <a:ln w="10541" cmpd="sng">
                            <a:noFill/>
                            <a:prstDash val="solid"/>
                          </a:ln>
                        </a:rPr>
                        <a:t>②商店街と地域住民・地域企業従事者の</a:t>
                      </a:r>
                      <a:endParaRPr lang="en-US" altLang="ja-JP" sz="2000" b="1" dirty="0">
                        <a:ln w="10541" cmpd="sng">
                          <a:noFill/>
                          <a:prstDash val="solid"/>
                        </a:ln>
                      </a:endParaRPr>
                    </a:p>
                    <a:p>
                      <a:r>
                        <a:rPr lang="ja-JP" altLang="en-US" sz="2000" b="1" cap="none" spc="0" dirty="0">
                          <a:ln w="10541" cmpd="sng">
                            <a:noFill/>
                            <a:prstDash val="solid"/>
                          </a:ln>
                        </a:rPr>
                        <a:t>　</a:t>
                      </a:r>
                      <a:r>
                        <a:rPr lang="ja-JP" altLang="en-US" sz="2000" b="1" dirty="0">
                          <a:ln w="10541" cmpd="sng">
                            <a:noFill/>
                            <a:prstDash val="solid"/>
                          </a:ln>
                        </a:rPr>
                        <a:t>コミュニティ確立の準備</a:t>
                      </a:r>
                      <a:endParaRPr lang="ja-JP" altLang="en-US" sz="2000" b="1" cap="none" spc="0" dirty="0">
                        <a:ln w="10541" cmpd="sng">
                          <a:noFill/>
                          <a:prstDash val="solid"/>
                        </a:ln>
                      </a:endParaRPr>
                    </a:p>
                  </a:txBody>
                  <a:tcPr marL="124288" marR="124288" marT="62144" marB="62144">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l"/>
                      <a:r>
                        <a:rPr lang="ja-JP" altLang="en-US" sz="2000" b="1" dirty="0">
                          <a:ln w="10541" cmpd="sng">
                            <a:noFill/>
                            <a:prstDash val="solid"/>
                          </a:ln>
                        </a:rPr>
                        <a:t>全体としては至らなかったが店舗によっては</a:t>
                      </a:r>
                      <a:endParaRPr lang="en-US" altLang="ja-JP" sz="2000" b="1" dirty="0">
                        <a:ln w="10541" cmpd="sng">
                          <a:noFill/>
                          <a:prstDash val="solid"/>
                        </a:ln>
                      </a:endParaRPr>
                    </a:p>
                    <a:p>
                      <a:pPr algn="l"/>
                      <a:r>
                        <a:rPr lang="ja-JP" altLang="en-US" sz="2000" b="1" dirty="0">
                          <a:ln w="10541" cmpd="sng">
                            <a:noFill/>
                            <a:prstDash val="solid"/>
                          </a:ln>
                        </a:rPr>
                        <a:t>一定の成果があった</a:t>
                      </a:r>
                      <a:endParaRPr lang="ja-JP" altLang="en-US" sz="2000" b="1" cap="none" spc="0" dirty="0">
                        <a:ln w="10541" cmpd="sng">
                          <a:noFill/>
                          <a:prstDash val="solid"/>
                        </a:ln>
                      </a:endParaRPr>
                    </a:p>
                  </a:txBody>
                  <a:tcPr marL="124288" marR="124288" marT="62144" marB="62144">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9187618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530A1-86B9-BF91-4A54-5834A1159EC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8279BC4-4C16-52A1-52D3-B1EB00DBC1B2}"/>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まとめ</a:t>
            </a:r>
            <a:r>
              <a:rPr lang="en-US" altLang="ja-JP" b="1" dirty="0">
                <a:solidFill>
                  <a:schemeClr val="accent1">
                    <a:lumMod val="25000"/>
                  </a:schemeClr>
                </a:solidFill>
              </a:rPr>
              <a:t>(</a:t>
            </a:r>
            <a:r>
              <a:rPr lang="ja-JP" altLang="en-US" b="1" dirty="0">
                <a:solidFill>
                  <a:schemeClr val="accent1">
                    <a:lumMod val="25000"/>
                  </a:schemeClr>
                </a:solidFill>
              </a:rPr>
              <a:t>事業目標に対する達成状況・実施後の効果</a:t>
            </a:r>
            <a:r>
              <a:rPr lang="en-US" altLang="ja-JP" b="1" dirty="0">
                <a:solidFill>
                  <a:schemeClr val="accent1">
                    <a:lumMod val="25000"/>
                  </a:schemeClr>
                </a:solidFill>
              </a:rPr>
              <a:t>)</a:t>
            </a:r>
          </a:p>
        </p:txBody>
      </p:sp>
      <p:sp>
        <p:nvSpPr>
          <p:cNvPr id="3" name="コンテンツ プレースホルダー 2">
            <a:extLst>
              <a:ext uri="{FF2B5EF4-FFF2-40B4-BE49-F238E27FC236}">
                <a16:creationId xmlns:a16="http://schemas.microsoft.com/office/drawing/2014/main" id="{65ECA157-F6CE-D93C-6330-9B531EF3F7FB}"/>
              </a:ext>
            </a:extLst>
          </p:cNvPr>
          <p:cNvSpPr>
            <a:spLocks noGrp="1"/>
          </p:cNvSpPr>
          <p:nvPr>
            <p:ph sz="quarter" idx="10"/>
          </p:nvPr>
        </p:nvSpPr>
        <p:spPr>
          <a:xfrm>
            <a:off x="914399" y="1507344"/>
            <a:ext cx="10363201" cy="4849007"/>
          </a:xfrm>
        </p:spPr>
        <p:txBody>
          <a:bodyPr rtlCol="0">
            <a:normAutofit/>
          </a:bodyPr>
          <a:lstStyle>
            <a:defPPr>
              <a:defRPr lang="ja-JP"/>
            </a:defPPr>
          </a:lstStyle>
          <a:p>
            <a:pPr marL="0" indent="0" rtl="0">
              <a:buNone/>
            </a:pPr>
            <a:r>
              <a:rPr lang="ja-JP" altLang="en-US" noProof="1">
                <a:solidFill>
                  <a:schemeClr val="accent1">
                    <a:lumMod val="25000"/>
                  </a:schemeClr>
                </a:solidFill>
              </a:rPr>
              <a:t>■学生の活動、取組みについて</a:t>
            </a: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・比較的スムーズであったが、継続案件という意識をやや持ってしまった。</a:t>
            </a:r>
          </a:p>
          <a:p>
            <a:pPr marL="0" indent="0" rtl="0">
              <a:buNone/>
            </a:pPr>
            <a:r>
              <a:rPr lang="ja-JP" altLang="en-US" noProof="1">
                <a:solidFill>
                  <a:schemeClr val="accent1">
                    <a:lumMod val="25000"/>
                  </a:schemeClr>
                </a:solidFill>
              </a:rPr>
              <a:t>・全体的に積極性が足りず、新しい試みやブラッシュアップという点において、不十分であった。</a:t>
            </a:r>
          </a:p>
          <a:p>
            <a:pPr marL="0" indent="0" rtl="0">
              <a:buNone/>
            </a:pPr>
            <a:r>
              <a:rPr lang="ja-JP" altLang="en-US" noProof="1">
                <a:solidFill>
                  <a:schemeClr val="accent1">
                    <a:lumMod val="25000"/>
                  </a:schemeClr>
                </a:solidFill>
              </a:rPr>
              <a:t>・学生個々の取組み姿勢に差はあったが、各加盟店と良い関係を築けた学生がいたことは良かった。</a:t>
            </a:r>
          </a:p>
          <a:p>
            <a:pPr marL="0" indent="0" rtl="0">
              <a:buNone/>
            </a:pPr>
            <a:r>
              <a:rPr lang="ja-JP" altLang="en-US" noProof="1">
                <a:solidFill>
                  <a:schemeClr val="accent1">
                    <a:lumMod val="25000"/>
                  </a:schemeClr>
                </a:solidFill>
              </a:rPr>
              <a:t>・学生が考えたキャラクターを活用いただけたことは今回の成功事例といえる。</a:t>
            </a:r>
            <a:endParaRPr lang="en-US" altLang="ja-JP" noProof="1">
              <a:solidFill>
                <a:schemeClr val="accent1">
                  <a:lumMod val="25000"/>
                </a:schemeClr>
              </a:solidFill>
            </a:endParaRPr>
          </a:p>
          <a:p>
            <a:pPr marL="0" indent="0" rtl="0">
              <a:buNone/>
            </a:pP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➡今回の取り組みが最終年度となったが、上落合発展会との</a:t>
            </a: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　 関係は確立することができた。また、本取り組みを通して、地</a:t>
            </a: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　 域の皆さまにも本学のことを広く認知いただけたことは一定の</a:t>
            </a: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　 効果が出たと言える。</a:t>
            </a:r>
            <a:endParaRPr lang="en-US" altLang="ja-JP" noProof="1">
              <a:solidFill>
                <a:schemeClr val="accent1">
                  <a:lumMod val="25000"/>
                </a:schemeClr>
              </a:solidFill>
            </a:endParaRPr>
          </a:p>
        </p:txBody>
      </p:sp>
      <p:sp>
        <p:nvSpPr>
          <p:cNvPr id="8" name="フッター プレースホルダー 2">
            <a:extLst>
              <a:ext uri="{FF2B5EF4-FFF2-40B4-BE49-F238E27FC236}">
                <a16:creationId xmlns:a16="http://schemas.microsoft.com/office/drawing/2014/main" id="{ED30BAE3-8AF0-374A-6D1E-BB13F0053721}"/>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420FFBD6-7BF1-4282-D6F1-5063E73DF93F}"/>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pic>
        <p:nvPicPr>
          <p:cNvPr id="4" name="図 3">
            <a:extLst>
              <a:ext uri="{FF2B5EF4-FFF2-40B4-BE49-F238E27FC236}">
                <a16:creationId xmlns:a16="http://schemas.microsoft.com/office/drawing/2014/main" id="{B866C74A-DAD1-0B58-9E9E-A0C06764F7D1}"/>
              </a:ext>
            </a:extLst>
          </p:cNvPr>
          <p:cNvPicPr>
            <a:picLocks noChangeAspect="1"/>
          </p:cNvPicPr>
          <p:nvPr/>
        </p:nvPicPr>
        <p:blipFill>
          <a:blip r:embed="rId3"/>
          <a:stretch>
            <a:fillRect/>
          </a:stretch>
        </p:blipFill>
        <p:spPr>
          <a:xfrm>
            <a:off x="7365688" y="3613173"/>
            <a:ext cx="4436688" cy="3244827"/>
          </a:xfrm>
          <a:prstGeom prst="rect">
            <a:avLst/>
          </a:prstGeom>
        </p:spPr>
      </p:pic>
    </p:spTree>
    <p:extLst>
      <p:ext uri="{BB962C8B-B14F-4D97-AF65-F5344CB8AC3E}">
        <p14:creationId xmlns:p14="http://schemas.microsoft.com/office/powerpoint/2010/main" val="38930668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B0A6F8-4F73-2C79-604A-A9F471748EA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BDEE1901-4B7D-8956-4B30-059B21A024D3}"/>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まとめ</a:t>
            </a:r>
            <a:r>
              <a:rPr lang="en-US" altLang="ja-JP" b="1" dirty="0">
                <a:solidFill>
                  <a:schemeClr val="accent1">
                    <a:lumMod val="25000"/>
                  </a:schemeClr>
                </a:solidFill>
              </a:rPr>
              <a:t>(</a:t>
            </a:r>
            <a:r>
              <a:rPr lang="ja-JP" altLang="en-US" b="1" dirty="0">
                <a:solidFill>
                  <a:schemeClr val="accent1">
                    <a:lumMod val="25000"/>
                  </a:schemeClr>
                </a:solidFill>
              </a:rPr>
              <a:t>事業全体の総括</a:t>
            </a:r>
            <a:r>
              <a:rPr lang="en-US" altLang="ja-JP" b="1" dirty="0">
                <a:solidFill>
                  <a:schemeClr val="accent1">
                    <a:lumMod val="25000"/>
                  </a:schemeClr>
                </a:solidFill>
              </a:rPr>
              <a:t>)</a:t>
            </a:r>
          </a:p>
        </p:txBody>
      </p:sp>
      <p:sp>
        <p:nvSpPr>
          <p:cNvPr id="3" name="コンテンツ プレースホルダー 2">
            <a:extLst>
              <a:ext uri="{FF2B5EF4-FFF2-40B4-BE49-F238E27FC236}">
                <a16:creationId xmlns:a16="http://schemas.microsoft.com/office/drawing/2014/main" id="{ED49B4F8-884E-7FE4-CF62-3B69632AAF5A}"/>
              </a:ext>
            </a:extLst>
          </p:cNvPr>
          <p:cNvSpPr>
            <a:spLocks noGrp="1"/>
          </p:cNvSpPr>
          <p:nvPr>
            <p:ph sz="quarter" idx="10"/>
          </p:nvPr>
        </p:nvSpPr>
        <p:spPr>
          <a:xfrm>
            <a:off x="914399" y="1507344"/>
            <a:ext cx="10363201" cy="4849007"/>
          </a:xfrm>
        </p:spPr>
        <p:txBody>
          <a:bodyPr rtlCol="0">
            <a:normAutofit/>
          </a:bodyPr>
          <a:lstStyle>
            <a:defPPr>
              <a:defRPr lang="ja-JP"/>
            </a:defPPr>
          </a:lstStyle>
          <a:p>
            <a:pPr marL="0" indent="0">
              <a:buNone/>
            </a:pPr>
            <a:r>
              <a:rPr lang="ja-JP" altLang="en-US" noProof="1">
                <a:solidFill>
                  <a:schemeClr val="accent1">
                    <a:lumMod val="25000"/>
                  </a:schemeClr>
                </a:solidFill>
              </a:rPr>
              <a:t>■最後に</a:t>
            </a:r>
            <a:endParaRPr lang="en-US" altLang="ja-JP" noProof="1">
              <a:solidFill>
                <a:schemeClr val="accent1">
                  <a:lumMod val="25000"/>
                </a:schemeClr>
              </a:solidFill>
            </a:endParaRPr>
          </a:p>
          <a:p>
            <a:pPr marL="0" indent="0" rtl="0">
              <a:buNone/>
            </a:pPr>
            <a:endParaRPr lang="en-US" altLang="ja-JP" noProof="1">
              <a:solidFill>
                <a:schemeClr val="accent1">
                  <a:lumMod val="25000"/>
                </a:schemeClr>
              </a:solidFill>
            </a:endParaRPr>
          </a:p>
        </p:txBody>
      </p:sp>
      <p:sp>
        <p:nvSpPr>
          <p:cNvPr id="8" name="フッター プレースホルダー 2">
            <a:extLst>
              <a:ext uri="{FF2B5EF4-FFF2-40B4-BE49-F238E27FC236}">
                <a16:creationId xmlns:a16="http://schemas.microsoft.com/office/drawing/2014/main" id="{66DA86A2-BDED-8FB7-AAB8-174D9C46E761}"/>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F5FA4172-1D31-1887-73C1-067AAD7BA5D3}"/>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5" name="正方形/長方形 4">
            <a:extLst>
              <a:ext uri="{FF2B5EF4-FFF2-40B4-BE49-F238E27FC236}">
                <a16:creationId xmlns:a16="http://schemas.microsoft.com/office/drawing/2014/main" id="{B535E061-3B2F-5893-618B-90B9B1FD57DB}"/>
              </a:ext>
            </a:extLst>
          </p:cNvPr>
          <p:cNvSpPr/>
          <p:nvPr/>
        </p:nvSpPr>
        <p:spPr>
          <a:xfrm>
            <a:off x="914399" y="1925039"/>
            <a:ext cx="10363201" cy="4401205"/>
          </a:xfrm>
          <a:prstGeom prst="rect">
            <a:avLst/>
          </a:prstGeom>
        </p:spPr>
        <p:style>
          <a:lnRef idx="2">
            <a:schemeClr val="dk1"/>
          </a:lnRef>
          <a:fillRef idx="1">
            <a:schemeClr val="lt1"/>
          </a:fillRef>
          <a:effectRef idx="0">
            <a:schemeClr val="dk1"/>
          </a:effectRef>
          <a:fontRef idx="minor">
            <a:schemeClr val="dk1"/>
          </a:fontRef>
        </p:style>
        <p:txBody>
          <a:bodyPr wrap="square" lIns="91440" tIns="45720" rIns="91440" bIns="45720">
            <a:spAutoFit/>
          </a:bodyPr>
          <a:lstStyle/>
          <a:p>
            <a:r>
              <a:rPr lang="en-US" altLang="ja-JP" sz="2000" dirty="0">
                <a:ln w="10541" cmpd="sng">
                  <a:noFill/>
                  <a:prstDash val="solid"/>
                </a:ln>
              </a:rPr>
              <a:t>SNS</a:t>
            </a:r>
            <a:r>
              <a:rPr lang="ja-JP" altLang="en-US" sz="2000" dirty="0">
                <a:ln w="10541" cmpd="sng">
                  <a:noFill/>
                  <a:prstDash val="solid"/>
                </a:ln>
              </a:rPr>
              <a:t>の導入により、認知度の上がる定期的な活用を実施することはできたものの、新規の取り込みが非常に難しく、</a:t>
            </a:r>
            <a:r>
              <a:rPr lang="en-US" altLang="ja-JP" sz="2000" dirty="0">
                <a:ln w="10541" cmpd="sng">
                  <a:noFill/>
                  <a:prstDash val="solid"/>
                </a:ln>
              </a:rPr>
              <a:t>SNS</a:t>
            </a:r>
            <a:r>
              <a:rPr lang="ja-JP" altLang="en-US" sz="2000" dirty="0">
                <a:ln w="10541" cmpd="sng">
                  <a:noFill/>
                  <a:prstDash val="solid"/>
                </a:ln>
              </a:rPr>
              <a:t>の効果はあったものの、成果としては不十分な結果となったことは反省が残る。</a:t>
            </a:r>
          </a:p>
          <a:p>
            <a:r>
              <a:rPr lang="ja-JP" altLang="en-US" sz="2000" dirty="0">
                <a:ln w="10541" cmpd="sng">
                  <a:noFill/>
                  <a:prstDash val="solid"/>
                </a:ln>
              </a:rPr>
              <a:t>しかし、商店会の活性化を目的とした本取り組みそのものは３か年通してしっかりと実施できたことは運用面だけを見れば成功であったと言える。</a:t>
            </a:r>
          </a:p>
          <a:p>
            <a:endParaRPr lang="en-US" altLang="ja-JP" sz="2000" dirty="0">
              <a:ln w="10541" cmpd="sng">
                <a:noFill/>
                <a:prstDash val="solid"/>
              </a:ln>
            </a:endParaRPr>
          </a:p>
          <a:p>
            <a:r>
              <a:rPr lang="ja-JP" altLang="en-US" sz="2000" dirty="0">
                <a:ln w="10541" cmpd="sng">
                  <a:noFill/>
                  <a:prstDash val="solid"/>
                </a:ln>
              </a:rPr>
              <a:t>本プロジェクトに賛同いただき、フォローをしてくださった新宿区の皆さまには大変感謝いたします。また、学生を快く受け入れてくださいました上落合発展会の皆さまも誠にありがとうございました。</a:t>
            </a:r>
          </a:p>
          <a:p>
            <a:endParaRPr lang="en-US" altLang="ja-JP" sz="2000" dirty="0">
              <a:ln w="10541" cmpd="sng">
                <a:noFill/>
                <a:prstDash val="solid"/>
              </a:ln>
            </a:endParaRPr>
          </a:p>
          <a:p>
            <a:r>
              <a:rPr lang="ja-JP" altLang="en-US" sz="2000" dirty="0">
                <a:ln w="10541" cmpd="sng">
                  <a:noFill/>
                  <a:prstDash val="solid"/>
                </a:ln>
              </a:rPr>
              <a:t>新宿区「大学等との連携による商店街支援事業」の取り組みはこちらで終了となりますが、この取り組みを飛び出して、次年度からは上落合発展会と直接引き継いでいけることになったのは、今までの成果として誇らしいと考えます。新宿区産業振興課の皆さま、誠にありがとうございました。本プロジェクトのスキームを活かして</a:t>
            </a:r>
            <a:r>
              <a:rPr lang="ja-JP" altLang="en-US" sz="2000">
                <a:ln w="10541" cmpd="sng">
                  <a:noFill/>
                  <a:prstDash val="solid"/>
                </a:ln>
              </a:rPr>
              <a:t>上落合の商店会の活性化に取り組んでまいります。</a:t>
            </a:r>
            <a:endParaRPr lang="ja-JP" altLang="en-US" sz="2000" dirty="0">
              <a:ln w="10541" cmpd="sng">
                <a:noFill/>
                <a:prstDash val="solid"/>
              </a:ln>
            </a:endParaRPr>
          </a:p>
          <a:p>
            <a:endParaRPr lang="ja-JP" altLang="en-US" sz="2000" dirty="0">
              <a:ln w="10541" cmpd="sng">
                <a:noFill/>
                <a:prstDash val="solid"/>
              </a:ln>
            </a:endParaRPr>
          </a:p>
          <a:p>
            <a:pPr algn="ctr"/>
            <a:r>
              <a:rPr lang="ja-JP" altLang="en-US" sz="2000" dirty="0">
                <a:ln w="10541" cmpd="sng">
                  <a:noFill/>
                  <a:prstDash val="solid"/>
                </a:ln>
              </a:rPr>
              <a:t>国際ファッション専門職大学　上落合発展会ゼミ</a:t>
            </a:r>
          </a:p>
        </p:txBody>
      </p:sp>
    </p:spTree>
    <p:extLst>
      <p:ext uri="{BB962C8B-B14F-4D97-AF65-F5344CB8AC3E}">
        <p14:creationId xmlns:p14="http://schemas.microsoft.com/office/powerpoint/2010/main" val="26430438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973DB-6F92-FDA5-11B8-F174FE2BB878}"/>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C16A713-589A-F322-F4B7-2A8DD1CEC20A}"/>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まとめ</a:t>
            </a:r>
            <a:r>
              <a:rPr lang="en-US" altLang="ja-JP" b="1" dirty="0">
                <a:solidFill>
                  <a:schemeClr val="accent1">
                    <a:lumMod val="25000"/>
                  </a:schemeClr>
                </a:solidFill>
              </a:rPr>
              <a:t>(</a:t>
            </a:r>
            <a:r>
              <a:rPr lang="ja-JP" altLang="en-US" b="1" dirty="0">
                <a:solidFill>
                  <a:schemeClr val="accent1">
                    <a:lumMod val="25000"/>
                  </a:schemeClr>
                </a:solidFill>
              </a:rPr>
              <a:t>学生からのメッセージ</a:t>
            </a:r>
            <a:r>
              <a:rPr lang="en-US" altLang="ja-JP" b="1" dirty="0">
                <a:solidFill>
                  <a:schemeClr val="accent1">
                    <a:lumMod val="25000"/>
                  </a:schemeClr>
                </a:solidFill>
              </a:rPr>
              <a:t>)</a:t>
            </a:r>
          </a:p>
        </p:txBody>
      </p:sp>
      <p:sp>
        <p:nvSpPr>
          <p:cNvPr id="3" name="コンテンツ プレースホルダー 2">
            <a:extLst>
              <a:ext uri="{FF2B5EF4-FFF2-40B4-BE49-F238E27FC236}">
                <a16:creationId xmlns:a16="http://schemas.microsoft.com/office/drawing/2014/main" id="{14703095-3DDD-6B39-A527-7CFF48AAAEC6}"/>
              </a:ext>
            </a:extLst>
          </p:cNvPr>
          <p:cNvSpPr>
            <a:spLocks noGrp="1"/>
          </p:cNvSpPr>
          <p:nvPr>
            <p:ph sz="quarter" idx="10"/>
          </p:nvPr>
        </p:nvSpPr>
        <p:spPr>
          <a:xfrm>
            <a:off x="914399" y="1507344"/>
            <a:ext cx="10363201" cy="4849007"/>
          </a:xfrm>
        </p:spPr>
        <p:txBody>
          <a:bodyPr rtlCol="0">
            <a:normAutofit/>
          </a:bodyPr>
          <a:lstStyle>
            <a:defPPr>
              <a:defRPr lang="ja-JP"/>
            </a:defPPr>
          </a:lstStyle>
          <a:p>
            <a:pPr marL="0" indent="0" rtl="0">
              <a:buNone/>
            </a:pPr>
            <a:r>
              <a:rPr lang="ja-JP" altLang="en-US" noProof="1">
                <a:solidFill>
                  <a:schemeClr val="accent1">
                    <a:lumMod val="25000"/>
                  </a:schemeClr>
                </a:solidFill>
              </a:rPr>
              <a:t>■本ゼミの活動を通して</a:t>
            </a:r>
            <a:endParaRPr lang="en-US" altLang="ja-JP" noProof="1">
              <a:solidFill>
                <a:schemeClr val="accent1">
                  <a:lumMod val="25000"/>
                </a:schemeClr>
              </a:solidFill>
            </a:endParaRPr>
          </a:p>
        </p:txBody>
      </p:sp>
      <p:sp>
        <p:nvSpPr>
          <p:cNvPr id="8" name="フッター プレースホルダー 2">
            <a:extLst>
              <a:ext uri="{FF2B5EF4-FFF2-40B4-BE49-F238E27FC236}">
                <a16:creationId xmlns:a16="http://schemas.microsoft.com/office/drawing/2014/main" id="{F568E9EB-C841-66CC-46C1-CF48258E06AC}"/>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F99D37B6-ED88-C4DA-005C-059AF4C15455}"/>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5" name="正方形/長方形 4">
            <a:extLst>
              <a:ext uri="{FF2B5EF4-FFF2-40B4-BE49-F238E27FC236}">
                <a16:creationId xmlns:a16="http://schemas.microsoft.com/office/drawing/2014/main" id="{F67BCE31-009D-75DA-AA4B-812923E47CCE}"/>
              </a:ext>
            </a:extLst>
          </p:cNvPr>
          <p:cNvSpPr/>
          <p:nvPr/>
        </p:nvSpPr>
        <p:spPr>
          <a:xfrm>
            <a:off x="914399" y="1925039"/>
            <a:ext cx="10363201" cy="4401205"/>
          </a:xfrm>
          <a:prstGeom prst="rect">
            <a:avLst/>
          </a:prstGeom>
        </p:spPr>
        <p:style>
          <a:lnRef idx="2">
            <a:schemeClr val="dk1"/>
          </a:lnRef>
          <a:fillRef idx="1">
            <a:schemeClr val="lt1"/>
          </a:fillRef>
          <a:effectRef idx="0">
            <a:schemeClr val="dk1"/>
          </a:effectRef>
          <a:fontRef idx="minor">
            <a:schemeClr val="dk1"/>
          </a:fontRef>
        </p:style>
        <p:txBody>
          <a:bodyPr wrap="square" lIns="91440" tIns="45720" rIns="91440" bIns="45720">
            <a:spAutoFit/>
          </a:bodyPr>
          <a:lstStyle/>
          <a:p>
            <a:r>
              <a:rPr lang="ja-JP" altLang="en-US" sz="2000" dirty="0">
                <a:ln w="10541" cmpd="sng">
                  <a:noFill/>
                  <a:prstDash val="solid"/>
                </a:ln>
              </a:rPr>
              <a:t>過年度からの引継ぎと新規提案という難しいバランスを取りつつ、商店会の活性化を目指した本活動は</a:t>
            </a:r>
            <a:endParaRPr lang="en-US" altLang="ja-JP" sz="2000" dirty="0">
              <a:ln w="10541" cmpd="sng">
                <a:noFill/>
                <a:prstDash val="solid"/>
              </a:ln>
            </a:endParaRPr>
          </a:p>
          <a:p>
            <a:r>
              <a:rPr lang="ja-JP" altLang="en-US" sz="2000" dirty="0">
                <a:ln w="10541" cmpd="sng">
                  <a:noFill/>
                  <a:prstDash val="solid"/>
                </a:ln>
              </a:rPr>
              <a:t>直接地域の方とやりとりができ、非常に学びが多かったです。</a:t>
            </a:r>
            <a:endParaRPr lang="en-US" altLang="ja-JP" sz="2000" dirty="0">
              <a:ln w="10541" cmpd="sng">
                <a:noFill/>
                <a:prstDash val="solid"/>
              </a:ln>
            </a:endParaRPr>
          </a:p>
          <a:p>
            <a:r>
              <a:rPr lang="ja-JP" altLang="en-US" sz="2000" dirty="0">
                <a:ln w="10541" cmpd="sng">
                  <a:noFill/>
                  <a:prstDash val="solid"/>
                </a:ln>
              </a:rPr>
              <a:t>毎週月曜日の授業では</a:t>
            </a:r>
            <a:r>
              <a:rPr lang="en-US" altLang="ja-JP" sz="2000" dirty="0">
                <a:ln w="10541" cmpd="sng">
                  <a:noFill/>
                  <a:prstDash val="solid"/>
                </a:ln>
              </a:rPr>
              <a:t>illustrator</a:t>
            </a:r>
            <a:r>
              <a:rPr lang="ja-JP" altLang="en-US" sz="2000" dirty="0">
                <a:ln w="10541" cmpd="sng">
                  <a:noFill/>
                  <a:prstDash val="solid"/>
                </a:ln>
              </a:rPr>
              <a:t>と</a:t>
            </a:r>
            <a:r>
              <a:rPr lang="en-US" altLang="ja-JP" sz="2000" dirty="0">
                <a:ln w="10541" cmpd="sng">
                  <a:noFill/>
                  <a:prstDash val="solid"/>
                </a:ln>
              </a:rPr>
              <a:t>Photoshop</a:t>
            </a:r>
            <a:r>
              <a:rPr lang="ja-JP" altLang="en-US" sz="2000" dirty="0">
                <a:ln w="10541" cmpd="sng">
                  <a:noFill/>
                  <a:prstDash val="solid"/>
                </a:ln>
              </a:rPr>
              <a:t>の技術指導を受け、その成果としてチラシの作成や</a:t>
            </a:r>
            <a:endParaRPr lang="en-US" altLang="ja-JP" sz="2000" dirty="0">
              <a:ln w="10541" cmpd="sng">
                <a:noFill/>
                <a:prstDash val="solid"/>
              </a:ln>
            </a:endParaRPr>
          </a:p>
          <a:p>
            <a:r>
              <a:rPr lang="ja-JP" altLang="en-US" sz="2000" dirty="0">
                <a:ln w="10541" cmpd="sng">
                  <a:noFill/>
                  <a:prstDash val="solid"/>
                </a:ln>
              </a:rPr>
              <a:t>冊子の作成を行う流れであったのでイラストレーターの技術だけでなく、情報を伝えやすくするためのデザ</a:t>
            </a:r>
            <a:endParaRPr lang="en-US" altLang="ja-JP" sz="2000" dirty="0">
              <a:ln w="10541" cmpd="sng">
                <a:noFill/>
                <a:prstDash val="solid"/>
              </a:ln>
            </a:endParaRPr>
          </a:p>
          <a:p>
            <a:r>
              <a:rPr lang="ja-JP" altLang="en-US" sz="2000" dirty="0">
                <a:ln w="10541" cmpd="sng">
                  <a:noFill/>
                  <a:prstDash val="solid"/>
                </a:ln>
              </a:rPr>
              <a:t>インや文章力を学ぶことができました。</a:t>
            </a:r>
            <a:endParaRPr lang="en-US" altLang="ja-JP" sz="2000" dirty="0">
              <a:ln w="10541" cmpd="sng">
                <a:noFill/>
                <a:prstDash val="solid"/>
              </a:ln>
            </a:endParaRPr>
          </a:p>
          <a:p>
            <a:r>
              <a:rPr lang="ja-JP" altLang="en-US" sz="2000" dirty="0">
                <a:ln w="10541" cmpd="sng">
                  <a:noFill/>
                  <a:prstDash val="solid"/>
                </a:ln>
              </a:rPr>
              <a:t>成果は悔しい部分もありましたが、盆踊り大会や謎解き街歩きイベントなどの様々なイベントで、街の</a:t>
            </a:r>
            <a:endParaRPr lang="en-US" altLang="ja-JP" sz="2000" dirty="0">
              <a:ln w="10541" cmpd="sng">
                <a:noFill/>
                <a:prstDash val="solid"/>
              </a:ln>
            </a:endParaRPr>
          </a:p>
          <a:p>
            <a:r>
              <a:rPr lang="ja-JP" altLang="en-US" sz="2000" dirty="0">
                <a:ln w="10541" cmpd="sng">
                  <a:noFill/>
                  <a:prstDash val="solid"/>
                </a:ln>
              </a:rPr>
              <a:t>方々とコミュニケーションをとり、上落合の温かい魅力にたくさん触れることができよかったです。</a:t>
            </a:r>
            <a:endParaRPr lang="en-US" altLang="ja-JP" sz="2000" dirty="0">
              <a:ln w="10541" cmpd="sng">
                <a:noFill/>
                <a:prstDash val="solid"/>
              </a:ln>
            </a:endParaRPr>
          </a:p>
          <a:p>
            <a:r>
              <a:rPr lang="ja-JP" altLang="en-US" sz="2000" dirty="0">
                <a:ln w="10541" cmpd="sng">
                  <a:noFill/>
                  <a:prstDash val="solid"/>
                </a:ln>
              </a:rPr>
              <a:t>このゼミを通して感じたのは</a:t>
            </a:r>
            <a:r>
              <a:rPr lang="en-US" altLang="ja-JP" sz="2000" dirty="0">
                <a:ln w="10541" cmpd="sng">
                  <a:noFill/>
                  <a:prstDash val="solid"/>
                </a:ln>
                <a:highlight>
                  <a:srgbClr val="FFFF00"/>
                </a:highlight>
              </a:rPr>
              <a:t>【</a:t>
            </a:r>
            <a:r>
              <a:rPr lang="ja-JP" altLang="en-US" sz="2000" dirty="0">
                <a:ln w="10541" cmpd="sng">
                  <a:noFill/>
                  <a:prstDash val="solid"/>
                </a:ln>
                <a:highlight>
                  <a:srgbClr val="FFFF00"/>
                </a:highlight>
              </a:rPr>
              <a:t>誰に何を一番伝えたいのかを考え、作成することが重要</a:t>
            </a:r>
            <a:r>
              <a:rPr lang="en-US" altLang="ja-JP" sz="2000" dirty="0">
                <a:ln w="10541" cmpd="sng">
                  <a:noFill/>
                  <a:prstDash val="solid"/>
                </a:ln>
                <a:highlight>
                  <a:srgbClr val="FFFF00"/>
                </a:highlight>
              </a:rPr>
              <a:t>】</a:t>
            </a:r>
            <a:r>
              <a:rPr lang="ja-JP" altLang="en-US" sz="2000" dirty="0">
                <a:ln w="10541" cmpd="sng">
                  <a:noFill/>
                  <a:prstDash val="solid"/>
                </a:ln>
              </a:rPr>
              <a:t>ということでした。</a:t>
            </a:r>
          </a:p>
          <a:p>
            <a:r>
              <a:rPr lang="ja-JP" altLang="en-US" sz="2000" dirty="0">
                <a:ln w="10541" cmpd="sng">
                  <a:noFill/>
                  <a:prstDash val="solid"/>
                </a:ln>
              </a:rPr>
              <a:t>プレゼン資料などを作っていく中で段々、忘れがちになっていると感じたため、意識していきたいです。</a:t>
            </a:r>
            <a:endParaRPr lang="en-US" altLang="ja-JP" sz="2000" dirty="0">
              <a:ln w="10541" cmpd="sng">
                <a:noFill/>
                <a:prstDash val="solid"/>
              </a:ln>
            </a:endParaRPr>
          </a:p>
          <a:p>
            <a:r>
              <a:rPr lang="ja-JP" altLang="en-US" sz="2000" dirty="0">
                <a:ln w="10541" cmpd="sng">
                  <a:noFill/>
                  <a:prstDash val="solid"/>
                </a:ln>
              </a:rPr>
              <a:t>また、謎解き問題集作成や冊子作成の中で他チームと連携がうまく取れなかったこともあったため、チーム内だけでなく、他のチームとの連携もしっかり取ることが重要だと感じました。</a:t>
            </a:r>
            <a:endParaRPr lang="en-US" altLang="ja-JP" sz="2000" dirty="0">
              <a:ln w="10541" cmpd="sng">
                <a:noFill/>
                <a:prstDash val="solid"/>
              </a:ln>
            </a:endParaRPr>
          </a:p>
          <a:p>
            <a:r>
              <a:rPr lang="ja-JP" altLang="en-US" sz="2000" dirty="0">
                <a:ln w="10541" cmpd="sng">
                  <a:noFill/>
                  <a:prstDash val="solid"/>
                </a:ln>
              </a:rPr>
              <a:t>大きな学びと経験と発見のあったゼミでした。新宿区の皆さま、上落合発展会の皆さま、貴重な経験と取り組みをさせていただき誠にありがとうございました。</a:t>
            </a:r>
            <a:endParaRPr lang="en-US" altLang="ja-JP" sz="2000" dirty="0">
              <a:ln w="10541" cmpd="sng">
                <a:noFill/>
                <a:prstDash val="solid"/>
              </a:ln>
            </a:endParaRPr>
          </a:p>
          <a:p>
            <a:pPr algn="r"/>
            <a:r>
              <a:rPr lang="ja-JP" altLang="en-US" sz="2000" dirty="0">
                <a:ln w="10541" cmpd="sng">
                  <a:noFill/>
                  <a:prstDash val="solid"/>
                </a:ln>
              </a:rPr>
              <a:t>国際ファッション専門職大学　上落合発展会ゼミ学生一同</a:t>
            </a:r>
            <a:endParaRPr lang="en-US" altLang="ja-JP" sz="2000" dirty="0">
              <a:ln w="10541" cmpd="sng">
                <a:noFill/>
                <a:prstDash val="solid"/>
              </a:ln>
            </a:endParaRPr>
          </a:p>
        </p:txBody>
      </p:sp>
    </p:spTree>
    <p:extLst>
      <p:ext uri="{BB962C8B-B14F-4D97-AF65-F5344CB8AC3E}">
        <p14:creationId xmlns:p14="http://schemas.microsoft.com/office/powerpoint/2010/main" val="40093086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DF6EE3-DEA2-2052-C52C-FFB552D8A455}"/>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1C08219F-674F-3B40-4B7A-2D685B5A5E0D}"/>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本プロジェクトの概要</a:t>
            </a:r>
            <a:r>
              <a:rPr lang="en-US" altLang="ja-JP" b="1" dirty="0">
                <a:solidFill>
                  <a:schemeClr val="accent1">
                    <a:lumMod val="25000"/>
                  </a:schemeClr>
                </a:solidFill>
              </a:rPr>
              <a:t>【</a:t>
            </a:r>
            <a:r>
              <a:rPr lang="ja-JP" altLang="en-US" b="1" dirty="0">
                <a:solidFill>
                  <a:schemeClr val="accent1">
                    <a:lumMod val="25000"/>
                  </a:schemeClr>
                </a:solidFill>
              </a:rPr>
              <a:t>実施体制</a:t>
            </a:r>
            <a:r>
              <a:rPr lang="en-US" altLang="ja-JP" b="1" dirty="0">
                <a:solidFill>
                  <a:schemeClr val="accent1">
                    <a:lumMod val="25000"/>
                  </a:schemeClr>
                </a:solidFill>
              </a:rPr>
              <a:t>】</a:t>
            </a:r>
            <a:endParaRPr lang="ja-JP" b="1" dirty="0">
              <a:solidFill>
                <a:schemeClr val="accent1">
                  <a:lumMod val="25000"/>
                </a:schemeClr>
              </a:solidFill>
            </a:endParaRPr>
          </a:p>
        </p:txBody>
      </p:sp>
      <p:sp>
        <p:nvSpPr>
          <p:cNvPr id="3" name="コンテンツ プレースホルダー 2">
            <a:extLst>
              <a:ext uri="{FF2B5EF4-FFF2-40B4-BE49-F238E27FC236}">
                <a16:creationId xmlns:a16="http://schemas.microsoft.com/office/drawing/2014/main" id="{79B38D1A-B396-8FE9-343D-1CA65CBF0807}"/>
              </a:ext>
            </a:extLst>
          </p:cNvPr>
          <p:cNvSpPr>
            <a:spLocks noGrp="1"/>
          </p:cNvSpPr>
          <p:nvPr>
            <p:ph sz="quarter" idx="10"/>
          </p:nvPr>
        </p:nvSpPr>
        <p:spPr>
          <a:xfrm>
            <a:off x="914399" y="1489590"/>
            <a:ext cx="10363201" cy="4317590"/>
          </a:xfrm>
        </p:spPr>
        <p:txBody>
          <a:bodyPr rtlCol="0"/>
          <a:lstStyle>
            <a:defPPr>
              <a:defRPr lang="ja-JP"/>
            </a:defPPr>
          </a:lstStyle>
          <a:p>
            <a:pPr marL="0" indent="0" rtl="0">
              <a:buNone/>
            </a:pPr>
            <a:r>
              <a:rPr lang="ja-JP" altLang="en-US" noProof="1">
                <a:solidFill>
                  <a:schemeClr val="accent1">
                    <a:lumMod val="25000"/>
                  </a:schemeClr>
                </a:solidFill>
              </a:rPr>
              <a:t>■時系列</a:t>
            </a:r>
          </a:p>
        </p:txBody>
      </p:sp>
      <p:sp>
        <p:nvSpPr>
          <p:cNvPr id="5" name="スライド番号プレースホルダー 4">
            <a:extLst>
              <a:ext uri="{FF2B5EF4-FFF2-40B4-BE49-F238E27FC236}">
                <a16:creationId xmlns:a16="http://schemas.microsoft.com/office/drawing/2014/main" id="{3865BAEC-856A-F639-4AC5-7A3B7F4969AD}"/>
              </a:ext>
            </a:extLst>
          </p:cNvPr>
          <p:cNvSpPr>
            <a:spLocks noGrp="1"/>
          </p:cNvSpPr>
          <p:nvPr>
            <p:ph type="sldNum" sz="quarter" idx="4"/>
          </p:nvPr>
        </p:nvSpPr>
        <p:spPr>
          <a:xfrm>
            <a:off x="914400" y="6246254"/>
            <a:ext cx="631065" cy="296214"/>
          </a:xfrm>
        </p:spPr>
        <p:txBody>
          <a:bodyPr rtlCol="0"/>
          <a:lstStyle>
            <a:defPPr>
              <a:defRPr lang="ja-JP"/>
            </a:defPPr>
          </a:lstStyle>
          <a:p>
            <a:pPr rtl="0"/>
            <a:fld id="{B5CEABB6-07DC-46E8-9B57-56EC44A396E5}" type="slidenum">
              <a:rPr lang="en-US" altLang="ja-JP" smtClean="0"/>
              <a:pPr rtl="0"/>
              <a:t>4</a:t>
            </a:fld>
            <a:endParaRPr lang="ja-JP" dirty="0"/>
          </a:p>
        </p:txBody>
      </p:sp>
      <p:pic>
        <p:nvPicPr>
          <p:cNvPr id="6" name="図 5">
            <a:extLst>
              <a:ext uri="{FF2B5EF4-FFF2-40B4-BE49-F238E27FC236}">
                <a16:creationId xmlns:a16="http://schemas.microsoft.com/office/drawing/2014/main" id="{E8B92069-0F3E-6BD6-736D-61283AD8A564}"/>
              </a:ext>
            </a:extLst>
          </p:cNvPr>
          <p:cNvPicPr>
            <a:picLocks noChangeAspect="1"/>
          </p:cNvPicPr>
          <p:nvPr/>
        </p:nvPicPr>
        <p:blipFill>
          <a:blip r:embed="rId3"/>
          <a:srcRect l="598" t="388" r="525" b="61"/>
          <a:stretch/>
        </p:blipFill>
        <p:spPr>
          <a:xfrm>
            <a:off x="3155311" y="1489590"/>
            <a:ext cx="5881376" cy="4850250"/>
          </a:xfrm>
          <a:prstGeom prst="rect">
            <a:avLst/>
          </a:prstGeom>
        </p:spPr>
      </p:pic>
      <p:sp>
        <p:nvSpPr>
          <p:cNvPr id="7" name="フッター プレースホルダー 2">
            <a:extLst>
              <a:ext uri="{FF2B5EF4-FFF2-40B4-BE49-F238E27FC236}">
                <a16:creationId xmlns:a16="http://schemas.microsoft.com/office/drawing/2014/main" id="{F8C389B6-14E0-9482-D3DA-0E37A7E9958E}"/>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algn="ctr"/>
            <a:r>
              <a:rPr kumimoji="1" lang="en-US" altLang="ja-JP" dirty="0">
                <a:solidFill>
                  <a:schemeClr val="accent1">
                    <a:lumMod val="25000"/>
                  </a:schemeClr>
                </a:solidFill>
              </a:rPr>
              <a:t>© 2025</a:t>
            </a:r>
            <a:r>
              <a:rPr kumimoji="1" lang="en-US" altLang="en-US" dirty="0">
                <a:solidFill>
                  <a:schemeClr val="accent1">
                    <a:lumMod val="25000"/>
                  </a:schemeClr>
                </a:solidFill>
              </a:rPr>
              <a:t>　</a:t>
            </a:r>
            <a:r>
              <a:rPr kumimoji="1" lang="en-US" altLang="ja-JP" dirty="0">
                <a:solidFill>
                  <a:schemeClr val="accent1">
                    <a:lumMod val="25000"/>
                  </a:schemeClr>
                </a:solidFill>
              </a:rPr>
              <a:t>PIIF</a:t>
            </a:r>
            <a:endParaRPr kumimoji="1" lang="en-US" altLang="en-US" dirty="0">
              <a:solidFill>
                <a:schemeClr val="accent1">
                  <a:lumMod val="25000"/>
                </a:schemeClr>
              </a:solidFill>
            </a:endParaRPr>
          </a:p>
        </p:txBody>
      </p:sp>
      <p:sp>
        <p:nvSpPr>
          <p:cNvPr id="8" name="スライド番号プレースホルダー 13">
            <a:extLst>
              <a:ext uri="{FF2B5EF4-FFF2-40B4-BE49-F238E27FC236}">
                <a16:creationId xmlns:a16="http://schemas.microsoft.com/office/drawing/2014/main" id="{D464EEAB-0555-7095-3B18-A5C991DBD998}"/>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algn="r"/>
            <a:fld id="{533BB7D3-39B4-4655-B802-218D0E8CA854}" type="slidenum">
              <a:rPr kumimoji="1" lang="en-US" altLang="ja-JP" smtClean="0">
                <a:solidFill>
                  <a:schemeClr val="accent1">
                    <a:lumMod val="25000"/>
                  </a:schemeClr>
                </a:solidFill>
              </a:rPr>
              <a:pPr algn="r"/>
              <a:t>4</a:t>
            </a:fld>
            <a:endParaRPr kumimoji="1" lang="ja-JP" altLang="en-US" dirty="0">
              <a:solidFill>
                <a:schemeClr val="accent1">
                  <a:lumMod val="25000"/>
                </a:schemeClr>
              </a:solidFill>
            </a:endParaRPr>
          </a:p>
        </p:txBody>
      </p:sp>
    </p:spTree>
    <p:extLst>
      <p:ext uri="{BB962C8B-B14F-4D97-AF65-F5344CB8AC3E}">
        <p14:creationId xmlns:p14="http://schemas.microsoft.com/office/powerpoint/2010/main" val="22140042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グラフィック 2">
            <a:extLst>
              <a:ext uri="{FF2B5EF4-FFF2-40B4-BE49-F238E27FC236}">
                <a16:creationId xmlns:a16="http://schemas.microsoft.com/office/drawing/2014/main" id="{77B52831-0916-294C-0ACB-9774B9805D9B}"/>
              </a:ext>
              <a:ext uri="{C183D7F6-B498-43B3-948B-1728B52AA6E4}">
                <adec:decorative xmlns:adec="http://schemas.microsoft.com/office/drawing/2017/decorative" val="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4151" r="18577"/>
          <a:stretch/>
        </p:blipFill>
        <p:spPr>
          <a:xfrm flipH="1">
            <a:off x="0" y="0"/>
            <a:ext cx="5181600" cy="6858000"/>
          </a:xfrm>
          <a:prstGeom prst="rect">
            <a:avLst/>
          </a:prstGeom>
        </p:spPr>
      </p:pic>
      <p:sp>
        <p:nvSpPr>
          <p:cNvPr id="7" name="タイトル 6">
            <a:extLst>
              <a:ext uri="{FF2B5EF4-FFF2-40B4-BE49-F238E27FC236}">
                <a16:creationId xmlns:a16="http://schemas.microsoft.com/office/drawing/2014/main" id="{E82E216E-9EE0-9D3F-D692-083F575A3D04}"/>
              </a:ext>
            </a:extLst>
          </p:cNvPr>
          <p:cNvSpPr>
            <a:spLocks noGrp="1"/>
          </p:cNvSpPr>
          <p:nvPr>
            <p:ph type="title"/>
          </p:nvPr>
        </p:nvSpPr>
        <p:spPr>
          <a:xfrm>
            <a:off x="6091514" y="374090"/>
            <a:ext cx="5363885" cy="3624984"/>
          </a:xfrm>
        </p:spPr>
        <p:txBody>
          <a:bodyPr rtlCol="0"/>
          <a:lstStyle>
            <a:defPPr>
              <a:defRPr lang="ja-JP"/>
            </a:defPPr>
          </a:lstStyle>
          <a:p>
            <a:pPr rtl="0"/>
            <a:r>
              <a:rPr lang="ja-JP" dirty="0">
                <a:solidFill>
                  <a:schemeClr val="accent1">
                    <a:lumMod val="25000"/>
                  </a:schemeClr>
                </a:solidFill>
              </a:rPr>
              <a:t>ありがとうございました</a:t>
            </a:r>
          </a:p>
        </p:txBody>
      </p:sp>
      <p:sp>
        <p:nvSpPr>
          <p:cNvPr id="10" name="コンテンツ プレースホルダー 9">
            <a:extLst>
              <a:ext uri="{FF2B5EF4-FFF2-40B4-BE49-F238E27FC236}">
                <a16:creationId xmlns:a16="http://schemas.microsoft.com/office/drawing/2014/main" id="{1F398FDD-E639-CF6A-B875-443655F2B31B}"/>
              </a:ext>
            </a:extLst>
          </p:cNvPr>
          <p:cNvSpPr>
            <a:spLocks noGrp="1"/>
          </p:cNvSpPr>
          <p:nvPr>
            <p:ph idx="1"/>
          </p:nvPr>
        </p:nvSpPr>
        <p:spPr>
          <a:xfrm>
            <a:off x="6091514" y="4172989"/>
            <a:ext cx="5057103" cy="2519363"/>
          </a:xfrm>
        </p:spPr>
        <p:txBody>
          <a:bodyPr rtlCol="0"/>
          <a:lstStyle>
            <a:defPPr>
              <a:defRPr lang="ja-JP"/>
            </a:defPPr>
          </a:lstStyle>
          <a:p>
            <a:pPr algn="r" rtl="0"/>
            <a:r>
              <a:rPr lang="ja-JP" altLang="en-US" dirty="0">
                <a:solidFill>
                  <a:schemeClr val="accent1">
                    <a:lumMod val="25000"/>
                  </a:schemeClr>
                </a:solidFill>
              </a:rPr>
              <a:t>上落合ゼミ　学生一同</a:t>
            </a:r>
            <a:endParaRPr lang="ja-JP" dirty="0">
              <a:solidFill>
                <a:schemeClr val="accent1">
                  <a:lumMod val="25000"/>
                </a:schemeClr>
              </a:solidFill>
            </a:endParaRPr>
          </a:p>
        </p:txBody>
      </p:sp>
      <p:pic>
        <p:nvPicPr>
          <p:cNvPr id="2" name="図 1" descr="屋内, 人, 座る, 男 が含まれている画像&#10;&#10;AI によって生成されたコンテンツは間違っている可能性があります。">
            <a:extLst>
              <a:ext uri="{FF2B5EF4-FFF2-40B4-BE49-F238E27FC236}">
                <a16:creationId xmlns:a16="http://schemas.microsoft.com/office/drawing/2014/main" id="{398B21EF-95E5-D71B-DBC4-21AE8EC8248F}"/>
              </a:ext>
            </a:extLst>
          </p:cNvPr>
          <p:cNvPicPr>
            <a:picLocks noChangeAspect="1"/>
          </p:cNvPicPr>
          <p:nvPr/>
        </p:nvPicPr>
        <p:blipFill>
          <a:blip r:embed="rId5">
            <a:extLst>
              <a:ext uri="{28A0092B-C50C-407E-A947-70E740481C1C}">
                <a14:useLocalDpi xmlns:a14="http://schemas.microsoft.com/office/drawing/2010/main" val="0"/>
              </a:ext>
            </a:extLst>
          </a:blip>
          <a:srcRect l="13421" r="32666" b="26895"/>
          <a:stretch/>
        </p:blipFill>
        <p:spPr>
          <a:xfrm rot="5400000">
            <a:off x="412129" y="4312196"/>
            <a:ext cx="2216410" cy="2254043"/>
          </a:xfrm>
          <a:prstGeom prst="rect">
            <a:avLst/>
          </a:prstGeom>
          <a:effectLst>
            <a:outerShdw blurRad="50800" dist="38100" dir="2700000" algn="tl" rotWithShape="0">
              <a:prstClr val="black">
                <a:alpha val="40000"/>
              </a:prstClr>
            </a:outerShdw>
          </a:effectLst>
        </p:spPr>
      </p:pic>
      <p:pic>
        <p:nvPicPr>
          <p:cNvPr id="4" name="図 3" descr="人, 食品, テーブル, 女性 が含まれている画像&#10;&#10;AI によって生成されたコンテンツは間違っている可能性があります。">
            <a:extLst>
              <a:ext uri="{FF2B5EF4-FFF2-40B4-BE49-F238E27FC236}">
                <a16:creationId xmlns:a16="http://schemas.microsoft.com/office/drawing/2014/main" id="{E69BAE07-60AC-4E2A-0A1D-BB86C7F105AD}"/>
              </a:ext>
            </a:extLst>
          </p:cNvPr>
          <p:cNvPicPr>
            <a:picLocks noChangeAspect="1"/>
          </p:cNvPicPr>
          <p:nvPr/>
        </p:nvPicPr>
        <p:blipFill>
          <a:blip r:embed="rId6">
            <a:extLst>
              <a:ext uri="{28A0092B-C50C-407E-A947-70E740481C1C}">
                <a14:useLocalDpi xmlns:a14="http://schemas.microsoft.com/office/drawing/2010/main" val="0"/>
              </a:ext>
            </a:extLst>
          </a:blip>
          <a:srcRect l="6702" t="8303" r="3419" b="20623"/>
          <a:stretch/>
        </p:blipFill>
        <p:spPr>
          <a:xfrm>
            <a:off x="3557270" y="3224616"/>
            <a:ext cx="1928956" cy="1896746"/>
          </a:xfrm>
          <a:prstGeom prst="rect">
            <a:avLst/>
          </a:prstGeom>
          <a:effectLst>
            <a:outerShdw blurRad="50800" dist="38100" dir="2700000" algn="tl" rotWithShape="0">
              <a:prstClr val="black">
                <a:alpha val="40000"/>
              </a:prstClr>
            </a:outerShdw>
          </a:effectLst>
        </p:spPr>
      </p:pic>
      <p:pic>
        <p:nvPicPr>
          <p:cNvPr id="5" name="図 4" descr="バナナを食べる人&#10;&#10;AI によって生成されたコンテンツは間違っている可能性があります。">
            <a:extLst>
              <a:ext uri="{FF2B5EF4-FFF2-40B4-BE49-F238E27FC236}">
                <a16:creationId xmlns:a16="http://schemas.microsoft.com/office/drawing/2014/main" id="{EA036923-07E3-19F4-D904-A2EDF7589C88}"/>
              </a:ext>
            </a:extLst>
          </p:cNvPr>
          <p:cNvPicPr>
            <a:picLocks noChangeAspect="1"/>
          </p:cNvPicPr>
          <p:nvPr/>
        </p:nvPicPr>
        <p:blipFill>
          <a:blip r:embed="rId7">
            <a:extLst>
              <a:ext uri="{28A0092B-C50C-407E-A947-70E740481C1C}">
                <a14:useLocalDpi xmlns:a14="http://schemas.microsoft.com/office/drawing/2010/main" val="0"/>
              </a:ext>
            </a:extLst>
          </a:blip>
          <a:srcRect l="20076" r="7197"/>
          <a:stretch/>
        </p:blipFill>
        <p:spPr>
          <a:xfrm rot="5400000">
            <a:off x="2136058" y="2039102"/>
            <a:ext cx="1842206" cy="1899775"/>
          </a:xfrm>
          <a:prstGeom prst="rect">
            <a:avLst/>
          </a:prstGeom>
          <a:effectLst>
            <a:outerShdw blurRad="50800" dist="38100" dir="2700000" algn="tl" rotWithShape="0">
              <a:prstClr val="black">
                <a:alpha val="40000"/>
              </a:prstClr>
            </a:outerShdw>
          </a:effectLst>
        </p:spPr>
      </p:pic>
      <p:pic>
        <p:nvPicPr>
          <p:cNvPr id="6" name="図 5" descr="食品, 瓶, テーブル, いっぱい が含まれている画像&#10;&#10;AI によって生成されたコンテンツは間違っている可能性があります。">
            <a:extLst>
              <a:ext uri="{FF2B5EF4-FFF2-40B4-BE49-F238E27FC236}">
                <a16:creationId xmlns:a16="http://schemas.microsoft.com/office/drawing/2014/main" id="{65A2F1DE-5CDD-1DF1-871E-35293F25C451}"/>
              </a:ext>
            </a:extLst>
          </p:cNvPr>
          <p:cNvPicPr>
            <a:picLocks noChangeAspect="1"/>
          </p:cNvPicPr>
          <p:nvPr/>
        </p:nvPicPr>
        <p:blipFill>
          <a:blip r:embed="rId8">
            <a:extLst>
              <a:ext uri="{28A0092B-C50C-407E-A947-70E740481C1C}">
                <a14:useLocalDpi xmlns:a14="http://schemas.microsoft.com/office/drawing/2010/main" val="0"/>
              </a:ext>
            </a:extLst>
          </a:blip>
          <a:srcRect t="15822" b="14773"/>
          <a:stretch/>
        </p:blipFill>
        <p:spPr>
          <a:xfrm>
            <a:off x="2140825" y="4765672"/>
            <a:ext cx="1924537" cy="1780561"/>
          </a:xfrm>
          <a:prstGeom prst="rect">
            <a:avLst/>
          </a:prstGeom>
          <a:effectLst>
            <a:outerShdw blurRad="50800" dist="38100" dir="2700000" algn="tl" rotWithShape="0">
              <a:prstClr val="black">
                <a:alpha val="40000"/>
              </a:prstClr>
            </a:outerShdw>
          </a:effectLst>
        </p:spPr>
      </p:pic>
      <p:pic>
        <p:nvPicPr>
          <p:cNvPr id="8" name="図 7" descr="人, 屋内, テーブル, 女性 が含まれている画像&#10;&#10;AI によって生成されたコンテンツは間違っている可能性があります。">
            <a:extLst>
              <a:ext uri="{FF2B5EF4-FFF2-40B4-BE49-F238E27FC236}">
                <a16:creationId xmlns:a16="http://schemas.microsoft.com/office/drawing/2014/main" id="{206C0EE1-A91B-7493-5B58-F86251FFBAA6}"/>
              </a:ext>
            </a:extLst>
          </p:cNvPr>
          <p:cNvPicPr>
            <a:picLocks noChangeAspect="1"/>
          </p:cNvPicPr>
          <p:nvPr/>
        </p:nvPicPr>
        <p:blipFill>
          <a:blip r:embed="rId9">
            <a:extLst>
              <a:ext uri="{28A0092B-C50C-407E-A947-70E740481C1C}">
                <a14:useLocalDpi xmlns:a14="http://schemas.microsoft.com/office/drawing/2010/main" val="0"/>
              </a:ext>
            </a:extLst>
          </a:blip>
          <a:srcRect t="16311" b="13257"/>
          <a:stretch/>
        </p:blipFill>
        <p:spPr>
          <a:xfrm>
            <a:off x="3402299" y="666771"/>
            <a:ext cx="1962153" cy="1842205"/>
          </a:xfrm>
          <a:prstGeom prst="rect">
            <a:avLst/>
          </a:prstGeom>
          <a:effectLst>
            <a:outerShdw blurRad="50800" dist="38100" dir="2700000" algn="tl" rotWithShape="0">
              <a:prstClr val="black">
                <a:alpha val="40000"/>
              </a:prstClr>
            </a:outerShdw>
          </a:effectLst>
        </p:spPr>
      </p:pic>
      <p:pic>
        <p:nvPicPr>
          <p:cNvPr id="9" name="図 8" descr="人, 子供, グループ, 女の子 が含まれている画像&#10;&#10;AI によって生成されたコンテンツは間違っている可能性があります。">
            <a:extLst>
              <a:ext uri="{FF2B5EF4-FFF2-40B4-BE49-F238E27FC236}">
                <a16:creationId xmlns:a16="http://schemas.microsoft.com/office/drawing/2014/main" id="{28573542-7005-D068-5A3C-A011DD95C87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574912" y="4351242"/>
            <a:ext cx="2925995" cy="2194991"/>
          </a:xfrm>
          <a:prstGeom prst="rect">
            <a:avLst/>
          </a:prstGeom>
          <a:effectLst>
            <a:outerShdw blurRad="50800" dist="38100" dir="2700000" algn="tl" rotWithShape="0">
              <a:prstClr val="black">
                <a:alpha val="40000"/>
              </a:prstClr>
            </a:outerShdw>
          </a:effectLst>
        </p:spPr>
      </p:pic>
      <p:pic>
        <p:nvPicPr>
          <p:cNvPr id="11" name="図 10" descr="横断歩道を渡っている女性&#10;&#10;AI によって生成されたコンテンツは間違っている可能性があります。">
            <a:extLst>
              <a:ext uri="{FF2B5EF4-FFF2-40B4-BE49-F238E27FC236}">
                <a16:creationId xmlns:a16="http://schemas.microsoft.com/office/drawing/2014/main" id="{ED858FBD-A04C-A585-3E5B-4542F9C22504}"/>
              </a:ext>
            </a:extLst>
          </p:cNvPr>
          <p:cNvPicPr>
            <a:picLocks noChangeAspect="1"/>
          </p:cNvPicPr>
          <p:nvPr/>
        </p:nvPicPr>
        <p:blipFill>
          <a:blip r:embed="rId11">
            <a:extLst>
              <a:ext uri="{28A0092B-C50C-407E-A947-70E740481C1C}">
                <a14:useLocalDpi xmlns:a14="http://schemas.microsoft.com/office/drawing/2010/main" val="0"/>
              </a:ext>
            </a:extLst>
          </a:blip>
          <a:srcRect t="19030" b="6962"/>
          <a:stretch/>
        </p:blipFill>
        <p:spPr>
          <a:xfrm>
            <a:off x="449871" y="424014"/>
            <a:ext cx="2140929" cy="2112166"/>
          </a:xfrm>
          <a:prstGeom prst="rect">
            <a:avLst/>
          </a:prstGeom>
          <a:effectLst>
            <a:outerShdw blurRad="50800" dist="38100" dir="2700000" algn="tl" rotWithShape="0">
              <a:prstClr val="black">
                <a:alpha val="40000"/>
              </a:prstClr>
            </a:outerShdw>
          </a:effectLst>
        </p:spPr>
      </p:pic>
      <p:pic>
        <p:nvPicPr>
          <p:cNvPr id="12" name="図 11" descr="机の上に座っている人たち&#10;&#10;AI によって生成されたコンテンツは間違っている可能性があります。">
            <a:extLst>
              <a:ext uri="{FF2B5EF4-FFF2-40B4-BE49-F238E27FC236}">
                <a16:creationId xmlns:a16="http://schemas.microsoft.com/office/drawing/2014/main" id="{4023A066-46F2-343E-3F22-0D7D48C098B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501923" y="459365"/>
            <a:ext cx="4485689" cy="270093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699326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ADD59383-E6CD-CF57-B9CF-5820B1CECE61}"/>
              </a:ext>
            </a:extLst>
          </p:cNvPr>
          <p:cNvSpPr>
            <a:spLocks noGrp="1"/>
          </p:cNvSpPr>
          <p:nvPr>
            <p:ph type="title"/>
          </p:nvPr>
        </p:nvSpPr>
        <p:spPr>
          <a:xfrm>
            <a:off x="6126480" y="1310639"/>
            <a:ext cx="5654188" cy="2689629"/>
          </a:xfrm>
        </p:spPr>
        <p:txBody>
          <a:bodyPr rtlCol="0"/>
          <a:lstStyle>
            <a:defPPr>
              <a:defRPr lang="ja-JP"/>
            </a:defPPr>
          </a:lstStyle>
          <a:p>
            <a:pPr rtl="0"/>
            <a:r>
              <a:rPr lang="ja-JP" altLang="en-US" b="1" dirty="0">
                <a:solidFill>
                  <a:schemeClr val="accent1">
                    <a:lumMod val="25000"/>
                  </a:schemeClr>
                </a:solidFill>
              </a:rPr>
              <a:t>本プロジェクトの概要</a:t>
            </a:r>
            <a:endParaRPr lang="ja-JP" b="1" dirty="0">
              <a:solidFill>
                <a:schemeClr val="accent1">
                  <a:lumMod val="25000"/>
                </a:schemeClr>
              </a:solidFill>
            </a:endParaRPr>
          </a:p>
        </p:txBody>
      </p:sp>
      <p:pic>
        <p:nvPicPr>
          <p:cNvPr id="5" name="図プレースホルダー 4">
            <a:extLst>
              <a:ext uri="{FF2B5EF4-FFF2-40B4-BE49-F238E27FC236}">
                <a16:creationId xmlns:a16="http://schemas.microsoft.com/office/drawing/2014/main" id="{95D91661-037A-ECB3-7904-2C3843A98D95}"/>
              </a:ext>
            </a:extLst>
          </p:cNvPr>
          <p:cNvPicPr>
            <a:picLocks noGrp="1" noChangeAspect="1"/>
          </p:cNvPicPr>
          <p:nvPr>
            <p:ph type="pic" sz="quarter" idx="11"/>
          </p:nvPr>
        </p:nvPicPr>
        <p:blipFill>
          <a:blip r:embed="rId3"/>
          <a:srcRect l="16667" r="16667"/>
          <a:stretch/>
        </p:blipFill>
        <p:spPr>
          <a:xfrm>
            <a:off x="0" y="-10160"/>
            <a:ext cx="6096000" cy="6858000"/>
          </a:xfrm>
        </p:spPr>
      </p:pic>
      <p:sp>
        <p:nvSpPr>
          <p:cNvPr id="8" name="コンテンツ プレースホルダー 7">
            <a:extLst>
              <a:ext uri="{FF2B5EF4-FFF2-40B4-BE49-F238E27FC236}">
                <a16:creationId xmlns:a16="http://schemas.microsoft.com/office/drawing/2014/main" id="{8B672BC8-D7EC-066C-9025-5F29713D8495}"/>
              </a:ext>
            </a:extLst>
          </p:cNvPr>
          <p:cNvSpPr>
            <a:spLocks noGrp="1"/>
          </p:cNvSpPr>
          <p:nvPr>
            <p:ph sz="quarter" idx="10"/>
          </p:nvPr>
        </p:nvSpPr>
        <p:spPr>
          <a:xfrm>
            <a:off x="6126163" y="4172990"/>
            <a:ext cx="5805425" cy="2389736"/>
          </a:xfrm>
        </p:spPr>
        <p:txBody>
          <a:bodyPr rtlCol="0">
            <a:normAutofit/>
          </a:bodyPr>
          <a:lstStyle>
            <a:defPPr>
              <a:defRPr lang="ja-JP"/>
            </a:defPPr>
          </a:lstStyle>
          <a:p>
            <a:pPr rtl="0"/>
            <a:r>
              <a:rPr lang="ja-JP" altLang="en-US" dirty="0">
                <a:solidFill>
                  <a:schemeClr val="accent1">
                    <a:lumMod val="25000"/>
                  </a:schemeClr>
                </a:solidFill>
              </a:rPr>
              <a:t>目的：商店会の活性化</a:t>
            </a:r>
          </a:p>
          <a:p>
            <a:pPr rtl="0"/>
            <a:r>
              <a:rPr lang="ja-JP" altLang="en-US" dirty="0">
                <a:solidFill>
                  <a:schemeClr val="accent1">
                    <a:lumMod val="25000"/>
                  </a:schemeClr>
                </a:solidFill>
              </a:rPr>
              <a:t>内容：①</a:t>
            </a:r>
            <a:r>
              <a:rPr lang="en-US" altLang="ja-JP" dirty="0">
                <a:solidFill>
                  <a:schemeClr val="accent1">
                    <a:lumMod val="25000"/>
                  </a:schemeClr>
                </a:solidFill>
              </a:rPr>
              <a:t>SNS</a:t>
            </a:r>
            <a:r>
              <a:rPr lang="ja-JP" altLang="en-US" dirty="0">
                <a:solidFill>
                  <a:schemeClr val="accent1">
                    <a:lumMod val="25000"/>
                  </a:schemeClr>
                </a:solidFill>
              </a:rPr>
              <a:t>の運用</a:t>
            </a:r>
          </a:p>
          <a:p>
            <a:pPr rtl="0"/>
            <a:r>
              <a:rPr lang="ja-JP" altLang="en-US" dirty="0">
                <a:solidFill>
                  <a:schemeClr val="accent1">
                    <a:lumMod val="25000"/>
                  </a:schemeClr>
                </a:solidFill>
              </a:rPr>
              <a:t>　　　 （</a:t>
            </a:r>
            <a:r>
              <a:rPr lang="en-US" altLang="ja-JP" dirty="0">
                <a:solidFill>
                  <a:schemeClr val="accent1">
                    <a:lumMod val="25000"/>
                  </a:schemeClr>
                </a:solidFill>
              </a:rPr>
              <a:t>LINE</a:t>
            </a:r>
            <a:r>
              <a:rPr lang="ja-JP" altLang="en-US" dirty="0">
                <a:solidFill>
                  <a:schemeClr val="accent1">
                    <a:lumMod val="25000"/>
                  </a:schemeClr>
                </a:solidFill>
              </a:rPr>
              <a:t>公式、</a:t>
            </a:r>
            <a:r>
              <a:rPr lang="en-US" altLang="ja-JP" dirty="0">
                <a:solidFill>
                  <a:schemeClr val="accent1">
                    <a:lumMod val="25000"/>
                  </a:schemeClr>
                </a:solidFill>
              </a:rPr>
              <a:t>Instagram</a:t>
            </a:r>
            <a:r>
              <a:rPr lang="ja-JP" altLang="en-US" dirty="0">
                <a:solidFill>
                  <a:schemeClr val="accent1">
                    <a:lumMod val="25000"/>
                  </a:schemeClr>
                </a:solidFill>
              </a:rPr>
              <a:t>、</a:t>
            </a:r>
            <a:r>
              <a:rPr lang="en-US" altLang="ja-JP" dirty="0">
                <a:solidFill>
                  <a:schemeClr val="accent1">
                    <a:lumMod val="25000"/>
                  </a:schemeClr>
                </a:solidFill>
              </a:rPr>
              <a:t>Google MAP</a:t>
            </a:r>
            <a:r>
              <a:rPr lang="ja-JP" altLang="en-US" dirty="0">
                <a:solidFill>
                  <a:schemeClr val="accent1">
                    <a:lumMod val="25000"/>
                  </a:schemeClr>
                </a:solidFill>
              </a:rPr>
              <a:t>）</a:t>
            </a:r>
          </a:p>
          <a:p>
            <a:pPr rtl="0"/>
            <a:r>
              <a:rPr lang="ja-JP" altLang="en-US" dirty="0">
                <a:solidFill>
                  <a:schemeClr val="accent1">
                    <a:lumMod val="25000"/>
                  </a:schemeClr>
                </a:solidFill>
              </a:rPr>
              <a:t>　　　　 ②宣伝用ポスター・チラシ制作及び配布</a:t>
            </a:r>
            <a:endParaRPr lang="en-US" altLang="ja-JP" dirty="0">
              <a:solidFill>
                <a:schemeClr val="accent1">
                  <a:lumMod val="25000"/>
                </a:schemeClr>
              </a:solidFill>
            </a:endParaRPr>
          </a:p>
          <a:p>
            <a:pPr rtl="0"/>
            <a:r>
              <a:rPr lang="ja-JP" altLang="en-US" dirty="0">
                <a:solidFill>
                  <a:schemeClr val="accent1">
                    <a:lumMod val="25000"/>
                  </a:schemeClr>
                </a:solidFill>
              </a:rPr>
              <a:t>　　　　 ③</a:t>
            </a:r>
            <a:r>
              <a:rPr lang="en-US" altLang="ja-JP" dirty="0">
                <a:solidFill>
                  <a:schemeClr val="accent1">
                    <a:lumMod val="25000"/>
                  </a:schemeClr>
                </a:solidFill>
              </a:rPr>
              <a:t>LINE</a:t>
            </a:r>
            <a:r>
              <a:rPr lang="ja-JP" altLang="en-US" dirty="0">
                <a:solidFill>
                  <a:schemeClr val="accent1">
                    <a:lumMod val="25000"/>
                  </a:schemeClr>
                </a:solidFill>
              </a:rPr>
              <a:t>クーポンの運用</a:t>
            </a:r>
            <a:endParaRPr lang="en-US" altLang="ja-JP" dirty="0">
              <a:solidFill>
                <a:schemeClr val="accent1">
                  <a:lumMod val="25000"/>
                </a:schemeClr>
              </a:solidFill>
            </a:endParaRPr>
          </a:p>
          <a:p>
            <a:pPr rtl="0"/>
            <a:r>
              <a:rPr lang="ja-JP" altLang="en-US" dirty="0">
                <a:solidFill>
                  <a:schemeClr val="accent1">
                    <a:lumMod val="25000"/>
                  </a:schemeClr>
                </a:solidFill>
              </a:rPr>
              <a:t>　　　　 ④上落合発展会冊子作成</a:t>
            </a:r>
          </a:p>
        </p:txBody>
      </p:sp>
      <p:sp>
        <p:nvSpPr>
          <p:cNvPr id="4" name="フッター プレースホルダー 2">
            <a:extLst>
              <a:ext uri="{FF2B5EF4-FFF2-40B4-BE49-F238E27FC236}">
                <a16:creationId xmlns:a16="http://schemas.microsoft.com/office/drawing/2014/main" id="{12339FB0-612F-61EC-BBB3-6D3A72ABAF09}"/>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algn="ctr"/>
            <a:r>
              <a:rPr kumimoji="1" lang="en-US" altLang="ja-JP" dirty="0">
                <a:solidFill>
                  <a:schemeClr val="accent1">
                    <a:lumMod val="25000"/>
                  </a:schemeClr>
                </a:solidFill>
              </a:rPr>
              <a:t>© 2025</a:t>
            </a:r>
            <a:r>
              <a:rPr kumimoji="1" lang="en-US" altLang="en-US" dirty="0">
                <a:solidFill>
                  <a:schemeClr val="accent1">
                    <a:lumMod val="25000"/>
                  </a:schemeClr>
                </a:solidFill>
              </a:rPr>
              <a:t>　</a:t>
            </a:r>
            <a:r>
              <a:rPr kumimoji="1" lang="en-US" altLang="ja-JP" dirty="0">
                <a:solidFill>
                  <a:schemeClr val="accent1">
                    <a:lumMod val="25000"/>
                  </a:schemeClr>
                </a:solidFill>
              </a:rPr>
              <a:t>PIIF</a:t>
            </a:r>
            <a:endParaRPr kumimoji="1" lang="en-US" altLang="en-US" dirty="0">
              <a:solidFill>
                <a:schemeClr val="accent1">
                  <a:lumMod val="25000"/>
                </a:schemeClr>
              </a:solidFill>
            </a:endParaRPr>
          </a:p>
        </p:txBody>
      </p:sp>
      <p:sp>
        <p:nvSpPr>
          <p:cNvPr id="6" name="スライド番号プレースホルダー 13">
            <a:extLst>
              <a:ext uri="{FF2B5EF4-FFF2-40B4-BE49-F238E27FC236}">
                <a16:creationId xmlns:a16="http://schemas.microsoft.com/office/drawing/2014/main" id="{49277808-4402-656A-073B-3E44A71E9AC3}"/>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algn="r"/>
            <a:fld id="{533BB7D3-39B4-4655-B802-218D0E8CA854}" type="slidenum">
              <a:rPr kumimoji="1" lang="en-US" altLang="ja-JP" smtClean="0">
                <a:solidFill>
                  <a:schemeClr val="accent1">
                    <a:lumMod val="25000"/>
                  </a:schemeClr>
                </a:solidFill>
              </a:rPr>
              <a:pPr algn="r"/>
              <a:t>5</a:t>
            </a:fld>
            <a:endParaRPr kumimoji="1" lang="ja-JP" altLang="en-US" dirty="0">
              <a:solidFill>
                <a:schemeClr val="accent1">
                  <a:lumMod val="25000"/>
                </a:schemeClr>
              </a:solidFill>
            </a:endParaRPr>
          </a:p>
        </p:txBody>
      </p:sp>
    </p:spTree>
    <p:extLst>
      <p:ext uri="{BB962C8B-B14F-4D97-AF65-F5344CB8AC3E}">
        <p14:creationId xmlns:p14="http://schemas.microsoft.com/office/powerpoint/2010/main" val="56176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18E4F0B-A6EB-861C-1C34-CAA9BDE47858}"/>
              </a:ext>
            </a:extLst>
          </p:cNvPr>
          <p:cNvSpPr>
            <a:spLocks noGrp="1"/>
          </p:cNvSpPr>
          <p:nvPr>
            <p:ph type="title"/>
          </p:nvPr>
        </p:nvSpPr>
        <p:spPr/>
        <p:txBody>
          <a:bodyPr rtlCol="0"/>
          <a:lstStyle>
            <a:defPPr>
              <a:defRPr lang="ja-JP"/>
            </a:defPPr>
          </a:lstStyle>
          <a:p>
            <a:pPr rtl="0"/>
            <a:r>
              <a:rPr lang="ja-JP" altLang="en-US" sz="3200" b="1" dirty="0">
                <a:solidFill>
                  <a:schemeClr val="accent1">
                    <a:lumMod val="25000"/>
                  </a:schemeClr>
                </a:solidFill>
              </a:rPr>
              <a:t>本プロジェクトの概要</a:t>
            </a:r>
          </a:p>
        </p:txBody>
      </p:sp>
      <p:sp>
        <p:nvSpPr>
          <p:cNvPr id="3" name="コンテンツ プレースホルダー 2">
            <a:extLst>
              <a:ext uri="{FF2B5EF4-FFF2-40B4-BE49-F238E27FC236}">
                <a16:creationId xmlns:a16="http://schemas.microsoft.com/office/drawing/2014/main" id="{59F97739-E0DF-24F3-7886-013A799A52C3}"/>
              </a:ext>
            </a:extLst>
          </p:cNvPr>
          <p:cNvSpPr>
            <a:spLocks noGrp="1"/>
          </p:cNvSpPr>
          <p:nvPr>
            <p:ph sz="quarter" idx="10"/>
          </p:nvPr>
        </p:nvSpPr>
        <p:spPr>
          <a:xfrm>
            <a:off x="914399" y="2011680"/>
            <a:ext cx="10093912" cy="4155757"/>
          </a:xfrm>
        </p:spPr>
        <p:txBody>
          <a:bodyPr rtlCol="0">
            <a:normAutofit lnSpcReduction="10000"/>
          </a:bodyPr>
          <a:lstStyle>
            <a:defPPr>
              <a:defRPr lang="ja-JP"/>
            </a:defPPr>
          </a:lstStyle>
          <a:p>
            <a:pPr marL="0" indent="0" rtl="0">
              <a:spcBef>
                <a:spcPts val="0"/>
              </a:spcBef>
              <a:spcAft>
                <a:spcPts val="1200"/>
              </a:spcAft>
              <a:buNone/>
            </a:pPr>
            <a:r>
              <a:rPr lang="ja-JP" altLang="en-US" sz="2000" cap="none" dirty="0">
                <a:solidFill>
                  <a:schemeClr val="accent1">
                    <a:lumMod val="25000"/>
                  </a:schemeClr>
                </a:solidFill>
              </a:rPr>
              <a:t>本年度は３カ年計画の最終年度となり、過年度の内容を踏襲しつつ、本取組を商店会、地域の</a:t>
            </a:r>
            <a:endParaRPr lang="en-US" altLang="ja-JP" sz="2000" cap="none" dirty="0">
              <a:solidFill>
                <a:schemeClr val="accent1">
                  <a:lumMod val="25000"/>
                </a:schemeClr>
              </a:solidFill>
            </a:endParaRPr>
          </a:p>
          <a:p>
            <a:pPr marL="0" indent="0" rtl="0">
              <a:spcBef>
                <a:spcPts val="0"/>
              </a:spcBef>
              <a:spcAft>
                <a:spcPts val="1200"/>
              </a:spcAft>
              <a:buNone/>
            </a:pPr>
            <a:r>
              <a:rPr lang="ja-JP" altLang="en-US" sz="2000" cap="none" dirty="0">
                <a:solidFill>
                  <a:schemeClr val="accent1">
                    <a:lumMod val="25000"/>
                  </a:schemeClr>
                </a:solidFill>
              </a:rPr>
              <a:t>皆さまに根付</a:t>
            </a:r>
            <a:r>
              <a:rPr lang="ja-JP" altLang="en-US" dirty="0">
                <a:solidFill>
                  <a:schemeClr val="accent1">
                    <a:lumMod val="25000"/>
                  </a:schemeClr>
                </a:solidFill>
              </a:rPr>
              <a:t>かせ</a:t>
            </a:r>
            <a:r>
              <a:rPr lang="ja-JP" altLang="en-US" sz="2000" cap="none" dirty="0">
                <a:solidFill>
                  <a:schemeClr val="accent1">
                    <a:lumMod val="25000"/>
                  </a:schemeClr>
                </a:solidFill>
              </a:rPr>
              <a:t>、本年度は地域のの皆さまに積極参加していただけるよう強化にあたった。</a:t>
            </a:r>
          </a:p>
          <a:p>
            <a:pPr marL="228600" indent="-228600" rtl="0">
              <a:spcBef>
                <a:spcPts val="0"/>
              </a:spcBef>
              <a:spcAft>
                <a:spcPts val="1200"/>
              </a:spcAft>
              <a:buFont typeface="Arial" panose="020B0604020202020204" pitchFamily="34" charset="0"/>
              <a:buChar char="•"/>
            </a:pPr>
            <a:endParaRPr lang="ja-JP" altLang="en-US" sz="2000" cap="none" dirty="0">
              <a:solidFill>
                <a:srgbClr val="C00000"/>
              </a:solidFill>
            </a:endParaRPr>
          </a:p>
          <a:p>
            <a:pPr marL="0" indent="0" rtl="0">
              <a:spcBef>
                <a:spcPts val="0"/>
              </a:spcBef>
              <a:spcAft>
                <a:spcPts val="1200"/>
              </a:spcAft>
              <a:buNone/>
            </a:pPr>
            <a:r>
              <a:rPr lang="ja-JP" altLang="en-US" sz="2000" cap="none" dirty="0">
                <a:solidFill>
                  <a:schemeClr val="accent1">
                    <a:lumMod val="25000"/>
                  </a:schemeClr>
                </a:solidFill>
              </a:rPr>
              <a:t>■目的：商店会の活性化</a:t>
            </a:r>
          </a:p>
          <a:p>
            <a:pPr marL="228600" indent="-228600" rtl="0">
              <a:spcBef>
                <a:spcPts val="0"/>
              </a:spcBef>
              <a:spcAft>
                <a:spcPts val="1200"/>
              </a:spcAft>
              <a:buFont typeface="Arial" panose="020B0604020202020204" pitchFamily="34" charset="0"/>
              <a:buChar char="•"/>
            </a:pPr>
            <a:endParaRPr lang="ja-JP" altLang="en-US" sz="2000" cap="none" dirty="0">
              <a:solidFill>
                <a:schemeClr val="accent1">
                  <a:lumMod val="25000"/>
                </a:schemeClr>
              </a:solidFill>
            </a:endParaRPr>
          </a:p>
          <a:p>
            <a:pPr marL="0" indent="0" rtl="0">
              <a:spcBef>
                <a:spcPts val="0"/>
              </a:spcBef>
              <a:spcAft>
                <a:spcPts val="1200"/>
              </a:spcAft>
              <a:buNone/>
            </a:pPr>
            <a:r>
              <a:rPr lang="ja-JP" altLang="en-US" sz="2000" cap="none" dirty="0">
                <a:solidFill>
                  <a:schemeClr val="accent1">
                    <a:lumMod val="25000"/>
                  </a:schemeClr>
                </a:solidFill>
              </a:rPr>
              <a:t>■内容：①</a:t>
            </a:r>
            <a:r>
              <a:rPr lang="en-US" altLang="ja-JP" sz="2000" cap="none" dirty="0">
                <a:solidFill>
                  <a:schemeClr val="accent1">
                    <a:lumMod val="25000"/>
                  </a:schemeClr>
                </a:solidFill>
              </a:rPr>
              <a:t>LINE</a:t>
            </a:r>
            <a:r>
              <a:rPr lang="ja-JP" altLang="en-US" sz="2000" cap="none" dirty="0">
                <a:solidFill>
                  <a:schemeClr val="accent1">
                    <a:lumMod val="25000"/>
                  </a:schemeClr>
                </a:solidFill>
              </a:rPr>
              <a:t>公式アカウントを運用し、地域住人に幅広く認知いただく</a:t>
            </a:r>
            <a:r>
              <a:rPr lang="en-US" altLang="ja-JP" sz="2000" cap="none" dirty="0">
                <a:solidFill>
                  <a:schemeClr val="accent1">
                    <a:lumMod val="25000"/>
                  </a:schemeClr>
                </a:solidFill>
              </a:rPr>
              <a:t>【</a:t>
            </a:r>
            <a:r>
              <a:rPr lang="ja-JP" altLang="en-US" dirty="0">
                <a:solidFill>
                  <a:schemeClr val="accent1">
                    <a:lumMod val="25000"/>
                  </a:schemeClr>
                </a:solidFill>
              </a:rPr>
              <a:t>継続</a:t>
            </a:r>
            <a:r>
              <a:rPr lang="en-US" altLang="ja-JP" sz="2000" cap="none" dirty="0">
                <a:solidFill>
                  <a:schemeClr val="accent1">
                    <a:lumMod val="25000"/>
                  </a:schemeClr>
                </a:solidFill>
              </a:rPr>
              <a:t>】</a:t>
            </a:r>
          </a:p>
          <a:p>
            <a:pPr marL="0" indent="0" rtl="0">
              <a:spcBef>
                <a:spcPts val="0"/>
              </a:spcBef>
              <a:spcAft>
                <a:spcPts val="1200"/>
              </a:spcAft>
              <a:buNone/>
            </a:pPr>
            <a:r>
              <a:rPr lang="ja-JP" altLang="en-US" sz="2000" cap="none" dirty="0">
                <a:solidFill>
                  <a:schemeClr val="accent1">
                    <a:lumMod val="25000"/>
                  </a:schemeClr>
                </a:solidFill>
              </a:rPr>
              <a:t>　　　 　　　　</a:t>
            </a:r>
            <a:r>
              <a:rPr lang="en-US" altLang="ja-JP" sz="2000" cap="none" dirty="0">
                <a:solidFill>
                  <a:schemeClr val="accent1">
                    <a:lumMod val="25000"/>
                  </a:schemeClr>
                </a:solidFill>
              </a:rPr>
              <a:t>Instagram</a:t>
            </a:r>
            <a:r>
              <a:rPr lang="ja-JP" altLang="en-US" sz="2000" cap="none" dirty="0">
                <a:solidFill>
                  <a:schemeClr val="accent1">
                    <a:lumMod val="25000"/>
                  </a:schemeClr>
                </a:solidFill>
              </a:rPr>
              <a:t>、</a:t>
            </a:r>
            <a:r>
              <a:rPr lang="en-US" altLang="ja-JP" sz="2000" cap="none" dirty="0">
                <a:solidFill>
                  <a:schemeClr val="accent1">
                    <a:lumMod val="25000"/>
                  </a:schemeClr>
                </a:solidFill>
              </a:rPr>
              <a:t>Google map</a:t>
            </a:r>
            <a:r>
              <a:rPr lang="ja-JP" altLang="en-US" sz="2000" cap="none" dirty="0">
                <a:solidFill>
                  <a:schemeClr val="accent1">
                    <a:lumMod val="25000"/>
                  </a:schemeClr>
                </a:solidFill>
              </a:rPr>
              <a:t>の更新</a:t>
            </a:r>
            <a:r>
              <a:rPr lang="en-US" altLang="ja-JP" sz="2000" cap="none" dirty="0">
                <a:solidFill>
                  <a:schemeClr val="accent1">
                    <a:lumMod val="25000"/>
                  </a:schemeClr>
                </a:solidFill>
              </a:rPr>
              <a:t>【</a:t>
            </a:r>
            <a:r>
              <a:rPr lang="ja-JP" altLang="en-US" sz="2000" cap="none" dirty="0">
                <a:solidFill>
                  <a:schemeClr val="accent1">
                    <a:lumMod val="25000"/>
                  </a:schemeClr>
                </a:solidFill>
              </a:rPr>
              <a:t>継続</a:t>
            </a:r>
            <a:r>
              <a:rPr lang="en-US" altLang="ja-JP" sz="2000" cap="none" dirty="0">
                <a:solidFill>
                  <a:schemeClr val="accent1">
                    <a:lumMod val="25000"/>
                  </a:schemeClr>
                </a:solidFill>
              </a:rPr>
              <a:t>】</a:t>
            </a:r>
          </a:p>
          <a:p>
            <a:pPr marL="0" indent="0" rtl="0">
              <a:spcBef>
                <a:spcPts val="0"/>
              </a:spcBef>
              <a:spcAft>
                <a:spcPts val="1200"/>
              </a:spcAft>
              <a:buNone/>
            </a:pPr>
            <a:r>
              <a:rPr lang="ja-JP" altLang="en-US" sz="2000" cap="none" dirty="0">
                <a:solidFill>
                  <a:schemeClr val="accent1">
                    <a:lumMod val="25000"/>
                  </a:schemeClr>
                </a:solidFill>
              </a:rPr>
              <a:t>　 　　　 　②宣伝用ポスター・チラシ制作及び配布</a:t>
            </a:r>
            <a:r>
              <a:rPr lang="en-US" altLang="ja-JP" sz="2000" cap="none" dirty="0">
                <a:solidFill>
                  <a:schemeClr val="accent1">
                    <a:lumMod val="25000"/>
                  </a:schemeClr>
                </a:solidFill>
              </a:rPr>
              <a:t>【</a:t>
            </a:r>
            <a:r>
              <a:rPr lang="ja-JP" altLang="en-US" sz="2000" cap="none" dirty="0">
                <a:solidFill>
                  <a:schemeClr val="accent1">
                    <a:lumMod val="25000"/>
                  </a:schemeClr>
                </a:solidFill>
              </a:rPr>
              <a:t>継続</a:t>
            </a:r>
            <a:r>
              <a:rPr lang="en-US" altLang="ja-JP" sz="2000" cap="none" dirty="0">
                <a:solidFill>
                  <a:schemeClr val="accent1">
                    <a:lumMod val="25000"/>
                  </a:schemeClr>
                </a:solidFill>
              </a:rPr>
              <a:t>】</a:t>
            </a:r>
            <a:r>
              <a:rPr lang="ja-JP" altLang="en-US" sz="2000" cap="none" dirty="0">
                <a:solidFill>
                  <a:schemeClr val="accent1">
                    <a:lumMod val="25000"/>
                  </a:schemeClr>
                </a:solidFill>
              </a:rPr>
              <a:t>、イベント実施</a:t>
            </a:r>
            <a:r>
              <a:rPr lang="en-US" altLang="ja-JP" sz="2000" cap="none" dirty="0">
                <a:solidFill>
                  <a:schemeClr val="accent1">
                    <a:lumMod val="25000"/>
                  </a:schemeClr>
                </a:solidFill>
              </a:rPr>
              <a:t>【</a:t>
            </a:r>
            <a:r>
              <a:rPr lang="ja-JP" altLang="en-US" sz="2000" cap="none" dirty="0">
                <a:solidFill>
                  <a:schemeClr val="accent1">
                    <a:lumMod val="25000"/>
                  </a:schemeClr>
                </a:solidFill>
              </a:rPr>
              <a:t>新規</a:t>
            </a:r>
            <a:r>
              <a:rPr lang="en-US" altLang="ja-JP" sz="2000" cap="none" dirty="0">
                <a:solidFill>
                  <a:schemeClr val="accent1">
                    <a:lumMod val="25000"/>
                  </a:schemeClr>
                </a:solidFill>
              </a:rPr>
              <a:t>】</a:t>
            </a:r>
          </a:p>
          <a:p>
            <a:pPr marL="0" indent="0" rtl="0">
              <a:spcBef>
                <a:spcPts val="0"/>
              </a:spcBef>
              <a:spcAft>
                <a:spcPts val="1200"/>
              </a:spcAft>
              <a:buNone/>
            </a:pPr>
            <a:r>
              <a:rPr lang="ja-JP" altLang="en-US" sz="2000" cap="none" dirty="0">
                <a:solidFill>
                  <a:schemeClr val="accent1">
                    <a:lumMod val="25000"/>
                  </a:schemeClr>
                </a:solidFill>
              </a:rPr>
              <a:t>　 　　　 　③</a:t>
            </a:r>
            <a:r>
              <a:rPr lang="en-US" altLang="ja-JP" sz="2000" cap="none" dirty="0">
                <a:solidFill>
                  <a:schemeClr val="accent1">
                    <a:lumMod val="25000"/>
                  </a:schemeClr>
                </a:solidFill>
              </a:rPr>
              <a:t>LINE</a:t>
            </a:r>
            <a:r>
              <a:rPr lang="ja-JP" altLang="en-US" sz="2000" cap="none" dirty="0">
                <a:solidFill>
                  <a:schemeClr val="accent1">
                    <a:lumMod val="25000"/>
                  </a:schemeClr>
                </a:solidFill>
              </a:rPr>
              <a:t>クーポンの運用</a:t>
            </a:r>
            <a:r>
              <a:rPr lang="en-US" altLang="ja-JP" sz="2000" cap="none" dirty="0">
                <a:solidFill>
                  <a:schemeClr val="accent1">
                    <a:lumMod val="25000"/>
                  </a:schemeClr>
                </a:solidFill>
              </a:rPr>
              <a:t>【</a:t>
            </a:r>
            <a:r>
              <a:rPr lang="ja-JP" altLang="en-US" sz="2000" cap="none" dirty="0">
                <a:solidFill>
                  <a:schemeClr val="accent1">
                    <a:lumMod val="25000"/>
                  </a:schemeClr>
                </a:solidFill>
              </a:rPr>
              <a:t>継続</a:t>
            </a:r>
            <a:r>
              <a:rPr lang="en-US" altLang="ja-JP" sz="2000" cap="none" dirty="0">
                <a:solidFill>
                  <a:schemeClr val="accent1">
                    <a:lumMod val="25000"/>
                  </a:schemeClr>
                </a:solidFill>
              </a:rPr>
              <a:t>】</a:t>
            </a:r>
            <a:r>
              <a:rPr lang="ja-JP" altLang="en-US" sz="2000" cap="none" dirty="0">
                <a:solidFill>
                  <a:schemeClr val="accent1">
                    <a:lumMod val="25000"/>
                  </a:schemeClr>
                </a:solidFill>
              </a:rPr>
              <a:t>、紙クーポンの運用</a:t>
            </a:r>
            <a:r>
              <a:rPr lang="en-US" altLang="ja-JP" sz="2000" cap="none" dirty="0">
                <a:solidFill>
                  <a:schemeClr val="accent1">
                    <a:lumMod val="25000"/>
                  </a:schemeClr>
                </a:solidFill>
              </a:rPr>
              <a:t>【</a:t>
            </a:r>
            <a:r>
              <a:rPr lang="ja-JP" altLang="en-US" sz="2000" cap="none" dirty="0">
                <a:solidFill>
                  <a:schemeClr val="accent1">
                    <a:lumMod val="25000"/>
                  </a:schemeClr>
                </a:solidFill>
              </a:rPr>
              <a:t>新規</a:t>
            </a:r>
            <a:r>
              <a:rPr lang="en-US" altLang="ja-JP" sz="2000" cap="none" dirty="0">
                <a:solidFill>
                  <a:schemeClr val="accent1">
                    <a:lumMod val="25000"/>
                  </a:schemeClr>
                </a:solidFill>
              </a:rPr>
              <a:t>】</a:t>
            </a:r>
          </a:p>
          <a:p>
            <a:pPr marL="0" indent="0" rtl="0">
              <a:spcBef>
                <a:spcPts val="0"/>
              </a:spcBef>
              <a:spcAft>
                <a:spcPts val="1200"/>
              </a:spcAft>
              <a:buNone/>
            </a:pPr>
            <a:r>
              <a:rPr lang="ja-JP" altLang="en-US" dirty="0">
                <a:solidFill>
                  <a:schemeClr val="accent1">
                    <a:lumMod val="25000"/>
                  </a:schemeClr>
                </a:solidFill>
              </a:rPr>
              <a:t>　　　　　　④上落合発展会冊子作成</a:t>
            </a:r>
            <a:r>
              <a:rPr lang="en-US" altLang="ja-JP" dirty="0">
                <a:solidFill>
                  <a:schemeClr val="accent1">
                    <a:lumMod val="25000"/>
                  </a:schemeClr>
                </a:solidFill>
              </a:rPr>
              <a:t>【</a:t>
            </a:r>
            <a:r>
              <a:rPr lang="ja-JP" altLang="en-US" dirty="0">
                <a:solidFill>
                  <a:schemeClr val="accent1">
                    <a:lumMod val="25000"/>
                  </a:schemeClr>
                </a:solidFill>
              </a:rPr>
              <a:t>新規</a:t>
            </a:r>
            <a:r>
              <a:rPr lang="en-US" altLang="ja-JP" dirty="0">
                <a:solidFill>
                  <a:schemeClr val="accent1">
                    <a:lumMod val="25000"/>
                  </a:schemeClr>
                </a:solidFill>
              </a:rPr>
              <a:t>】</a:t>
            </a:r>
            <a:endParaRPr lang="en-US" altLang="ja-JP" sz="2000" cap="none" dirty="0">
              <a:solidFill>
                <a:schemeClr val="accent1">
                  <a:lumMod val="25000"/>
                </a:schemeClr>
              </a:solidFill>
            </a:endParaRPr>
          </a:p>
        </p:txBody>
      </p:sp>
      <p:sp>
        <p:nvSpPr>
          <p:cNvPr id="5" name="フッター プレースホルダー 2">
            <a:extLst>
              <a:ext uri="{FF2B5EF4-FFF2-40B4-BE49-F238E27FC236}">
                <a16:creationId xmlns:a16="http://schemas.microsoft.com/office/drawing/2014/main" id="{5F25182F-BE89-25A9-FEE0-B28C69E44705}"/>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algn="ctr"/>
            <a:r>
              <a:rPr kumimoji="1" lang="en-US" altLang="ja-JP" dirty="0">
                <a:solidFill>
                  <a:schemeClr val="accent1">
                    <a:lumMod val="25000"/>
                  </a:schemeClr>
                </a:solidFill>
              </a:rPr>
              <a:t>© 2025</a:t>
            </a:r>
            <a:r>
              <a:rPr kumimoji="1" lang="en-US" altLang="en-US" dirty="0">
                <a:solidFill>
                  <a:schemeClr val="accent1">
                    <a:lumMod val="25000"/>
                  </a:schemeClr>
                </a:solidFill>
              </a:rPr>
              <a:t>　</a:t>
            </a:r>
            <a:r>
              <a:rPr kumimoji="1" lang="en-US" altLang="ja-JP" dirty="0">
                <a:solidFill>
                  <a:schemeClr val="accent1">
                    <a:lumMod val="25000"/>
                  </a:schemeClr>
                </a:solidFill>
              </a:rPr>
              <a:t>PIIF</a:t>
            </a:r>
            <a:endParaRPr kumimoji="1" lang="en-US" altLang="en-US" dirty="0">
              <a:solidFill>
                <a:schemeClr val="accent1">
                  <a:lumMod val="25000"/>
                </a:schemeClr>
              </a:solidFill>
            </a:endParaRPr>
          </a:p>
        </p:txBody>
      </p:sp>
      <p:sp>
        <p:nvSpPr>
          <p:cNvPr id="6" name="スライド番号プレースホルダー 13">
            <a:extLst>
              <a:ext uri="{FF2B5EF4-FFF2-40B4-BE49-F238E27FC236}">
                <a16:creationId xmlns:a16="http://schemas.microsoft.com/office/drawing/2014/main" id="{C7202277-79EF-67DB-17F8-79281108C3F1}"/>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algn="r"/>
            <a:fld id="{533BB7D3-39B4-4655-B802-218D0E8CA854}" type="slidenum">
              <a:rPr kumimoji="1" lang="en-US" altLang="ja-JP" smtClean="0">
                <a:solidFill>
                  <a:schemeClr val="accent1">
                    <a:lumMod val="25000"/>
                  </a:schemeClr>
                </a:solidFill>
              </a:rPr>
              <a:pPr algn="r"/>
              <a:t>6</a:t>
            </a:fld>
            <a:endParaRPr kumimoji="1" lang="ja-JP" altLang="en-US" dirty="0">
              <a:solidFill>
                <a:schemeClr val="accent1">
                  <a:lumMod val="25000"/>
                </a:schemeClr>
              </a:solidFill>
            </a:endParaRPr>
          </a:p>
        </p:txBody>
      </p:sp>
    </p:spTree>
    <p:extLst>
      <p:ext uri="{BB962C8B-B14F-4D97-AF65-F5344CB8AC3E}">
        <p14:creationId xmlns:p14="http://schemas.microsoft.com/office/powerpoint/2010/main" val="412000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992D586-3F7C-3202-E4F4-1F65B9A7D428}"/>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本プロジェクトの概要</a:t>
            </a:r>
            <a:endParaRPr lang="ja-JP" b="1" dirty="0">
              <a:solidFill>
                <a:schemeClr val="accent1">
                  <a:lumMod val="25000"/>
                </a:schemeClr>
              </a:solidFill>
            </a:endParaRPr>
          </a:p>
        </p:txBody>
      </p:sp>
      <p:sp>
        <p:nvSpPr>
          <p:cNvPr id="3" name="コンテンツ プレースホルダー 2">
            <a:extLst>
              <a:ext uri="{FF2B5EF4-FFF2-40B4-BE49-F238E27FC236}">
                <a16:creationId xmlns:a16="http://schemas.microsoft.com/office/drawing/2014/main" id="{375DADF2-8E4D-6C0E-0FA2-C5228AF29C1D}"/>
              </a:ext>
            </a:extLst>
          </p:cNvPr>
          <p:cNvSpPr>
            <a:spLocks noGrp="1"/>
          </p:cNvSpPr>
          <p:nvPr>
            <p:ph sz="quarter" idx="10"/>
          </p:nvPr>
        </p:nvSpPr>
        <p:spPr>
          <a:xfrm>
            <a:off x="914399" y="1489590"/>
            <a:ext cx="10363201" cy="4317590"/>
          </a:xfrm>
        </p:spPr>
        <p:txBody>
          <a:bodyPr rtlCol="0"/>
          <a:lstStyle>
            <a:defPPr>
              <a:defRPr lang="ja-JP"/>
            </a:defPPr>
          </a:lstStyle>
          <a:p>
            <a:pPr marL="0" indent="0" rtl="0">
              <a:buNone/>
            </a:pPr>
            <a:r>
              <a:rPr lang="ja-JP" altLang="en-US" noProof="1">
                <a:solidFill>
                  <a:schemeClr val="accent1">
                    <a:lumMod val="25000"/>
                  </a:schemeClr>
                </a:solidFill>
              </a:rPr>
              <a:t>■</a:t>
            </a:r>
            <a:r>
              <a:rPr lang="en-US" altLang="ja-JP" noProof="1">
                <a:solidFill>
                  <a:schemeClr val="accent1">
                    <a:lumMod val="25000"/>
                  </a:schemeClr>
                </a:solidFill>
              </a:rPr>
              <a:t>【</a:t>
            </a:r>
            <a:r>
              <a:rPr lang="ja-JP" altLang="en-US" noProof="1">
                <a:solidFill>
                  <a:schemeClr val="accent1">
                    <a:lumMod val="25000"/>
                  </a:schemeClr>
                </a:solidFill>
              </a:rPr>
              <a:t>内容①</a:t>
            </a:r>
            <a:r>
              <a:rPr lang="en-US" altLang="ja-JP" noProof="1">
                <a:solidFill>
                  <a:schemeClr val="accent1">
                    <a:lumMod val="25000"/>
                  </a:schemeClr>
                </a:solidFill>
              </a:rPr>
              <a:t>】LINE</a:t>
            </a:r>
            <a:r>
              <a:rPr lang="ja-JP" altLang="en-US" noProof="1">
                <a:solidFill>
                  <a:schemeClr val="accent1">
                    <a:lumMod val="25000"/>
                  </a:schemeClr>
                </a:solidFill>
              </a:rPr>
              <a:t>アカウントの開設・運用</a:t>
            </a:r>
            <a:r>
              <a:rPr lang="en-US" altLang="ja-JP" noProof="1">
                <a:solidFill>
                  <a:schemeClr val="accent1">
                    <a:lumMod val="25000"/>
                  </a:schemeClr>
                </a:solidFill>
              </a:rPr>
              <a:t>(※</a:t>
            </a:r>
            <a:r>
              <a:rPr lang="ja-JP" altLang="en-US" noProof="1">
                <a:solidFill>
                  <a:schemeClr val="accent1">
                    <a:lumMod val="25000"/>
                  </a:schemeClr>
                </a:solidFill>
              </a:rPr>
              <a:t>継続</a:t>
            </a:r>
            <a:r>
              <a:rPr lang="en-US" altLang="ja-JP" noProof="1">
                <a:solidFill>
                  <a:schemeClr val="accent1">
                    <a:lumMod val="25000"/>
                  </a:schemeClr>
                </a:solidFill>
              </a:rPr>
              <a:t>)</a:t>
            </a:r>
          </a:p>
          <a:p>
            <a:pPr marL="0" indent="0" rtl="0">
              <a:buNone/>
            </a:pP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商店会の認知度向上並びにデジタル割引クーポン運用に向け、アカ</a:t>
            </a: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ウントを昨年度開設し、コンテンツ収集のため店舗取材を実施したが、</a:t>
            </a: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大きな効果が得られなかったためアカウントのプラン内容を変更し、ラ</a:t>
            </a: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イン友だちへ定期的に情報を発信することを試みた。</a:t>
            </a:r>
          </a:p>
          <a:p>
            <a:pPr marL="0" indent="0" rtl="0">
              <a:buNone/>
            </a:pP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rPr>
              <a:t>これにより最終年度の今回は</a:t>
            </a:r>
            <a:endParaRPr lang="en-US" altLang="ja-JP" noProof="1">
              <a:solidFill>
                <a:schemeClr val="accent1">
                  <a:lumMod val="25000"/>
                </a:schemeClr>
              </a:solidFill>
            </a:endParaRPr>
          </a:p>
          <a:p>
            <a:pPr marL="0" indent="0" rtl="0">
              <a:buNone/>
            </a:pPr>
            <a:r>
              <a:rPr lang="ja-JP" altLang="en-US" noProof="1">
                <a:solidFill>
                  <a:schemeClr val="accent1">
                    <a:lumMod val="25000"/>
                  </a:schemeClr>
                </a:solidFill>
                <a:highlight>
                  <a:srgbClr val="FFFF00"/>
                </a:highlight>
              </a:rPr>
              <a:t>友だち</a:t>
            </a:r>
            <a:r>
              <a:rPr lang="en-US" altLang="ja-JP" noProof="1">
                <a:solidFill>
                  <a:schemeClr val="accent1">
                    <a:lumMod val="25000"/>
                  </a:schemeClr>
                </a:solidFill>
                <a:highlight>
                  <a:srgbClr val="FFFF00"/>
                </a:highlight>
              </a:rPr>
              <a:t>280(</a:t>
            </a:r>
            <a:r>
              <a:rPr lang="ja-JP" altLang="en-US" noProof="1">
                <a:solidFill>
                  <a:schemeClr val="accent1">
                    <a:lumMod val="25000"/>
                  </a:schemeClr>
                </a:solidFill>
                <a:highlight>
                  <a:srgbClr val="FFFF00"/>
                </a:highlight>
              </a:rPr>
              <a:t>初年度</a:t>
            </a:r>
            <a:r>
              <a:rPr lang="en-US" altLang="ja-JP" noProof="1">
                <a:solidFill>
                  <a:schemeClr val="accent1">
                    <a:lumMod val="25000"/>
                  </a:schemeClr>
                </a:solidFill>
                <a:highlight>
                  <a:srgbClr val="FFFF00"/>
                </a:highlight>
              </a:rPr>
              <a:t>)➡506(</a:t>
            </a:r>
            <a:r>
              <a:rPr lang="ja-JP" altLang="en-US" noProof="1">
                <a:solidFill>
                  <a:schemeClr val="accent1">
                    <a:lumMod val="25000"/>
                  </a:schemeClr>
                </a:solidFill>
                <a:highlight>
                  <a:srgbClr val="FFFF00"/>
                </a:highlight>
              </a:rPr>
              <a:t>昨年度</a:t>
            </a:r>
            <a:r>
              <a:rPr lang="en-US" altLang="ja-JP" noProof="1">
                <a:solidFill>
                  <a:schemeClr val="accent1">
                    <a:lumMod val="25000"/>
                  </a:schemeClr>
                </a:solidFill>
                <a:highlight>
                  <a:srgbClr val="FFFF00"/>
                </a:highlight>
              </a:rPr>
              <a:t>)</a:t>
            </a:r>
            <a:r>
              <a:rPr lang="ja-JP" altLang="en-US" noProof="1">
                <a:solidFill>
                  <a:schemeClr val="accent1">
                    <a:lumMod val="25000"/>
                  </a:schemeClr>
                </a:solidFill>
                <a:highlight>
                  <a:srgbClr val="FFFF00"/>
                </a:highlight>
              </a:rPr>
              <a:t>➡</a:t>
            </a:r>
            <a:r>
              <a:rPr lang="en-US" altLang="ja-JP" noProof="1">
                <a:solidFill>
                  <a:schemeClr val="accent1">
                    <a:lumMod val="25000"/>
                  </a:schemeClr>
                </a:solidFill>
                <a:highlight>
                  <a:srgbClr val="FFFF00"/>
                </a:highlight>
              </a:rPr>
              <a:t>739</a:t>
            </a:r>
            <a:r>
              <a:rPr lang="ja-JP" altLang="en-US" noProof="1">
                <a:solidFill>
                  <a:schemeClr val="accent1">
                    <a:lumMod val="25000"/>
                  </a:schemeClr>
                </a:solidFill>
                <a:highlight>
                  <a:srgbClr val="FFFF00"/>
                </a:highlight>
              </a:rPr>
              <a:t>まで増やすことができたが</a:t>
            </a:r>
            <a:endParaRPr lang="en-US" altLang="ja-JP" noProof="1">
              <a:solidFill>
                <a:schemeClr val="accent1">
                  <a:lumMod val="25000"/>
                </a:schemeClr>
              </a:solidFill>
              <a:highlight>
                <a:srgbClr val="FFFF00"/>
              </a:highlight>
            </a:endParaRPr>
          </a:p>
          <a:p>
            <a:pPr marL="0" indent="0" rtl="0">
              <a:buNone/>
            </a:pPr>
            <a:r>
              <a:rPr lang="ja-JP" altLang="en-US" noProof="1">
                <a:solidFill>
                  <a:schemeClr val="accent1">
                    <a:lumMod val="25000"/>
                  </a:schemeClr>
                </a:solidFill>
                <a:highlight>
                  <a:srgbClr val="FFFF00"/>
                </a:highlight>
              </a:rPr>
              <a:t>もう少し潜在しているはずではある。</a:t>
            </a:r>
          </a:p>
        </p:txBody>
      </p:sp>
      <p:sp>
        <p:nvSpPr>
          <p:cNvPr id="8" name="フッター プレースホルダー 2">
            <a:extLst>
              <a:ext uri="{FF2B5EF4-FFF2-40B4-BE49-F238E27FC236}">
                <a16:creationId xmlns:a16="http://schemas.microsoft.com/office/drawing/2014/main" id="{CB0C1877-71CE-7A89-A558-D2132F63DC5E}"/>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algn="ctr"/>
            <a:r>
              <a:rPr kumimoji="1" lang="en-US" altLang="ja-JP" dirty="0">
                <a:solidFill>
                  <a:schemeClr val="accent1">
                    <a:lumMod val="25000"/>
                  </a:schemeClr>
                </a:solidFill>
              </a:rPr>
              <a:t>© 2025</a:t>
            </a:r>
            <a:r>
              <a:rPr kumimoji="1" lang="en-US" altLang="en-US" dirty="0">
                <a:solidFill>
                  <a:schemeClr val="accent1">
                    <a:lumMod val="25000"/>
                  </a:schemeClr>
                </a:solidFill>
              </a:rPr>
              <a:t>　</a:t>
            </a:r>
            <a:r>
              <a:rPr kumimoji="1" lang="en-US" altLang="ja-JP" dirty="0">
                <a:solidFill>
                  <a:schemeClr val="accent1">
                    <a:lumMod val="25000"/>
                  </a:schemeClr>
                </a:solidFill>
              </a:rPr>
              <a:t>PIIF</a:t>
            </a:r>
            <a:endParaRPr kumimoji="1" lang="en-US" altLang="en-US" dirty="0">
              <a:solidFill>
                <a:schemeClr val="accent1">
                  <a:lumMod val="25000"/>
                </a:schemeClr>
              </a:solidFill>
            </a:endParaRPr>
          </a:p>
        </p:txBody>
      </p:sp>
      <p:sp>
        <p:nvSpPr>
          <p:cNvPr id="9" name="スライド番号プレースホルダー 13">
            <a:extLst>
              <a:ext uri="{FF2B5EF4-FFF2-40B4-BE49-F238E27FC236}">
                <a16:creationId xmlns:a16="http://schemas.microsoft.com/office/drawing/2014/main" id="{62C03F1E-9DE4-0095-7760-B0C4F7C48D70}"/>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algn="r"/>
            <a:fld id="{533BB7D3-39B4-4655-B802-218D0E8CA854}" type="slidenum">
              <a:rPr kumimoji="1" lang="en-US" altLang="ja-JP" smtClean="0">
                <a:solidFill>
                  <a:schemeClr val="accent1">
                    <a:lumMod val="25000"/>
                  </a:schemeClr>
                </a:solidFill>
              </a:rPr>
              <a:pPr algn="r"/>
              <a:t>7</a:t>
            </a:fld>
            <a:endParaRPr kumimoji="1" lang="ja-JP" altLang="en-US" dirty="0">
              <a:solidFill>
                <a:schemeClr val="accent1">
                  <a:lumMod val="25000"/>
                </a:schemeClr>
              </a:solidFill>
            </a:endParaRPr>
          </a:p>
        </p:txBody>
      </p:sp>
      <p:pic>
        <p:nvPicPr>
          <p:cNvPr id="11" name="図 10">
            <a:extLst>
              <a:ext uri="{FF2B5EF4-FFF2-40B4-BE49-F238E27FC236}">
                <a16:creationId xmlns:a16="http://schemas.microsoft.com/office/drawing/2014/main" id="{DF77B3F2-3934-ECB4-92E5-3156D07DEDC8}"/>
              </a:ext>
            </a:extLst>
          </p:cNvPr>
          <p:cNvPicPr>
            <a:picLocks noChangeAspect="1"/>
          </p:cNvPicPr>
          <p:nvPr/>
        </p:nvPicPr>
        <p:blipFill>
          <a:blip r:embed="rId3"/>
          <a:srcRect t="5324" b="6285"/>
          <a:stretch/>
        </p:blipFill>
        <p:spPr>
          <a:xfrm>
            <a:off x="8355828" y="365124"/>
            <a:ext cx="3253223" cy="5974715"/>
          </a:xfrm>
          <a:prstGeom prst="rect">
            <a:avLst/>
          </a:prstGeom>
        </p:spPr>
      </p:pic>
    </p:spTree>
    <p:extLst>
      <p:ext uri="{BB962C8B-B14F-4D97-AF65-F5344CB8AC3E}">
        <p14:creationId xmlns:p14="http://schemas.microsoft.com/office/powerpoint/2010/main" val="4304034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777613-D496-4C4F-5992-2DDD755950F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79E84413-C6EC-1B01-1807-61A64DAA8F00}"/>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dirty="0">
                <a:solidFill>
                  <a:schemeClr val="accent1">
                    <a:lumMod val="25000"/>
                  </a:schemeClr>
                </a:solidFill>
              </a:rPr>
              <a:t>本プロジェクトの概要</a:t>
            </a:r>
            <a:endParaRPr lang="ja-JP" b="1" dirty="0">
              <a:solidFill>
                <a:schemeClr val="accent1">
                  <a:lumMod val="25000"/>
                </a:schemeClr>
              </a:solidFill>
            </a:endParaRPr>
          </a:p>
        </p:txBody>
      </p:sp>
      <p:sp>
        <p:nvSpPr>
          <p:cNvPr id="3" name="コンテンツ プレースホルダー 2">
            <a:extLst>
              <a:ext uri="{FF2B5EF4-FFF2-40B4-BE49-F238E27FC236}">
                <a16:creationId xmlns:a16="http://schemas.microsoft.com/office/drawing/2014/main" id="{560F5C72-A5E8-150D-AD40-B91B35A04579}"/>
              </a:ext>
            </a:extLst>
          </p:cNvPr>
          <p:cNvSpPr>
            <a:spLocks noGrp="1"/>
          </p:cNvSpPr>
          <p:nvPr>
            <p:ph sz="quarter" idx="10"/>
          </p:nvPr>
        </p:nvSpPr>
        <p:spPr>
          <a:xfrm>
            <a:off x="914399" y="1507345"/>
            <a:ext cx="10363201" cy="4317590"/>
          </a:xfrm>
        </p:spPr>
        <p:txBody>
          <a:bodyPr rtlCol="0">
            <a:normAutofit lnSpcReduction="10000"/>
          </a:bodyPr>
          <a:lstStyle>
            <a:defPPr>
              <a:defRPr lang="ja-JP"/>
            </a:defPPr>
          </a:lstStyle>
          <a:p>
            <a:pPr marL="0" indent="0" rtl="0">
              <a:buNone/>
            </a:pPr>
            <a:r>
              <a:rPr lang="ja-JP" altLang="en-US" noProof="1">
                <a:solidFill>
                  <a:schemeClr val="accent1">
                    <a:lumMod val="25000"/>
                  </a:schemeClr>
                </a:solidFill>
              </a:rPr>
              <a:t>■</a:t>
            </a:r>
            <a:r>
              <a:rPr lang="en-US" altLang="ja-JP" noProof="1">
                <a:solidFill>
                  <a:schemeClr val="accent1">
                    <a:lumMod val="25000"/>
                  </a:schemeClr>
                </a:solidFill>
              </a:rPr>
              <a:t>【</a:t>
            </a:r>
            <a:r>
              <a:rPr lang="ja-JP" altLang="en-US" noProof="1">
                <a:solidFill>
                  <a:schemeClr val="accent1">
                    <a:lumMod val="25000"/>
                  </a:schemeClr>
                </a:solidFill>
              </a:rPr>
              <a:t>内容①</a:t>
            </a:r>
            <a:r>
              <a:rPr lang="en-US" altLang="ja-JP" noProof="1">
                <a:solidFill>
                  <a:schemeClr val="accent1">
                    <a:lumMod val="25000"/>
                  </a:schemeClr>
                </a:solidFill>
              </a:rPr>
              <a:t>】Instagram</a:t>
            </a:r>
            <a:r>
              <a:rPr lang="ja-JP" altLang="en-US" noProof="1">
                <a:solidFill>
                  <a:schemeClr val="accent1">
                    <a:lumMod val="25000"/>
                  </a:schemeClr>
                </a:solidFill>
              </a:rPr>
              <a:t>、</a:t>
            </a:r>
            <a:r>
              <a:rPr lang="en-US" altLang="ja-JP" noProof="1">
                <a:solidFill>
                  <a:schemeClr val="accent1">
                    <a:lumMod val="25000"/>
                  </a:schemeClr>
                </a:solidFill>
              </a:rPr>
              <a:t>Google map</a:t>
            </a:r>
            <a:r>
              <a:rPr lang="ja-JP" altLang="en-US" noProof="1">
                <a:solidFill>
                  <a:schemeClr val="accent1">
                    <a:lumMod val="25000"/>
                  </a:schemeClr>
                </a:solidFill>
              </a:rPr>
              <a:t>の制作</a:t>
            </a:r>
            <a:r>
              <a:rPr lang="en-US" altLang="ja-JP" noProof="1">
                <a:solidFill>
                  <a:schemeClr val="accent1">
                    <a:lumMod val="25000"/>
                  </a:schemeClr>
                </a:solidFill>
              </a:rPr>
              <a:t>(※</a:t>
            </a:r>
            <a:r>
              <a:rPr lang="ja-JP" altLang="en-US" noProof="1">
                <a:solidFill>
                  <a:schemeClr val="accent1">
                    <a:lumMod val="25000"/>
                  </a:schemeClr>
                </a:solidFill>
              </a:rPr>
              <a:t>継続</a:t>
            </a:r>
            <a:r>
              <a:rPr lang="en-US" altLang="ja-JP" noProof="1">
                <a:solidFill>
                  <a:schemeClr val="accent1">
                    <a:lumMod val="25000"/>
                  </a:schemeClr>
                </a:solidFill>
              </a:rPr>
              <a:t>)</a:t>
            </a:r>
          </a:p>
          <a:p>
            <a:pPr marL="0" indent="0" rtl="0">
              <a:buNone/>
            </a:pPr>
            <a:endParaRPr lang="en-US" altLang="ja-JP" noProof="1">
              <a:solidFill>
                <a:schemeClr val="accent1">
                  <a:lumMod val="25000"/>
                </a:schemeClr>
              </a:solidFill>
            </a:endParaRPr>
          </a:p>
          <a:p>
            <a:pPr marL="0" indent="0">
              <a:buNone/>
            </a:pPr>
            <a:r>
              <a:rPr lang="ja-JP" altLang="en-US" sz="2000" dirty="0">
                <a:solidFill>
                  <a:schemeClr val="accent1">
                    <a:lumMod val="25000"/>
                  </a:schemeClr>
                </a:solidFill>
              </a:rPr>
              <a:t>　　　　　　　　　　　　　　　　　　　　　　　　　　　</a:t>
            </a:r>
            <a:r>
              <a:rPr lang="en-US" altLang="ja-JP" sz="2000" dirty="0">
                <a:solidFill>
                  <a:schemeClr val="accent1">
                    <a:lumMod val="25000"/>
                  </a:schemeClr>
                </a:solidFill>
              </a:rPr>
              <a:t>Instagram</a:t>
            </a:r>
            <a:r>
              <a:rPr lang="ja-JP" altLang="en-US" sz="2000" dirty="0">
                <a:solidFill>
                  <a:schemeClr val="accent1">
                    <a:lumMod val="25000"/>
                  </a:schemeClr>
                </a:solidFill>
              </a:rPr>
              <a:t>では各商店の紹介、</a:t>
            </a:r>
            <a:r>
              <a:rPr lang="en-US" altLang="ja-JP" sz="2000" dirty="0">
                <a:solidFill>
                  <a:schemeClr val="accent1">
                    <a:lumMod val="25000"/>
                  </a:schemeClr>
                </a:solidFill>
              </a:rPr>
              <a:t>Google map</a:t>
            </a:r>
            <a:r>
              <a:rPr lang="ja-JP" altLang="en-US" sz="2000" dirty="0">
                <a:solidFill>
                  <a:schemeClr val="accent1">
                    <a:lumMod val="25000"/>
                  </a:schemeClr>
                </a:solidFill>
              </a:rPr>
              <a:t>は足を</a:t>
            </a:r>
            <a:endParaRPr lang="en-US" altLang="ja-JP" sz="2000" dirty="0">
              <a:solidFill>
                <a:schemeClr val="accent1">
                  <a:lumMod val="25000"/>
                </a:schemeClr>
              </a:solidFill>
            </a:endParaRPr>
          </a:p>
          <a:p>
            <a:pPr marL="0" indent="0">
              <a:buNone/>
            </a:pPr>
            <a:r>
              <a:rPr lang="ja-JP" altLang="en-US" dirty="0">
                <a:solidFill>
                  <a:schemeClr val="accent1">
                    <a:lumMod val="25000"/>
                  </a:schemeClr>
                </a:solidFill>
              </a:rPr>
              <a:t>　　　　　　　　　　　　　　　　　　　　　　　　　　　</a:t>
            </a:r>
            <a:r>
              <a:rPr lang="ja-JP" altLang="en-US" sz="2000" dirty="0">
                <a:solidFill>
                  <a:schemeClr val="accent1">
                    <a:lumMod val="25000"/>
                  </a:schemeClr>
                </a:solidFill>
              </a:rPr>
              <a:t>運んでいただくために過年度作成したものを整備した。</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　　　　　　　　　　　　　　　　　　　　　　　　　　　内容の更新がメインとなり、やや新しさに欠けたが、新規</a:t>
            </a:r>
            <a:endParaRPr lang="en-US" altLang="ja-JP" sz="2000" dirty="0">
              <a:solidFill>
                <a:schemeClr val="accent1">
                  <a:lumMod val="25000"/>
                </a:schemeClr>
              </a:solidFill>
            </a:endParaRPr>
          </a:p>
          <a:p>
            <a:pPr marL="0" indent="0">
              <a:buNone/>
            </a:pPr>
            <a:r>
              <a:rPr lang="ja-JP" altLang="en-US" dirty="0">
                <a:solidFill>
                  <a:schemeClr val="accent1">
                    <a:lumMod val="25000"/>
                  </a:schemeClr>
                </a:solidFill>
              </a:rPr>
              <a:t>　　　　　　　　　　　　　　　　　　　　　　　　　　　</a:t>
            </a:r>
            <a:r>
              <a:rPr lang="ja-JP" altLang="en-US" sz="2000" dirty="0">
                <a:solidFill>
                  <a:schemeClr val="accent1">
                    <a:lumMod val="25000"/>
                  </a:schemeClr>
                </a:solidFill>
              </a:rPr>
              <a:t>店舗などを加えることができ、安定した運用はできた。</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　　　　　　　　　　　　　　　　　　　　　　　　　　　更新や発信にやや物足りなさを感じる状況ではあったが、</a:t>
            </a:r>
            <a:endParaRPr lang="en-US" altLang="ja-JP" sz="2000" dirty="0">
              <a:solidFill>
                <a:schemeClr val="accent1">
                  <a:lumMod val="25000"/>
                </a:schemeClr>
              </a:solidFill>
            </a:endParaRPr>
          </a:p>
          <a:p>
            <a:pPr marL="0" indent="0">
              <a:buNone/>
            </a:pPr>
            <a:r>
              <a:rPr lang="ja-JP" altLang="en-US" dirty="0">
                <a:solidFill>
                  <a:schemeClr val="accent1">
                    <a:lumMod val="25000"/>
                  </a:schemeClr>
                </a:solidFill>
              </a:rPr>
              <a:t>　　　　　　　　　　　　　　　　　　　　　　　　　　　</a:t>
            </a:r>
            <a:r>
              <a:rPr lang="ja-JP" altLang="en-US" dirty="0">
                <a:solidFill>
                  <a:schemeClr val="accent1">
                    <a:lumMod val="25000"/>
                  </a:schemeClr>
                </a:solidFill>
                <a:highlight>
                  <a:srgbClr val="FFFF00"/>
                </a:highlight>
              </a:rPr>
              <a:t>フォロワーは</a:t>
            </a:r>
            <a:r>
              <a:rPr lang="en-US" altLang="ja-JP" dirty="0">
                <a:solidFill>
                  <a:schemeClr val="accent1">
                    <a:lumMod val="25000"/>
                  </a:schemeClr>
                </a:solidFill>
                <a:highlight>
                  <a:srgbClr val="FFFF00"/>
                </a:highlight>
              </a:rPr>
              <a:t>73</a:t>
            </a:r>
            <a:r>
              <a:rPr lang="ja-JP" altLang="en-US" dirty="0">
                <a:solidFill>
                  <a:schemeClr val="accent1">
                    <a:lumMod val="25000"/>
                  </a:schemeClr>
                </a:solidFill>
                <a:highlight>
                  <a:srgbClr val="FFFF00"/>
                </a:highlight>
              </a:rPr>
              <a:t>➡</a:t>
            </a:r>
            <a:r>
              <a:rPr lang="en-US" altLang="ja-JP" dirty="0">
                <a:solidFill>
                  <a:schemeClr val="accent1">
                    <a:lumMod val="25000"/>
                  </a:schemeClr>
                </a:solidFill>
                <a:highlight>
                  <a:srgbClr val="FFFF00"/>
                </a:highlight>
              </a:rPr>
              <a:t>112</a:t>
            </a:r>
            <a:r>
              <a:rPr lang="ja-JP" altLang="en-US" dirty="0">
                <a:solidFill>
                  <a:schemeClr val="accent1">
                    <a:lumMod val="25000"/>
                  </a:schemeClr>
                </a:solidFill>
                <a:highlight>
                  <a:srgbClr val="FFFF00"/>
                </a:highlight>
              </a:rPr>
              <a:t>と多少増えた。</a:t>
            </a:r>
            <a:endParaRPr lang="en-US" altLang="ja-JP" dirty="0">
              <a:solidFill>
                <a:schemeClr val="accent1">
                  <a:lumMod val="25000"/>
                </a:schemeClr>
              </a:solidFill>
              <a:highlight>
                <a:srgbClr val="FFFF00"/>
              </a:highlight>
            </a:endParaRPr>
          </a:p>
          <a:p>
            <a:pPr marL="0" indent="0">
              <a:buNone/>
            </a:pPr>
            <a:r>
              <a:rPr lang="ja-JP" altLang="en-US" dirty="0">
                <a:solidFill>
                  <a:schemeClr val="accent1">
                    <a:lumMod val="25000"/>
                  </a:schemeClr>
                </a:solidFill>
              </a:rPr>
              <a:t>　　　　　　　　　　　　　　　　　　　　　　　　　　　通常投稿でも比較的増加しうる状況ではあったが、この</a:t>
            </a:r>
            <a:endParaRPr lang="en-US" altLang="ja-JP" dirty="0">
              <a:solidFill>
                <a:schemeClr val="accent1">
                  <a:lumMod val="25000"/>
                </a:schemeClr>
              </a:solidFill>
            </a:endParaRPr>
          </a:p>
          <a:p>
            <a:pPr marL="0" indent="0">
              <a:buNone/>
            </a:pPr>
            <a:r>
              <a:rPr lang="ja-JP" altLang="en-US" dirty="0">
                <a:solidFill>
                  <a:schemeClr val="accent1">
                    <a:lumMod val="25000"/>
                  </a:schemeClr>
                </a:solidFill>
              </a:rPr>
              <a:t>　　　　　　　　　　　　　　　　　　　　　　　　　　　結果から</a:t>
            </a:r>
            <a:r>
              <a:rPr lang="ja-JP" altLang="en-US" sz="2000" dirty="0">
                <a:solidFill>
                  <a:schemeClr val="accent1">
                    <a:lumMod val="25000"/>
                  </a:schemeClr>
                </a:solidFill>
                <a:highlight>
                  <a:srgbClr val="FFFF00"/>
                </a:highlight>
              </a:rPr>
              <a:t>そこまで</a:t>
            </a:r>
            <a:r>
              <a:rPr lang="en-US" altLang="ja-JP" sz="2000" dirty="0">
                <a:solidFill>
                  <a:schemeClr val="accent1">
                    <a:lumMod val="25000"/>
                  </a:schemeClr>
                </a:solidFill>
                <a:highlight>
                  <a:srgbClr val="FFFF00"/>
                </a:highlight>
              </a:rPr>
              <a:t>Instagram</a:t>
            </a:r>
            <a:r>
              <a:rPr lang="ja-JP" altLang="en-US" sz="2000" dirty="0">
                <a:solidFill>
                  <a:schemeClr val="accent1">
                    <a:lumMod val="25000"/>
                  </a:schemeClr>
                </a:solidFill>
                <a:highlight>
                  <a:srgbClr val="FFFF00"/>
                </a:highlight>
              </a:rPr>
              <a:t>の効果は期待できないと感</a:t>
            </a:r>
            <a:endParaRPr lang="en-US" altLang="ja-JP" sz="2000" dirty="0">
              <a:solidFill>
                <a:schemeClr val="accent1">
                  <a:lumMod val="25000"/>
                </a:schemeClr>
              </a:solidFill>
              <a:highlight>
                <a:srgbClr val="FFFF00"/>
              </a:highlight>
            </a:endParaRPr>
          </a:p>
          <a:p>
            <a:pPr marL="0" indent="0">
              <a:buNone/>
            </a:pPr>
            <a:r>
              <a:rPr lang="ja-JP" altLang="en-US" dirty="0">
                <a:solidFill>
                  <a:schemeClr val="accent1">
                    <a:lumMod val="25000"/>
                  </a:schemeClr>
                </a:solidFill>
              </a:rPr>
              <a:t>　　　　　　　　　　　　　　　　　　　　　　　　　　　</a:t>
            </a:r>
            <a:r>
              <a:rPr lang="ja-JP" altLang="en-US" sz="2000" dirty="0">
                <a:solidFill>
                  <a:schemeClr val="accent1">
                    <a:lumMod val="25000"/>
                  </a:schemeClr>
                </a:solidFill>
                <a:highlight>
                  <a:srgbClr val="FFFF00"/>
                </a:highlight>
              </a:rPr>
              <a:t>じた。</a:t>
            </a:r>
            <a:endParaRPr lang="en-US" altLang="ja-JP" sz="2000" dirty="0">
              <a:solidFill>
                <a:schemeClr val="accent1">
                  <a:lumMod val="25000"/>
                </a:schemeClr>
              </a:solidFill>
              <a:highlight>
                <a:srgbClr val="FFFF00"/>
              </a:highlight>
            </a:endParaRPr>
          </a:p>
        </p:txBody>
      </p:sp>
      <p:sp>
        <p:nvSpPr>
          <p:cNvPr id="8" name="フッター プレースホルダー 2">
            <a:extLst>
              <a:ext uri="{FF2B5EF4-FFF2-40B4-BE49-F238E27FC236}">
                <a16:creationId xmlns:a16="http://schemas.microsoft.com/office/drawing/2014/main" id="{0A88DDAC-701E-2E48-0BED-44FBB691746F}"/>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F3AD61D9-1FF3-69D4-7485-D4FC69DB3F5D}"/>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pic>
        <p:nvPicPr>
          <p:cNvPr id="4" name="図 3">
            <a:extLst>
              <a:ext uri="{FF2B5EF4-FFF2-40B4-BE49-F238E27FC236}">
                <a16:creationId xmlns:a16="http://schemas.microsoft.com/office/drawing/2014/main" id="{A5B351E4-5280-FA09-522F-C8AD31FD77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0956" y="2447108"/>
            <a:ext cx="1846486" cy="3773397"/>
          </a:xfrm>
          <a:prstGeom prst="rect">
            <a:avLst/>
          </a:prstGeom>
          <a:ln>
            <a:solidFill>
              <a:schemeClr val="tx1"/>
            </a:solidFill>
          </a:ln>
        </p:spPr>
      </p:pic>
      <p:pic>
        <p:nvPicPr>
          <p:cNvPr id="5" name="図 4">
            <a:extLst>
              <a:ext uri="{FF2B5EF4-FFF2-40B4-BE49-F238E27FC236}">
                <a16:creationId xmlns:a16="http://schemas.microsoft.com/office/drawing/2014/main" id="{B5FC7688-F837-C513-0B91-CE620DC2D2F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88824" y="2447108"/>
            <a:ext cx="1850479" cy="3773397"/>
          </a:xfrm>
          <a:prstGeom prst="rect">
            <a:avLst/>
          </a:prstGeom>
          <a:ln>
            <a:solidFill>
              <a:schemeClr val="tx1"/>
            </a:solidFill>
          </a:ln>
        </p:spPr>
      </p:pic>
      <p:pic>
        <p:nvPicPr>
          <p:cNvPr id="7" name="図 6">
            <a:extLst>
              <a:ext uri="{FF2B5EF4-FFF2-40B4-BE49-F238E27FC236}">
                <a16:creationId xmlns:a16="http://schemas.microsoft.com/office/drawing/2014/main" id="{BD8C7A61-61E5-2AFD-B350-967D72E7570F}"/>
              </a:ext>
            </a:extLst>
          </p:cNvPr>
          <p:cNvPicPr>
            <a:picLocks noChangeAspect="1"/>
          </p:cNvPicPr>
          <p:nvPr/>
        </p:nvPicPr>
        <p:blipFill>
          <a:blip r:embed="rId5"/>
          <a:srcRect t="10674" b="6503"/>
          <a:stretch/>
        </p:blipFill>
        <p:spPr>
          <a:xfrm>
            <a:off x="1070957" y="2726370"/>
            <a:ext cx="1846486" cy="3335036"/>
          </a:xfrm>
          <a:prstGeom prst="rect">
            <a:avLst/>
          </a:prstGeom>
        </p:spPr>
      </p:pic>
    </p:spTree>
    <p:extLst>
      <p:ext uri="{BB962C8B-B14F-4D97-AF65-F5344CB8AC3E}">
        <p14:creationId xmlns:p14="http://schemas.microsoft.com/office/powerpoint/2010/main" val="393764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43935-6A00-0DF6-D52E-5035CE79720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81573C5-D5B0-056C-A8EF-32D542AB89D0}"/>
              </a:ext>
            </a:extLst>
          </p:cNvPr>
          <p:cNvSpPr>
            <a:spLocks noGrp="1"/>
          </p:cNvSpPr>
          <p:nvPr>
            <p:ph type="title"/>
          </p:nvPr>
        </p:nvSpPr>
        <p:spPr>
          <a:xfrm>
            <a:off x="914399" y="365125"/>
            <a:ext cx="10363201" cy="1629601"/>
          </a:xfrm>
        </p:spPr>
        <p:txBody>
          <a:bodyPr rtlCol="0"/>
          <a:lstStyle>
            <a:defPPr>
              <a:defRPr lang="ja-JP"/>
            </a:defPPr>
          </a:lstStyle>
          <a:p>
            <a:pPr rtl="0"/>
            <a:r>
              <a:rPr lang="ja-JP" altLang="en-US" b="1" u="sng" dirty="0">
                <a:solidFill>
                  <a:schemeClr val="accent1">
                    <a:lumMod val="25000"/>
                  </a:schemeClr>
                </a:solidFill>
              </a:rPr>
              <a:t>■</a:t>
            </a:r>
            <a:r>
              <a:rPr lang="en-US" altLang="ja-JP" b="1" u="sng" dirty="0">
                <a:solidFill>
                  <a:schemeClr val="accent1">
                    <a:lumMod val="25000"/>
                  </a:schemeClr>
                </a:solidFill>
              </a:rPr>
              <a:t>SNS</a:t>
            </a:r>
            <a:r>
              <a:rPr lang="ja-JP" altLang="en-US" b="1" u="sng" dirty="0">
                <a:solidFill>
                  <a:schemeClr val="accent1">
                    <a:lumMod val="25000"/>
                  </a:schemeClr>
                </a:solidFill>
              </a:rPr>
              <a:t>運用チーム活動報告</a:t>
            </a:r>
            <a:endParaRPr lang="ja-JP" b="1" u="sng" dirty="0">
              <a:solidFill>
                <a:schemeClr val="accent1">
                  <a:lumMod val="25000"/>
                </a:schemeClr>
              </a:solidFill>
            </a:endParaRPr>
          </a:p>
        </p:txBody>
      </p:sp>
      <p:sp>
        <p:nvSpPr>
          <p:cNvPr id="3" name="コンテンツ プレースホルダー 2">
            <a:extLst>
              <a:ext uri="{FF2B5EF4-FFF2-40B4-BE49-F238E27FC236}">
                <a16:creationId xmlns:a16="http://schemas.microsoft.com/office/drawing/2014/main" id="{1EF810B6-2E67-9364-1180-BF696986E22D}"/>
              </a:ext>
            </a:extLst>
          </p:cNvPr>
          <p:cNvSpPr>
            <a:spLocks noGrp="1"/>
          </p:cNvSpPr>
          <p:nvPr>
            <p:ph sz="quarter" idx="10"/>
          </p:nvPr>
        </p:nvSpPr>
        <p:spPr>
          <a:xfrm>
            <a:off x="914399" y="1507345"/>
            <a:ext cx="10363201" cy="4317590"/>
          </a:xfrm>
        </p:spPr>
        <p:txBody>
          <a:bodyPr rtlCol="0">
            <a:normAutofit/>
          </a:bodyPr>
          <a:lstStyle>
            <a:defPPr>
              <a:defRPr lang="ja-JP"/>
            </a:defPPr>
          </a:lstStyle>
          <a:p>
            <a:pPr marL="0" indent="0">
              <a:buNone/>
            </a:pPr>
            <a:r>
              <a:rPr lang="en-US" altLang="ja-JP" noProof="1">
                <a:solidFill>
                  <a:schemeClr val="accent1">
                    <a:lumMod val="25000"/>
                  </a:schemeClr>
                </a:solidFill>
              </a:rPr>
              <a:t>【Instagram</a:t>
            </a:r>
            <a:r>
              <a:rPr lang="ja-JP" altLang="en-US" noProof="1">
                <a:solidFill>
                  <a:schemeClr val="accent1">
                    <a:lumMod val="25000"/>
                  </a:schemeClr>
                </a:solidFill>
              </a:rPr>
              <a:t>投稿</a:t>
            </a:r>
            <a:r>
              <a:rPr lang="en-US" altLang="ja-JP" noProof="1">
                <a:solidFill>
                  <a:schemeClr val="accent1">
                    <a:lumMod val="25000"/>
                  </a:schemeClr>
                </a:solidFill>
              </a:rPr>
              <a:t>】</a:t>
            </a:r>
            <a:r>
              <a:rPr lang="ja-JP" altLang="en-US" noProof="1">
                <a:solidFill>
                  <a:schemeClr val="accent1">
                    <a:lumMod val="25000"/>
                  </a:schemeClr>
                </a:solidFill>
              </a:rPr>
              <a:t> </a:t>
            </a:r>
            <a:r>
              <a:rPr lang="en-US" altLang="ja-JP" u="sng" noProof="1">
                <a:solidFill>
                  <a:schemeClr val="accent1">
                    <a:lumMod val="25000"/>
                  </a:schemeClr>
                </a:solidFill>
              </a:rPr>
              <a:t>※</a:t>
            </a:r>
            <a:r>
              <a:rPr lang="ja-JP" altLang="en-US" u="sng" noProof="1">
                <a:solidFill>
                  <a:schemeClr val="accent1">
                    <a:lumMod val="25000"/>
                  </a:schemeClr>
                </a:solidFill>
              </a:rPr>
              <a:t>学生発表からのコメント</a:t>
            </a:r>
            <a:endParaRPr lang="en-US" altLang="ja-JP" u="sng" noProof="1">
              <a:solidFill>
                <a:schemeClr val="accent1">
                  <a:lumMod val="25000"/>
                </a:schemeClr>
              </a:solidFill>
            </a:endParaRPr>
          </a:p>
          <a:p>
            <a:pPr marL="0" indent="0">
              <a:buNone/>
            </a:pPr>
            <a:endParaRPr lang="en-US" altLang="ja-JP" dirty="0">
              <a:solidFill>
                <a:schemeClr val="accent1">
                  <a:lumMod val="25000"/>
                </a:schemeClr>
              </a:solidFill>
            </a:endParaRPr>
          </a:p>
          <a:p>
            <a:pPr marL="0" indent="0">
              <a:buNone/>
            </a:pPr>
            <a:r>
              <a:rPr lang="ja-JP" altLang="en-US" sz="2000" u="sng" dirty="0">
                <a:solidFill>
                  <a:schemeClr val="accent1">
                    <a:lumMod val="25000"/>
                  </a:schemeClr>
                </a:solidFill>
              </a:rPr>
              <a:t>■</a:t>
            </a:r>
            <a:r>
              <a:rPr lang="en-US" altLang="ja-JP" sz="2000" u="sng" dirty="0">
                <a:solidFill>
                  <a:schemeClr val="accent1">
                    <a:lumMod val="25000"/>
                  </a:schemeClr>
                </a:solidFill>
              </a:rPr>
              <a:t>3</a:t>
            </a:r>
            <a:r>
              <a:rPr lang="ja-JP" altLang="en-US" sz="2000" u="sng" dirty="0">
                <a:solidFill>
                  <a:schemeClr val="accent1">
                    <a:lumMod val="25000"/>
                  </a:schemeClr>
                </a:solidFill>
              </a:rPr>
              <a:t>人で１つのアカウント運用</a:t>
            </a:r>
            <a:endParaRPr lang="en-US" altLang="ja-JP" sz="2000" u="sng" dirty="0">
              <a:solidFill>
                <a:schemeClr val="accent1">
                  <a:lumMod val="25000"/>
                </a:schemeClr>
              </a:solidFill>
            </a:endParaRPr>
          </a:p>
          <a:p>
            <a:pPr marL="0" indent="0">
              <a:buNone/>
            </a:pPr>
            <a:r>
              <a:rPr lang="ja-JP" altLang="en-US" sz="2000" dirty="0">
                <a:solidFill>
                  <a:schemeClr val="accent1">
                    <a:lumMod val="25000"/>
                  </a:schemeClr>
                </a:solidFill>
              </a:rPr>
              <a:t>画像、文章作成、投稿を分担しました。</a:t>
            </a:r>
          </a:p>
          <a:p>
            <a:pPr marL="0" indent="0">
              <a:buNone/>
            </a:pPr>
            <a:r>
              <a:rPr lang="ja-JP" altLang="en-US" sz="2000" dirty="0">
                <a:solidFill>
                  <a:schemeClr val="accent1">
                    <a:lumMod val="25000"/>
                  </a:schemeClr>
                </a:solidFill>
              </a:rPr>
              <a:t>店舗情報やアクセスなど、調べなければいけないことが</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多く苦戦もしましたが他の投稿を参考にしながら作成</a:t>
            </a:r>
            <a:endParaRPr lang="en-US" altLang="ja-JP" sz="2000" dirty="0">
              <a:solidFill>
                <a:schemeClr val="accent1">
                  <a:lumMod val="25000"/>
                </a:schemeClr>
              </a:solidFill>
            </a:endParaRPr>
          </a:p>
          <a:p>
            <a:pPr marL="0" indent="0">
              <a:buNone/>
            </a:pPr>
            <a:r>
              <a:rPr lang="ja-JP" altLang="en-US" sz="2000" dirty="0">
                <a:solidFill>
                  <a:schemeClr val="accent1">
                    <a:lumMod val="25000"/>
                  </a:schemeClr>
                </a:solidFill>
              </a:rPr>
              <a:t>しました。</a:t>
            </a:r>
            <a:endParaRPr lang="en-US" altLang="ja-JP" sz="2000" dirty="0">
              <a:solidFill>
                <a:schemeClr val="accent1">
                  <a:lumMod val="25000"/>
                </a:schemeClr>
              </a:solidFill>
            </a:endParaRPr>
          </a:p>
          <a:p>
            <a:pPr marL="0" indent="0">
              <a:buNone/>
            </a:pPr>
            <a:r>
              <a:rPr lang="ja-JP" altLang="en-US" dirty="0">
                <a:solidFill>
                  <a:schemeClr val="accent1">
                    <a:lumMod val="25000"/>
                  </a:schemeClr>
                </a:solidFill>
              </a:rPr>
              <a:t>ひとつのアカウントを複数で扱うことの大変さ、引継ぎ</a:t>
            </a:r>
            <a:endParaRPr lang="en-US" altLang="ja-JP" dirty="0">
              <a:solidFill>
                <a:schemeClr val="accent1">
                  <a:lumMod val="25000"/>
                </a:schemeClr>
              </a:solidFill>
            </a:endParaRPr>
          </a:p>
          <a:p>
            <a:pPr marL="0" indent="0">
              <a:buNone/>
            </a:pPr>
            <a:r>
              <a:rPr lang="ja-JP" altLang="en-US" dirty="0">
                <a:solidFill>
                  <a:schemeClr val="accent1">
                    <a:lumMod val="25000"/>
                  </a:schemeClr>
                </a:solidFill>
              </a:rPr>
              <a:t>の難しさを実感しました。</a:t>
            </a:r>
            <a:endParaRPr lang="en-US" altLang="ja-JP" dirty="0">
              <a:solidFill>
                <a:schemeClr val="accent1">
                  <a:lumMod val="25000"/>
                </a:schemeClr>
              </a:solidFill>
            </a:endParaRPr>
          </a:p>
        </p:txBody>
      </p:sp>
      <p:sp>
        <p:nvSpPr>
          <p:cNvPr id="8" name="フッター プレースホルダー 2">
            <a:extLst>
              <a:ext uri="{FF2B5EF4-FFF2-40B4-BE49-F238E27FC236}">
                <a16:creationId xmlns:a16="http://schemas.microsoft.com/office/drawing/2014/main" id="{3E200C8C-8E81-C439-E26E-680827DE3549}"/>
              </a:ext>
            </a:extLst>
          </p:cNvPr>
          <p:cNvSpPr txBox="1">
            <a:spLocks/>
          </p:cNvSpPr>
          <p:nvPr/>
        </p:nvSpPr>
        <p:spPr>
          <a:xfrm>
            <a:off x="4038601" y="6356352"/>
            <a:ext cx="41148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 2025</a:t>
            </a:r>
            <a:r>
              <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rPr>
              <a:t>　</a:t>
            </a:r>
            <a:r>
              <a:rPr kumimoji="1" lang="en-US" altLang="ja-JP" sz="1800" b="0" i="0" u="none" strike="noStrike" kern="1200" cap="none" spc="0" normalizeH="0" baseline="0" noProof="0" dirty="0">
                <a:ln>
                  <a:noFill/>
                </a:ln>
                <a:solidFill>
                  <a:srgbClr val="E9E6DF">
                    <a:lumMod val="25000"/>
                  </a:srgbClr>
                </a:solidFill>
                <a:effectLst/>
                <a:uLnTx/>
                <a:uFillTx/>
                <a:latin typeface="Meiryo UI"/>
                <a:ea typeface="Meiryo UI"/>
                <a:cs typeface="+mn-cs"/>
              </a:rPr>
              <a:t>PIIF</a:t>
            </a:r>
            <a:endParaRPr kumimoji="1" lang="en-US"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sp>
        <p:nvSpPr>
          <p:cNvPr id="9" name="スライド番号プレースホルダー 13">
            <a:extLst>
              <a:ext uri="{FF2B5EF4-FFF2-40B4-BE49-F238E27FC236}">
                <a16:creationId xmlns:a16="http://schemas.microsoft.com/office/drawing/2014/main" id="{54D09F40-8720-04FF-FED9-1BE24D1701A9}"/>
              </a:ext>
            </a:extLst>
          </p:cNvPr>
          <p:cNvSpPr txBox="1">
            <a:spLocks/>
          </p:cNvSpPr>
          <p:nvPr/>
        </p:nvSpPr>
        <p:spPr>
          <a:xfrm>
            <a:off x="9202953" y="6356352"/>
            <a:ext cx="2743200" cy="365125"/>
          </a:xfrm>
          <a:prstGeom prst="rect">
            <a:avLst/>
          </a:prstGeom>
        </p:spPr>
        <p:txBody>
          <a:bodyPr/>
          <a:lstStyle>
            <a:defPPr rtl="0">
              <a:defRPr lang="ja-JP"/>
            </a:defPPr>
            <a:lvl1pPr marL="0" algn="l" defTabSz="914400" rtl="0" eaLnBrk="1" latinLnBrk="0" hangingPunct="1">
              <a:defRPr lang="ja-JP" sz="1800" kern="1200">
                <a:solidFill>
                  <a:schemeClr val="tx1"/>
                </a:solidFill>
                <a:latin typeface="+mn-lt"/>
                <a:ea typeface="+mn-ea"/>
                <a:cs typeface="+mn-cs"/>
              </a:defRPr>
            </a:lvl1pPr>
            <a:lvl2pPr marL="457200" algn="l" defTabSz="914400" rtl="0" eaLnBrk="1" latinLnBrk="0" hangingPunct="1">
              <a:defRPr lang="ja-JP" sz="1800" kern="1200">
                <a:solidFill>
                  <a:schemeClr val="tx1"/>
                </a:solidFill>
                <a:latin typeface="+mn-lt"/>
                <a:ea typeface="+mn-ea"/>
                <a:cs typeface="+mn-cs"/>
              </a:defRPr>
            </a:lvl2pPr>
            <a:lvl3pPr marL="914400" algn="l" defTabSz="914400" rtl="0" eaLnBrk="1" latinLnBrk="0" hangingPunct="1">
              <a:defRPr lang="ja-JP" sz="1800" kern="1200">
                <a:solidFill>
                  <a:schemeClr val="tx1"/>
                </a:solidFill>
                <a:latin typeface="+mn-lt"/>
                <a:ea typeface="+mn-ea"/>
                <a:cs typeface="+mn-cs"/>
              </a:defRPr>
            </a:lvl3pPr>
            <a:lvl4pPr marL="1371600" algn="l" defTabSz="914400" rtl="0" eaLnBrk="1" latinLnBrk="0" hangingPunct="1">
              <a:defRPr lang="ja-JP" sz="1800" kern="1200">
                <a:solidFill>
                  <a:schemeClr val="tx1"/>
                </a:solidFill>
                <a:latin typeface="+mn-lt"/>
                <a:ea typeface="+mn-ea"/>
                <a:cs typeface="+mn-cs"/>
              </a:defRPr>
            </a:lvl4pPr>
            <a:lvl5pPr marL="1828800" algn="l" defTabSz="914400" rtl="0" eaLnBrk="1" latinLnBrk="0" hangingPunct="1">
              <a:defRPr lang="ja-JP" sz="1800" kern="1200">
                <a:solidFill>
                  <a:schemeClr val="tx1"/>
                </a:solidFill>
                <a:latin typeface="+mn-lt"/>
                <a:ea typeface="+mn-ea"/>
                <a:cs typeface="+mn-cs"/>
              </a:defRPr>
            </a:lvl5pPr>
            <a:lvl6pPr marL="2286000" algn="l" defTabSz="914400" rtl="0" eaLnBrk="1" latinLnBrk="0" hangingPunct="1">
              <a:defRPr lang="ja-JP" sz="1800" kern="1200">
                <a:solidFill>
                  <a:schemeClr val="tx1"/>
                </a:solidFill>
                <a:latin typeface="+mn-lt"/>
                <a:ea typeface="+mn-ea"/>
                <a:cs typeface="+mn-cs"/>
              </a:defRPr>
            </a:lvl6pPr>
            <a:lvl7pPr marL="2743200" algn="l" defTabSz="914400" rtl="0" eaLnBrk="1" latinLnBrk="0" hangingPunct="1">
              <a:defRPr lang="ja-JP" sz="1800" kern="1200">
                <a:solidFill>
                  <a:schemeClr val="tx1"/>
                </a:solidFill>
                <a:latin typeface="+mn-lt"/>
                <a:ea typeface="+mn-ea"/>
                <a:cs typeface="+mn-cs"/>
              </a:defRPr>
            </a:lvl7pPr>
            <a:lvl8pPr marL="3200400" algn="l" defTabSz="914400" rtl="0" eaLnBrk="1" latinLnBrk="0" hangingPunct="1">
              <a:defRPr lang="ja-JP" sz="1800" kern="1200">
                <a:solidFill>
                  <a:schemeClr val="tx1"/>
                </a:solidFill>
                <a:latin typeface="+mn-lt"/>
                <a:ea typeface="+mn-ea"/>
                <a:cs typeface="+mn-cs"/>
              </a:defRPr>
            </a:lvl8pPr>
            <a:lvl9pPr marL="3657600" algn="l" defTabSz="914400" rtl="0" eaLnBrk="1" latinLnBrk="0" hangingPunct="1">
              <a:defRPr lang="ja-JP"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33BB7D3-39B4-4655-B802-218D0E8CA854}" type="slidenum">
              <a:rPr kumimoji="1" lang="en-US" altLang="ja-JP" sz="1800" b="0" i="0" u="none" strike="noStrike" kern="1200" cap="none" spc="0" normalizeH="0" baseline="0" noProof="0" smtClean="0">
                <a:ln>
                  <a:noFill/>
                </a:ln>
                <a:solidFill>
                  <a:srgbClr val="E9E6DF">
                    <a:lumMod val="25000"/>
                  </a:srgbClr>
                </a:solidFill>
                <a:effectLst/>
                <a:uLnTx/>
                <a:uFillTx/>
                <a:latin typeface="Meiryo UI"/>
                <a:ea typeface="Meiryo UI"/>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800" b="0" i="0" u="none" strike="noStrike" kern="1200" cap="none" spc="0" normalizeH="0" baseline="0" noProof="0" dirty="0">
              <a:ln>
                <a:noFill/>
              </a:ln>
              <a:solidFill>
                <a:srgbClr val="E9E6DF">
                  <a:lumMod val="25000"/>
                </a:srgbClr>
              </a:solidFill>
              <a:effectLst/>
              <a:uLnTx/>
              <a:uFillTx/>
              <a:latin typeface="Meiryo UI"/>
              <a:ea typeface="Meiryo UI"/>
              <a:cs typeface="+mn-cs"/>
            </a:endParaRPr>
          </a:p>
        </p:txBody>
      </p:sp>
      <p:pic>
        <p:nvPicPr>
          <p:cNvPr id="6" name="図 5" descr="テキスト, 手紙&#10;&#10;自動的に生成された説明">
            <a:extLst>
              <a:ext uri="{FF2B5EF4-FFF2-40B4-BE49-F238E27FC236}">
                <a16:creationId xmlns:a16="http://schemas.microsoft.com/office/drawing/2014/main" id="{65F89E5B-4104-50E1-1798-68BEE396E884}"/>
              </a:ext>
            </a:extLst>
          </p:cNvPr>
          <p:cNvPicPr>
            <a:picLocks noChangeAspect="1"/>
          </p:cNvPicPr>
          <p:nvPr/>
        </p:nvPicPr>
        <p:blipFill>
          <a:blip r:embed="rId3"/>
          <a:srcRect t="4509"/>
          <a:stretch/>
        </p:blipFill>
        <p:spPr>
          <a:xfrm>
            <a:off x="8851661" y="161362"/>
            <a:ext cx="2425939" cy="5013245"/>
          </a:xfrm>
          <a:prstGeom prst="rect">
            <a:avLst/>
          </a:prstGeom>
        </p:spPr>
      </p:pic>
      <p:pic>
        <p:nvPicPr>
          <p:cNvPr id="10" name="図 9" descr="スクリーンショットの画面&#10;&#10;自動的に生成された説明">
            <a:extLst>
              <a:ext uri="{FF2B5EF4-FFF2-40B4-BE49-F238E27FC236}">
                <a16:creationId xmlns:a16="http://schemas.microsoft.com/office/drawing/2014/main" id="{DB4B2172-650D-5DA2-1965-5D70CC9A76AE}"/>
              </a:ext>
            </a:extLst>
          </p:cNvPr>
          <p:cNvPicPr>
            <a:picLocks noChangeAspect="1"/>
          </p:cNvPicPr>
          <p:nvPr/>
        </p:nvPicPr>
        <p:blipFill>
          <a:blip r:embed="rId4"/>
          <a:stretch>
            <a:fillRect/>
          </a:stretch>
        </p:blipFill>
        <p:spPr>
          <a:xfrm>
            <a:off x="6344580" y="1033065"/>
            <a:ext cx="2411798" cy="5013240"/>
          </a:xfrm>
          <a:prstGeom prst="rect">
            <a:avLst/>
          </a:prstGeom>
        </p:spPr>
      </p:pic>
      <p:pic>
        <p:nvPicPr>
          <p:cNvPr id="11" name="コンテンツ プレースホルダー 12" descr="チョコレートのケーキ&#10;&#10;自動的に生成された説明">
            <a:extLst>
              <a:ext uri="{FF2B5EF4-FFF2-40B4-BE49-F238E27FC236}">
                <a16:creationId xmlns:a16="http://schemas.microsoft.com/office/drawing/2014/main" id="{254BB07D-E1FC-6C0D-2375-2DD4B63EB83E}"/>
              </a:ext>
            </a:extLst>
          </p:cNvPr>
          <p:cNvPicPr>
            <a:picLocks noChangeAspect="1"/>
          </p:cNvPicPr>
          <p:nvPr/>
        </p:nvPicPr>
        <p:blipFill>
          <a:blip r:embed="rId5"/>
          <a:stretch>
            <a:fillRect/>
          </a:stretch>
        </p:blipFill>
        <p:spPr>
          <a:xfrm>
            <a:off x="10080885" y="5345591"/>
            <a:ext cx="984308" cy="862612"/>
          </a:xfrm>
          <a:prstGeom prst="rect">
            <a:avLst/>
          </a:prstGeom>
        </p:spPr>
      </p:pic>
      <p:pic>
        <p:nvPicPr>
          <p:cNvPr id="12" name="図 11" descr="野球, ボール, 持つ, バット が含まれている画像&#10;&#10;自動的に生成された説明">
            <a:extLst>
              <a:ext uri="{FF2B5EF4-FFF2-40B4-BE49-F238E27FC236}">
                <a16:creationId xmlns:a16="http://schemas.microsoft.com/office/drawing/2014/main" id="{01708D2E-2813-15AE-0743-758708D25D97}"/>
              </a:ext>
            </a:extLst>
          </p:cNvPr>
          <p:cNvPicPr>
            <a:picLocks noChangeAspect="1"/>
          </p:cNvPicPr>
          <p:nvPr/>
        </p:nvPicPr>
        <p:blipFill>
          <a:blip r:embed="rId6"/>
          <a:srcRect l="16462" t="1" b="2996"/>
          <a:stretch/>
        </p:blipFill>
        <p:spPr>
          <a:xfrm>
            <a:off x="9477908" y="5463971"/>
            <a:ext cx="1049339" cy="1405655"/>
          </a:xfrm>
          <a:prstGeom prst="rect">
            <a:avLst/>
          </a:prstGeom>
        </p:spPr>
      </p:pic>
      <p:pic>
        <p:nvPicPr>
          <p:cNvPr id="13" name="図 12">
            <a:extLst>
              <a:ext uri="{FF2B5EF4-FFF2-40B4-BE49-F238E27FC236}">
                <a16:creationId xmlns:a16="http://schemas.microsoft.com/office/drawing/2014/main" id="{53A6340D-E138-C05A-87EB-11393D5F249F}"/>
              </a:ext>
            </a:extLst>
          </p:cNvPr>
          <p:cNvPicPr>
            <a:picLocks noChangeAspect="1"/>
          </p:cNvPicPr>
          <p:nvPr/>
        </p:nvPicPr>
        <p:blipFill>
          <a:blip r:embed="rId7"/>
          <a:stretch>
            <a:fillRect/>
          </a:stretch>
        </p:blipFill>
        <p:spPr>
          <a:xfrm rot="21212706">
            <a:off x="4659530" y="1816162"/>
            <a:ext cx="923159" cy="923159"/>
          </a:xfrm>
          <a:prstGeom prst="rect">
            <a:avLst/>
          </a:prstGeom>
        </p:spPr>
      </p:pic>
      <p:pic>
        <p:nvPicPr>
          <p:cNvPr id="14" name="図 13" descr="皿の上にあるカップケーキ&#10;&#10;自動的に生成された説明">
            <a:extLst>
              <a:ext uri="{FF2B5EF4-FFF2-40B4-BE49-F238E27FC236}">
                <a16:creationId xmlns:a16="http://schemas.microsoft.com/office/drawing/2014/main" id="{7CECD999-6C37-9F9A-BF66-EAB26BAF004A}"/>
              </a:ext>
            </a:extLst>
          </p:cNvPr>
          <p:cNvPicPr>
            <a:picLocks noChangeAspect="1"/>
          </p:cNvPicPr>
          <p:nvPr/>
        </p:nvPicPr>
        <p:blipFill>
          <a:blip r:embed="rId8"/>
          <a:stretch>
            <a:fillRect/>
          </a:stretch>
        </p:blipFill>
        <p:spPr>
          <a:xfrm>
            <a:off x="5228260" y="2374366"/>
            <a:ext cx="1021091" cy="629233"/>
          </a:xfrm>
          <a:prstGeom prst="rect">
            <a:avLst/>
          </a:prstGeom>
        </p:spPr>
      </p:pic>
      <p:pic>
        <p:nvPicPr>
          <p:cNvPr id="15" name="図 14" descr="ロゴ&#10;&#10;自動的に生成された説明">
            <a:extLst>
              <a:ext uri="{FF2B5EF4-FFF2-40B4-BE49-F238E27FC236}">
                <a16:creationId xmlns:a16="http://schemas.microsoft.com/office/drawing/2014/main" id="{510508D2-9F46-0D07-FDB9-17C9A505EBFF}"/>
              </a:ext>
            </a:extLst>
          </p:cNvPr>
          <p:cNvPicPr>
            <a:picLocks noChangeAspect="1"/>
          </p:cNvPicPr>
          <p:nvPr/>
        </p:nvPicPr>
        <p:blipFill>
          <a:blip r:embed="rId9"/>
          <a:stretch>
            <a:fillRect/>
          </a:stretch>
        </p:blipFill>
        <p:spPr>
          <a:xfrm>
            <a:off x="5478305" y="483141"/>
            <a:ext cx="1179752" cy="1230898"/>
          </a:xfrm>
          <a:prstGeom prst="rect">
            <a:avLst/>
          </a:prstGeom>
        </p:spPr>
      </p:pic>
    </p:spTree>
    <p:extLst>
      <p:ext uri="{BB962C8B-B14F-4D97-AF65-F5344CB8AC3E}">
        <p14:creationId xmlns:p14="http://schemas.microsoft.com/office/powerpoint/2010/main" val="4048887772"/>
      </p:ext>
    </p:extLst>
  </p:cSld>
  <p:clrMapOvr>
    <a:masterClrMapping/>
  </p:clrMapOvr>
</p:sld>
</file>

<file path=ppt/theme/theme1.xml><?xml version="1.0" encoding="utf-8"?>
<a:theme xmlns:a="http://schemas.openxmlformats.org/drawingml/2006/main" name="カスタム​​">
  <a:themeElements>
    <a:clrScheme name="Custom 149">
      <a:dk1>
        <a:sysClr val="windowText" lastClr="000000"/>
      </a:dk1>
      <a:lt1>
        <a:sysClr val="window" lastClr="FFFFFF"/>
      </a:lt1>
      <a:dk2>
        <a:srgbClr val="44546A"/>
      </a:dk2>
      <a:lt2>
        <a:srgbClr val="E7E6E6"/>
      </a:lt2>
      <a:accent1>
        <a:srgbClr val="E9E6DF"/>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56">
      <a:majorFont>
        <a:latin typeface="Meiryo UI"/>
        <a:ea typeface="Meiryo UI"/>
        <a:cs typeface=""/>
      </a:majorFont>
      <a:minorFont>
        <a:latin typeface="Meiryo UI"/>
        <a:ea typeface="Meiryo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73135375_TF22318419_Win32" id="{7E3A1E18-720B-4789-9C33-E08D4CB84E7B}" vid="{8F93DC3D-1805-4475-9DFC-5EF712E39EC0}"/>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Meiryo UI" panose="020F0302020204030204"/>
        <a:ea typeface=""/>
        <a:cs typeface=""/>
        <a:font script="Jpan" typeface="Meiryo UI"/>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Meiryo UI" panose="020F0502020204030204"/>
        <a:ea typeface=""/>
        <a:cs typeface=""/>
        <a:font script="Jpan" typeface="Meiryo UI"/>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Meiryo UI" panose="020F0302020204030204"/>
        <a:ea typeface=""/>
        <a:cs typeface=""/>
        <a:font script="Jpan" typeface="Meiryo UI"/>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Meiryo UI" panose="020F0502020204030204"/>
        <a:ea typeface=""/>
        <a:cs typeface=""/>
        <a:font script="Jpan" typeface="Meiryo UI"/>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7B39BD0-040C-43BE-B0E4-512B09E8003F}">
  <ds:schemaRefs>
    <ds:schemaRef ds:uri="http://schemas.microsoft.com/sharepoint/v3/contenttype/forms"/>
  </ds:schemaRefs>
</ds:datastoreItem>
</file>

<file path=customXml/itemProps2.xml><?xml version="1.0" encoding="utf-8"?>
<ds:datastoreItem xmlns:ds="http://schemas.openxmlformats.org/officeDocument/2006/customXml" ds:itemID="{AB045227-5724-4DBF-9712-031B1BFB2C3C}">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3.xml><?xml version="1.0" encoding="utf-8"?>
<ds:datastoreItem xmlns:ds="http://schemas.openxmlformats.org/officeDocument/2006/customXml" ds:itemID="{622457D9-12AC-4794-A05E-F1B90FCD8D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ミニマリストの販売ピッチ</Template>
  <TotalTime>3275</TotalTime>
  <Words>3886</Words>
  <Application>Microsoft Office PowerPoint</Application>
  <PresentationFormat>ワイド画面</PresentationFormat>
  <Paragraphs>548</Paragraphs>
  <Slides>40</Slides>
  <Notes>40</Notes>
  <HiddenSlides>0</HiddenSlides>
  <MMClips>0</MMClips>
  <ScaleCrop>false</ScaleCrop>
  <HeadingPairs>
    <vt:vector size="6" baseType="variant">
      <vt:variant>
        <vt:lpstr>使用されているフォント</vt:lpstr>
      </vt:variant>
      <vt:variant>
        <vt:i4>2</vt:i4>
      </vt:variant>
      <vt:variant>
        <vt:lpstr>テーマ</vt:lpstr>
      </vt:variant>
      <vt:variant>
        <vt:i4>1</vt:i4>
      </vt:variant>
      <vt:variant>
        <vt:lpstr>スライド タイトル</vt:lpstr>
      </vt:variant>
      <vt:variant>
        <vt:i4>40</vt:i4>
      </vt:variant>
    </vt:vector>
  </HeadingPairs>
  <TitlesOfParts>
    <vt:vector size="43" baseType="lpstr">
      <vt:lpstr>Meiryo UI</vt:lpstr>
      <vt:lpstr>Arial</vt:lpstr>
      <vt:lpstr>カスタム​​</vt:lpstr>
      <vt:lpstr>PowerPoint プレゼンテーション</vt:lpstr>
      <vt:lpstr>目次</vt:lpstr>
      <vt:lpstr>本プロジェクトの概要【実施体制】</vt:lpstr>
      <vt:lpstr>本プロジェクトの概要【実施体制】</vt:lpstr>
      <vt:lpstr>本プロジェクトの概要</vt:lpstr>
      <vt:lpstr>本プロジェクトの概要</vt:lpstr>
      <vt:lpstr>本プロジェクトの概要</vt:lpstr>
      <vt:lpstr>本プロジェクトの概要</vt:lpstr>
      <vt:lpstr>■SNS運用チーム活動報告</vt:lpstr>
      <vt:lpstr>■SNS運用チーム活動報告</vt:lpstr>
      <vt:lpstr>本プロジェクトの概要</vt:lpstr>
      <vt:lpstr>本プロジェクトの概要</vt:lpstr>
      <vt:lpstr>■インタビューチーム活動報告</vt:lpstr>
      <vt:lpstr>■インタビューチーム活動報告</vt:lpstr>
      <vt:lpstr>■インタビューチーム活動報告</vt:lpstr>
      <vt:lpstr>■インタビューチーム活動報告</vt:lpstr>
      <vt:lpstr>本プロジェクトの概要</vt:lpstr>
      <vt:lpstr>本プロジェクトの概要</vt:lpstr>
      <vt:lpstr>■冊子チーム活動報告</vt:lpstr>
      <vt:lpstr>■冊子チーム活動報告</vt:lpstr>
      <vt:lpstr>盆踊り大会(８月2日、3日)</vt:lpstr>
      <vt:lpstr>盆踊り大会(８月2日、3日)</vt:lpstr>
      <vt:lpstr>盆踊り大会(８月2日、3日)</vt:lpstr>
      <vt:lpstr>PowerPoint プレゼンテーション</vt:lpstr>
      <vt:lpstr>謎解き街歩きイベント(11月22日～12月6日)</vt:lpstr>
      <vt:lpstr>謎解き街歩きイベント(11月22日～12月6日)</vt:lpstr>
      <vt:lpstr>年末商戦LINEクーポンイベント(12月13日～12月31日)</vt:lpstr>
      <vt:lpstr>年末商戦LINEクーポンイベント(12月13日～12月31日)</vt:lpstr>
      <vt:lpstr>年末商戦LINEクーポンイベント(12月13日～12月31日)</vt:lpstr>
      <vt:lpstr>年末商戦LINEクーポンイベント(12月13日～12月31日)</vt:lpstr>
      <vt:lpstr>PowerPoint プレゼンテーション</vt:lpstr>
      <vt:lpstr>上落合発展会冊子作成(活動後2月下旬に配布)</vt:lpstr>
      <vt:lpstr>まとめ</vt:lpstr>
      <vt:lpstr>まとめ(事業目標に対する達成状況)</vt:lpstr>
      <vt:lpstr>まとめ(事業目標に対する達成状況)</vt:lpstr>
      <vt:lpstr>まとめ(事業目標に対する達成状況・実施後の効果)</vt:lpstr>
      <vt:lpstr>まとめ(事業目標に対する達成状況・実施後の効果)</vt:lpstr>
      <vt:lpstr>まとめ(事業全体の総括)</vt:lpstr>
      <vt:lpstr>まとめ(学生からのメッセージ)</vt:lpstr>
      <vt:lpstr>ありがとうございました</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CROUCH SHORGE</dc:creator>
  <cp:lastModifiedBy>CROUCH SHORGE</cp:lastModifiedBy>
  <cp:revision>4</cp:revision>
  <dcterms:created xsi:type="dcterms:W3CDTF">2025-01-13T07:16:13Z</dcterms:created>
  <dcterms:modified xsi:type="dcterms:W3CDTF">2025-03-10T06:03:55Z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