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735763" cy="9869488"/>
  <p:defaultTextStyle>
    <a:defPPr>
      <a:defRPr lang="ja-JP"/>
    </a:defPPr>
    <a:lvl1pPr marL="0" algn="l" defTabSz="9142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117" algn="l" defTabSz="9142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235" algn="l" defTabSz="9142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353" algn="l" defTabSz="9142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470" algn="l" defTabSz="9142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588" algn="l" defTabSz="9142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2705" algn="l" defTabSz="9142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9823" algn="l" defTabSz="9142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6940" algn="l" defTabSz="914235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2266" y="8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E5C1-D151-49C2-9906-B59C0C8F28E1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F960-A1A2-41AA-B59F-0D2410D3F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9828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E5C1-D151-49C2-9906-B59C0C8F28E1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F960-A1A2-41AA-B59F-0D2410D3F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15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E5C1-D151-49C2-9906-B59C0C8F28E1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F960-A1A2-41AA-B59F-0D2410D3F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40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E5C1-D151-49C2-9906-B59C0C8F28E1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F960-A1A2-41AA-B59F-0D2410D3F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340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E5C1-D151-49C2-9906-B59C0C8F28E1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F960-A1A2-41AA-B59F-0D2410D3F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1222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E5C1-D151-49C2-9906-B59C0C8F28E1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F960-A1A2-41AA-B59F-0D2410D3F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6897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1" y="2217386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7" indent="0">
              <a:buNone/>
              <a:defRPr sz="2000" b="1"/>
            </a:lvl2pPr>
            <a:lvl3pPr marL="914235" indent="0">
              <a:buNone/>
              <a:defRPr sz="1800" b="1"/>
            </a:lvl3pPr>
            <a:lvl4pPr marL="1371353" indent="0">
              <a:buNone/>
              <a:defRPr sz="1600" b="1"/>
            </a:lvl4pPr>
            <a:lvl5pPr marL="1828470" indent="0">
              <a:buNone/>
              <a:defRPr sz="1600" b="1"/>
            </a:lvl5pPr>
            <a:lvl6pPr marL="2285588" indent="0">
              <a:buNone/>
              <a:defRPr sz="1600" b="1"/>
            </a:lvl6pPr>
            <a:lvl7pPr marL="2742705" indent="0">
              <a:buNone/>
              <a:defRPr sz="1600" b="1"/>
            </a:lvl7pPr>
            <a:lvl8pPr marL="3199823" indent="0">
              <a:buNone/>
              <a:defRPr sz="1600" b="1"/>
            </a:lvl8pPr>
            <a:lvl9pPr marL="365694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1" y="2217386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7" indent="0">
              <a:buNone/>
              <a:defRPr sz="2000" b="1"/>
            </a:lvl2pPr>
            <a:lvl3pPr marL="914235" indent="0">
              <a:buNone/>
              <a:defRPr sz="1800" b="1"/>
            </a:lvl3pPr>
            <a:lvl4pPr marL="1371353" indent="0">
              <a:buNone/>
              <a:defRPr sz="1600" b="1"/>
            </a:lvl4pPr>
            <a:lvl5pPr marL="1828470" indent="0">
              <a:buNone/>
              <a:defRPr sz="1600" b="1"/>
            </a:lvl5pPr>
            <a:lvl6pPr marL="2285588" indent="0">
              <a:buNone/>
              <a:defRPr sz="1600" b="1"/>
            </a:lvl6pPr>
            <a:lvl7pPr marL="2742705" indent="0">
              <a:buNone/>
              <a:defRPr sz="1600" b="1"/>
            </a:lvl7pPr>
            <a:lvl8pPr marL="3199823" indent="0">
              <a:buNone/>
              <a:defRPr sz="1600" b="1"/>
            </a:lvl8pPr>
            <a:lvl9pPr marL="365694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E5C1-D151-49C2-9906-B59C0C8F28E1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F960-A1A2-41AA-B59F-0D2410D3F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778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E5C1-D151-49C2-9906-B59C0C8F28E1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F960-A1A2-41AA-B59F-0D2410D3F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98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E5C1-D151-49C2-9906-B59C0C8F28E1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F960-A1A2-41AA-B59F-0D2410D3F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96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2" y="394407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9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2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5" indent="0">
              <a:buNone/>
              <a:defRPr sz="1000"/>
            </a:lvl3pPr>
            <a:lvl4pPr marL="1371353" indent="0">
              <a:buNone/>
              <a:defRPr sz="900"/>
            </a:lvl4pPr>
            <a:lvl5pPr marL="1828470" indent="0">
              <a:buNone/>
              <a:defRPr sz="900"/>
            </a:lvl5pPr>
            <a:lvl6pPr marL="2285588" indent="0">
              <a:buNone/>
              <a:defRPr sz="900"/>
            </a:lvl6pPr>
            <a:lvl7pPr marL="2742705" indent="0">
              <a:buNone/>
              <a:defRPr sz="900"/>
            </a:lvl7pPr>
            <a:lvl8pPr marL="3199823" indent="0">
              <a:buNone/>
              <a:defRPr sz="900"/>
            </a:lvl8pPr>
            <a:lvl9pPr marL="365694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E5C1-D151-49C2-9906-B59C0C8F28E1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F960-A1A2-41AA-B59F-0D2410D3F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20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117" indent="0">
              <a:buNone/>
              <a:defRPr sz="2800"/>
            </a:lvl2pPr>
            <a:lvl3pPr marL="914235" indent="0">
              <a:buNone/>
              <a:defRPr sz="2400"/>
            </a:lvl3pPr>
            <a:lvl4pPr marL="1371353" indent="0">
              <a:buNone/>
              <a:defRPr sz="2000"/>
            </a:lvl4pPr>
            <a:lvl5pPr marL="1828470" indent="0">
              <a:buNone/>
              <a:defRPr sz="2000"/>
            </a:lvl5pPr>
            <a:lvl6pPr marL="2285588" indent="0">
              <a:buNone/>
              <a:defRPr sz="2000"/>
            </a:lvl6pPr>
            <a:lvl7pPr marL="2742705" indent="0">
              <a:buNone/>
              <a:defRPr sz="2000"/>
            </a:lvl7pPr>
            <a:lvl8pPr marL="3199823" indent="0">
              <a:buNone/>
              <a:defRPr sz="2000"/>
            </a:lvl8pPr>
            <a:lvl9pPr marL="365694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117" indent="0">
              <a:buNone/>
              <a:defRPr sz="1200"/>
            </a:lvl2pPr>
            <a:lvl3pPr marL="914235" indent="0">
              <a:buNone/>
              <a:defRPr sz="1000"/>
            </a:lvl3pPr>
            <a:lvl4pPr marL="1371353" indent="0">
              <a:buNone/>
              <a:defRPr sz="900"/>
            </a:lvl4pPr>
            <a:lvl5pPr marL="1828470" indent="0">
              <a:buNone/>
              <a:defRPr sz="900"/>
            </a:lvl5pPr>
            <a:lvl6pPr marL="2285588" indent="0">
              <a:buNone/>
              <a:defRPr sz="900"/>
            </a:lvl6pPr>
            <a:lvl7pPr marL="2742705" indent="0">
              <a:buNone/>
              <a:defRPr sz="900"/>
            </a:lvl7pPr>
            <a:lvl8pPr marL="3199823" indent="0">
              <a:buNone/>
              <a:defRPr sz="900"/>
            </a:lvl8pPr>
            <a:lvl9pPr marL="365694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7E5C1-D151-49C2-9906-B59C0C8F28E1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FF960-A1A2-41AA-B59F-0D2410D3F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33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23" tIns="45712" rIns="91423" bIns="45712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23" tIns="45712" rIns="91423" bIns="45712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7E5C1-D151-49C2-9906-B59C0C8F28E1}" type="datetimeFigureOut">
              <a:rPr kumimoji="1" lang="ja-JP" altLang="en-US" smtClean="0"/>
              <a:t>2021/1/13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23" tIns="45712" rIns="91423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FF960-A1A2-41AA-B59F-0D2410D3F5B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0757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35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8" indent="-342838" algn="l" defTabSz="914235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6" indent="-285699" algn="l" defTabSz="914235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4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1" indent="-228559" algn="l" defTabSz="914235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29" indent="-228559" algn="l" defTabSz="914235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47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64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82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99" indent="-228559" algn="l" defTabSz="914235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2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7" algn="l" defTabSz="9142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5" algn="l" defTabSz="9142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3" algn="l" defTabSz="9142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0" algn="l" defTabSz="9142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88" algn="l" defTabSz="9142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05" algn="l" defTabSz="9142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23" algn="l" defTabSz="9142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0" algn="l" defTabSz="914235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shinjuku.local\file-sv\200000区長室\201000危機管理課\02課専用\11スキャナ\SC201000-13080516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7" t="7003" r="36263" b="28657"/>
          <a:stretch/>
        </p:blipFill>
        <p:spPr bwMode="auto">
          <a:xfrm>
            <a:off x="115143" y="2000672"/>
            <a:ext cx="6628557" cy="55020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60648" y="1034925"/>
            <a:ext cx="633670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 smtClean="0">
                <a:latin typeface="HGP創英角ｺﾞｼｯｸUB" pitchFamily="50" charset="-128"/>
                <a:ea typeface="HGP創英角ｺﾞｼｯｸUB" pitchFamily="50" charset="-128"/>
              </a:rPr>
              <a:t>客引き行為等防止特定地区</a:t>
            </a:r>
            <a:endParaRPr kumimoji="1" lang="ja-JP" altLang="en-US" sz="20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3" name="フリーフォーム 2"/>
          <p:cNvSpPr/>
          <p:nvPr/>
        </p:nvSpPr>
        <p:spPr>
          <a:xfrm>
            <a:off x="1745308" y="2416175"/>
            <a:ext cx="4339836" cy="4286171"/>
          </a:xfrm>
          <a:custGeom>
            <a:avLst/>
            <a:gdLst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20467 w 4414281"/>
              <a:gd name="connsiteY15" fmla="*/ 495300 h 4257675"/>
              <a:gd name="connsiteX16" fmla="*/ 868067 w 4414281"/>
              <a:gd name="connsiteY16" fmla="*/ 571500 h 4257675"/>
              <a:gd name="connsiteX17" fmla="*/ 791867 w 4414281"/>
              <a:gd name="connsiteY17" fmla="*/ 628650 h 4257675"/>
              <a:gd name="connsiteX18" fmla="*/ 610892 w 4414281"/>
              <a:gd name="connsiteY18" fmla="*/ 695325 h 4257675"/>
              <a:gd name="connsiteX19" fmla="*/ 582317 w 4414281"/>
              <a:gd name="connsiteY19" fmla="*/ 704850 h 4257675"/>
              <a:gd name="connsiteX20" fmla="*/ 506117 w 4414281"/>
              <a:gd name="connsiteY20" fmla="*/ 723900 h 4257675"/>
              <a:gd name="connsiteX21" fmla="*/ 353717 w 4414281"/>
              <a:gd name="connsiteY21" fmla="*/ 790575 h 4257675"/>
              <a:gd name="connsiteX22" fmla="*/ 306092 w 4414281"/>
              <a:gd name="connsiteY22" fmla="*/ 828675 h 4257675"/>
              <a:gd name="connsiteX23" fmla="*/ 391817 w 4414281"/>
              <a:gd name="connsiteY23" fmla="*/ 885825 h 4257675"/>
              <a:gd name="connsiteX24" fmla="*/ 496592 w 4414281"/>
              <a:gd name="connsiteY24" fmla="*/ 1019175 h 4257675"/>
              <a:gd name="connsiteX25" fmla="*/ 525167 w 4414281"/>
              <a:gd name="connsiteY25" fmla="*/ 1057275 h 4257675"/>
              <a:gd name="connsiteX26" fmla="*/ 553742 w 4414281"/>
              <a:gd name="connsiteY26" fmla="*/ 1104900 h 4257675"/>
              <a:gd name="connsiteX27" fmla="*/ 610892 w 4414281"/>
              <a:gd name="connsiteY27" fmla="*/ 1181100 h 4257675"/>
              <a:gd name="connsiteX28" fmla="*/ 696617 w 4414281"/>
              <a:gd name="connsiteY28" fmla="*/ 1257300 h 4257675"/>
              <a:gd name="connsiteX29" fmla="*/ 839492 w 4414281"/>
              <a:gd name="connsiteY29" fmla="*/ 1447800 h 4257675"/>
              <a:gd name="connsiteX30" fmla="*/ 925217 w 4414281"/>
              <a:gd name="connsiteY30" fmla="*/ 1581150 h 4257675"/>
              <a:gd name="connsiteX31" fmla="*/ 934742 w 4414281"/>
              <a:gd name="connsiteY31" fmla="*/ 1609725 h 4257675"/>
              <a:gd name="connsiteX32" fmla="*/ 991892 w 4414281"/>
              <a:gd name="connsiteY32" fmla="*/ 1724025 h 4257675"/>
              <a:gd name="connsiteX33" fmla="*/ 1010942 w 4414281"/>
              <a:gd name="connsiteY33" fmla="*/ 1790700 h 4257675"/>
              <a:gd name="connsiteX34" fmla="*/ 1039517 w 4414281"/>
              <a:gd name="connsiteY34" fmla="*/ 1838325 h 4257675"/>
              <a:gd name="connsiteX35" fmla="*/ 1115717 w 4414281"/>
              <a:gd name="connsiteY35" fmla="*/ 1952625 h 4257675"/>
              <a:gd name="connsiteX36" fmla="*/ 1125242 w 4414281"/>
              <a:gd name="connsiteY36" fmla="*/ 1981200 h 4257675"/>
              <a:gd name="connsiteX37" fmla="*/ 1153817 w 4414281"/>
              <a:gd name="connsiteY37" fmla="*/ 2028825 h 4257675"/>
              <a:gd name="connsiteX38" fmla="*/ 1049042 w 4414281"/>
              <a:gd name="connsiteY38" fmla="*/ 2057400 h 4257675"/>
              <a:gd name="connsiteX39" fmla="*/ 953792 w 4414281"/>
              <a:gd name="connsiteY39" fmla="*/ 2095500 h 4257675"/>
              <a:gd name="connsiteX40" fmla="*/ 763292 w 4414281"/>
              <a:gd name="connsiteY40" fmla="*/ 2181225 h 4257675"/>
              <a:gd name="connsiteX41" fmla="*/ 639467 w 4414281"/>
              <a:gd name="connsiteY41" fmla="*/ 2228850 h 4257675"/>
              <a:gd name="connsiteX42" fmla="*/ 572792 w 4414281"/>
              <a:gd name="connsiteY42" fmla="*/ 2276475 h 4257675"/>
              <a:gd name="connsiteX43" fmla="*/ 544217 w 4414281"/>
              <a:gd name="connsiteY43" fmla="*/ 2314575 h 4257675"/>
              <a:gd name="connsiteX44" fmla="*/ 487067 w 4414281"/>
              <a:gd name="connsiteY44" fmla="*/ 2324100 h 4257675"/>
              <a:gd name="connsiteX45" fmla="*/ 163217 w 4414281"/>
              <a:gd name="connsiteY45" fmla="*/ 2343150 h 4257675"/>
              <a:gd name="connsiteX46" fmla="*/ 115592 w 4414281"/>
              <a:gd name="connsiteY46" fmla="*/ 2362200 h 4257675"/>
              <a:gd name="connsiteX47" fmla="*/ 39392 w 4414281"/>
              <a:gd name="connsiteY47" fmla="*/ 2381250 h 4257675"/>
              <a:gd name="connsiteX48" fmla="*/ 29867 w 4414281"/>
              <a:gd name="connsiteY48" fmla="*/ 2447925 h 4257675"/>
              <a:gd name="connsiteX49" fmla="*/ 20342 w 4414281"/>
              <a:gd name="connsiteY49" fmla="*/ 2486025 h 4257675"/>
              <a:gd name="connsiteX50" fmla="*/ 10817 w 4414281"/>
              <a:gd name="connsiteY50" fmla="*/ 2533650 h 4257675"/>
              <a:gd name="connsiteX51" fmla="*/ 1292 w 4414281"/>
              <a:gd name="connsiteY51" fmla="*/ 2724150 h 4257675"/>
              <a:gd name="connsiteX52" fmla="*/ 10817 w 4414281"/>
              <a:gd name="connsiteY52" fmla="*/ 2800350 h 4257675"/>
              <a:gd name="connsiteX53" fmla="*/ 77492 w 4414281"/>
              <a:gd name="connsiteY53" fmla="*/ 2819400 h 4257675"/>
              <a:gd name="connsiteX54" fmla="*/ 163217 w 4414281"/>
              <a:gd name="connsiteY54" fmla="*/ 3000375 h 4257675"/>
              <a:gd name="connsiteX55" fmla="*/ 248942 w 4414281"/>
              <a:gd name="connsiteY55" fmla="*/ 3190875 h 4257675"/>
              <a:gd name="connsiteX56" fmla="*/ 287042 w 4414281"/>
              <a:gd name="connsiteY56" fmla="*/ 3257550 h 4257675"/>
              <a:gd name="connsiteX57" fmla="*/ 315617 w 4414281"/>
              <a:gd name="connsiteY57" fmla="*/ 3324225 h 4257675"/>
              <a:gd name="connsiteX58" fmla="*/ 353717 w 4414281"/>
              <a:gd name="connsiteY58" fmla="*/ 3429000 h 4257675"/>
              <a:gd name="connsiteX59" fmla="*/ 429917 w 4414281"/>
              <a:gd name="connsiteY59" fmla="*/ 3543300 h 4257675"/>
              <a:gd name="connsiteX60" fmla="*/ 487067 w 4414281"/>
              <a:gd name="connsiteY60" fmla="*/ 3638550 h 4257675"/>
              <a:gd name="connsiteX61" fmla="*/ 544217 w 4414281"/>
              <a:gd name="connsiteY61" fmla="*/ 3762375 h 4257675"/>
              <a:gd name="connsiteX62" fmla="*/ 753767 w 4414281"/>
              <a:gd name="connsiteY62" fmla="*/ 4019550 h 4257675"/>
              <a:gd name="connsiteX63" fmla="*/ 887117 w 4414281"/>
              <a:gd name="connsiteY63" fmla="*/ 4162425 h 4257675"/>
              <a:gd name="connsiteX64" fmla="*/ 963317 w 4414281"/>
              <a:gd name="connsiteY64" fmla="*/ 4229100 h 4257675"/>
              <a:gd name="connsiteX65" fmla="*/ 1010942 w 4414281"/>
              <a:gd name="connsiteY65" fmla="*/ 4257675 h 4257675"/>
              <a:gd name="connsiteX66" fmla="*/ 1172867 w 4414281"/>
              <a:gd name="connsiteY66" fmla="*/ 4095750 h 4257675"/>
              <a:gd name="connsiteX67" fmla="*/ 1363367 w 4414281"/>
              <a:gd name="connsiteY67" fmla="*/ 3924300 h 4257675"/>
              <a:gd name="connsiteX68" fmla="*/ 1477667 w 4414281"/>
              <a:gd name="connsiteY68" fmla="*/ 3810000 h 4257675"/>
              <a:gd name="connsiteX69" fmla="*/ 1630067 w 4414281"/>
              <a:gd name="connsiteY69" fmla="*/ 3686175 h 4257675"/>
              <a:gd name="connsiteX70" fmla="*/ 1706267 w 4414281"/>
              <a:gd name="connsiteY70" fmla="*/ 3609975 h 4257675"/>
              <a:gd name="connsiteX71" fmla="*/ 1801517 w 4414281"/>
              <a:gd name="connsiteY71" fmla="*/ 3533775 h 4257675"/>
              <a:gd name="connsiteX72" fmla="*/ 1868192 w 4414281"/>
              <a:gd name="connsiteY72" fmla="*/ 3457575 h 4257675"/>
              <a:gd name="connsiteX73" fmla="*/ 1963442 w 4414281"/>
              <a:gd name="connsiteY73" fmla="*/ 3362325 h 4257675"/>
              <a:gd name="connsiteX74" fmla="*/ 2039642 w 4414281"/>
              <a:gd name="connsiteY74" fmla="*/ 3238500 h 4257675"/>
              <a:gd name="connsiteX75" fmla="*/ 2096792 w 4414281"/>
              <a:gd name="connsiteY75" fmla="*/ 3181350 h 4257675"/>
              <a:gd name="connsiteX76" fmla="*/ 2153942 w 4414281"/>
              <a:gd name="connsiteY76" fmla="*/ 3114675 h 4257675"/>
              <a:gd name="connsiteX77" fmla="*/ 2306342 w 4414281"/>
              <a:gd name="connsiteY77" fmla="*/ 3000375 h 4257675"/>
              <a:gd name="connsiteX78" fmla="*/ 2553992 w 4414281"/>
              <a:gd name="connsiteY78" fmla="*/ 2857500 h 4257675"/>
              <a:gd name="connsiteX79" fmla="*/ 2649242 w 4414281"/>
              <a:gd name="connsiteY79" fmla="*/ 2819400 h 4257675"/>
              <a:gd name="connsiteX80" fmla="*/ 2801642 w 4414281"/>
              <a:gd name="connsiteY80" fmla="*/ 2733675 h 4257675"/>
              <a:gd name="connsiteX81" fmla="*/ 2887367 w 4414281"/>
              <a:gd name="connsiteY81" fmla="*/ 2695575 h 4257675"/>
              <a:gd name="connsiteX82" fmla="*/ 3058817 w 4414281"/>
              <a:gd name="connsiteY82" fmla="*/ 2628900 h 4257675"/>
              <a:gd name="connsiteX83" fmla="*/ 3582692 w 4414281"/>
              <a:gd name="connsiteY83" fmla="*/ 2667000 h 4257675"/>
              <a:gd name="connsiteX84" fmla="*/ 3687467 w 4414281"/>
              <a:gd name="connsiteY84" fmla="*/ 2695575 h 4257675"/>
              <a:gd name="connsiteX85" fmla="*/ 3877967 w 4414281"/>
              <a:gd name="connsiteY85" fmla="*/ 2733675 h 4257675"/>
              <a:gd name="connsiteX86" fmla="*/ 4278017 w 4414281"/>
              <a:gd name="connsiteY86" fmla="*/ 2752725 h 4257675"/>
              <a:gd name="connsiteX87" fmla="*/ 4363742 w 4414281"/>
              <a:gd name="connsiteY87" fmla="*/ 2762250 h 4257675"/>
              <a:gd name="connsiteX88" fmla="*/ 4411367 w 4414281"/>
              <a:gd name="connsiteY88" fmla="*/ 2752725 h 4257675"/>
              <a:gd name="connsiteX89" fmla="*/ 4401842 w 4414281"/>
              <a:gd name="connsiteY89" fmla="*/ 2705100 h 4257675"/>
              <a:gd name="connsiteX90" fmla="*/ 4382792 w 4414281"/>
              <a:gd name="connsiteY90" fmla="*/ 2647950 h 4257675"/>
              <a:gd name="connsiteX91" fmla="*/ 4316117 w 4414281"/>
              <a:gd name="connsiteY91" fmla="*/ 2533650 h 4257675"/>
              <a:gd name="connsiteX92" fmla="*/ 4249442 w 4414281"/>
              <a:gd name="connsiteY92" fmla="*/ 2438400 h 4257675"/>
              <a:gd name="connsiteX93" fmla="*/ 4220867 w 4414281"/>
              <a:gd name="connsiteY93" fmla="*/ 2352675 h 4257675"/>
              <a:gd name="connsiteX94" fmla="*/ 4201817 w 4414281"/>
              <a:gd name="connsiteY94" fmla="*/ 2276475 h 4257675"/>
              <a:gd name="connsiteX95" fmla="*/ 4144667 w 4414281"/>
              <a:gd name="connsiteY95" fmla="*/ 2114550 h 4257675"/>
              <a:gd name="connsiteX96" fmla="*/ 4097042 w 4414281"/>
              <a:gd name="connsiteY96" fmla="*/ 1962150 h 4257675"/>
              <a:gd name="connsiteX97" fmla="*/ 4077992 w 4414281"/>
              <a:gd name="connsiteY97" fmla="*/ 1847850 h 4257675"/>
              <a:gd name="connsiteX98" fmla="*/ 4058942 w 4414281"/>
              <a:gd name="connsiteY98" fmla="*/ 1695450 h 4257675"/>
              <a:gd name="connsiteX99" fmla="*/ 4011317 w 4414281"/>
              <a:gd name="connsiteY99" fmla="*/ 1619250 h 4257675"/>
              <a:gd name="connsiteX100" fmla="*/ 3982742 w 4414281"/>
              <a:gd name="connsiteY100" fmla="*/ 1628775 h 4257675"/>
              <a:gd name="connsiteX101" fmla="*/ 3897017 w 4414281"/>
              <a:gd name="connsiteY101" fmla="*/ 1647825 h 4257675"/>
              <a:gd name="connsiteX102" fmla="*/ 3496967 w 4414281"/>
              <a:gd name="connsiteY102" fmla="*/ 1752600 h 4257675"/>
              <a:gd name="connsiteX103" fmla="*/ 3354092 w 4414281"/>
              <a:gd name="connsiteY103" fmla="*/ 1771650 h 4257675"/>
              <a:gd name="connsiteX104" fmla="*/ 2477792 w 4414281"/>
              <a:gd name="connsiteY104" fmla="*/ 1743075 h 4257675"/>
              <a:gd name="connsiteX105" fmla="*/ 2468267 w 4414281"/>
              <a:gd name="connsiteY105" fmla="*/ 1562100 h 4257675"/>
              <a:gd name="connsiteX106" fmla="*/ 2449217 w 4414281"/>
              <a:gd name="connsiteY106" fmla="*/ 1428750 h 4257675"/>
              <a:gd name="connsiteX107" fmla="*/ 2439692 w 4414281"/>
              <a:gd name="connsiteY107" fmla="*/ 1295400 h 4257675"/>
              <a:gd name="connsiteX108" fmla="*/ 2468267 w 4414281"/>
              <a:gd name="connsiteY108" fmla="*/ 1066800 h 4257675"/>
              <a:gd name="connsiteX109" fmla="*/ 2611142 w 4414281"/>
              <a:gd name="connsiteY109" fmla="*/ 971550 h 4257675"/>
              <a:gd name="connsiteX110" fmla="*/ 2668292 w 4414281"/>
              <a:gd name="connsiteY110" fmla="*/ 933450 h 4257675"/>
              <a:gd name="connsiteX111" fmla="*/ 2773067 w 4414281"/>
              <a:gd name="connsiteY111" fmla="*/ 885825 h 4257675"/>
              <a:gd name="connsiteX112" fmla="*/ 2773067 w 4414281"/>
              <a:gd name="connsiteY112" fmla="*/ 476250 h 4257675"/>
              <a:gd name="connsiteX113" fmla="*/ 2734967 w 4414281"/>
              <a:gd name="connsiteY113" fmla="*/ 400050 h 4257675"/>
              <a:gd name="connsiteX114" fmla="*/ 2639717 w 4414281"/>
              <a:gd name="connsiteY114" fmla="*/ 85725 h 4257675"/>
              <a:gd name="connsiteX115" fmla="*/ 2611142 w 4414281"/>
              <a:gd name="connsiteY115" fmla="*/ 28575 h 4257675"/>
              <a:gd name="connsiteX116" fmla="*/ 2582567 w 4414281"/>
              <a:gd name="connsiteY116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20467 w 4414281"/>
              <a:gd name="connsiteY15" fmla="*/ 495300 h 4257675"/>
              <a:gd name="connsiteX16" fmla="*/ 868067 w 4414281"/>
              <a:gd name="connsiteY16" fmla="*/ 571500 h 4257675"/>
              <a:gd name="connsiteX17" fmla="*/ 791867 w 4414281"/>
              <a:gd name="connsiteY17" fmla="*/ 628650 h 4257675"/>
              <a:gd name="connsiteX18" fmla="*/ 610892 w 4414281"/>
              <a:gd name="connsiteY18" fmla="*/ 695325 h 4257675"/>
              <a:gd name="connsiteX19" fmla="*/ 582317 w 4414281"/>
              <a:gd name="connsiteY19" fmla="*/ 704850 h 4257675"/>
              <a:gd name="connsiteX20" fmla="*/ 506117 w 4414281"/>
              <a:gd name="connsiteY20" fmla="*/ 723900 h 4257675"/>
              <a:gd name="connsiteX21" fmla="*/ 306092 w 4414281"/>
              <a:gd name="connsiteY21" fmla="*/ 828675 h 4257675"/>
              <a:gd name="connsiteX22" fmla="*/ 391817 w 4414281"/>
              <a:gd name="connsiteY22" fmla="*/ 885825 h 4257675"/>
              <a:gd name="connsiteX23" fmla="*/ 496592 w 4414281"/>
              <a:gd name="connsiteY23" fmla="*/ 1019175 h 4257675"/>
              <a:gd name="connsiteX24" fmla="*/ 525167 w 4414281"/>
              <a:gd name="connsiteY24" fmla="*/ 1057275 h 4257675"/>
              <a:gd name="connsiteX25" fmla="*/ 553742 w 4414281"/>
              <a:gd name="connsiteY25" fmla="*/ 1104900 h 4257675"/>
              <a:gd name="connsiteX26" fmla="*/ 610892 w 4414281"/>
              <a:gd name="connsiteY26" fmla="*/ 1181100 h 4257675"/>
              <a:gd name="connsiteX27" fmla="*/ 696617 w 4414281"/>
              <a:gd name="connsiteY27" fmla="*/ 1257300 h 4257675"/>
              <a:gd name="connsiteX28" fmla="*/ 839492 w 4414281"/>
              <a:gd name="connsiteY28" fmla="*/ 1447800 h 4257675"/>
              <a:gd name="connsiteX29" fmla="*/ 925217 w 4414281"/>
              <a:gd name="connsiteY29" fmla="*/ 1581150 h 4257675"/>
              <a:gd name="connsiteX30" fmla="*/ 934742 w 4414281"/>
              <a:gd name="connsiteY30" fmla="*/ 1609725 h 4257675"/>
              <a:gd name="connsiteX31" fmla="*/ 991892 w 4414281"/>
              <a:gd name="connsiteY31" fmla="*/ 1724025 h 4257675"/>
              <a:gd name="connsiteX32" fmla="*/ 1010942 w 4414281"/>
              <a:gd name="connsiteY32" fmla="*/ 1790700 h 4257675"/>
              <a:gd name="connsiteX33" fmla="*/ 1039517 w 4414281"/>
              <a:gd name="connsiteY33" fmla="*/ 1838325 h 4257675"/>
              <a:gd name="connsiteX34" fmla="*/ 1115717 w 4414281"/>
              <a:gd name="connsiteY34" fmla="*/ 1952625 h 4257675"/>
              <a:gd name="connsiteX35" fmla="*/ 1125242 w 4414281"/>
              <a:gd name="connsiteY35" fmla="*/ 1981200 h 4257675"/>
              <a:gd name="connsiteX36" fmla="*/ 1153817 w 4414281"/>
              <a:gd name="connsiteY36" fmla="*/ 2028825 h 4257675"/>
              <a:gd name="connsiteX37" fmla="*/ 1049042 w 4414281"/>
              <a:gd name="connsiteY37" fmla="*/ 2057400 h 4257675"/>
              <a:gd name="connsiteX38" fmla="*/ 953792 w 4414281"/>
              <a:gd name="connsiteY38" fmla="*/ 2095500 h 4257675"/>
              <a:gd name="connsiteX39" fmla="*/ 763292 w 4414281"/>
              <a:gd name="connsiteY39" fmla="*/ 2181225 h 4257675"/>
              <a:gd name="connsiteX40" fmla="*/ 639467 w 4414281"/>
              <a:gd name="connsiteY40" fmla="*/ 2228850 h 4257675"/>
              <a:gd name="connsiteX41" fmla="*/ 572792 w 4414281"/>
              <a:gd name="connsiteY41" fmla="*/ 2276475 h 4257675"/>
              <a:gd name="connsiteX42" fmla="*/ 544217 w 4414281"/>
              <a:gd name="connsiteY42" fmla="*/ 2314575 h 4257675"/>
              <a:gd name="connsiteX43" fmla="*/ 487067 w 4414281"/>
              <a:gd name="connsiteY43" fmla="*/ 2324100 h 4257675"/>
              <a:gd name="connsiteX44" fmla="*/ 163217 w 4414281"/>
              <a:gd name="connsiteY44" fmla="*/ 2343150 h 4257675"/>
              <a:gd name="connsiteX45" fmla="*/ 115592 w 4414281"/>
              <a:gd name="connsiteY45" fmla="*/ 2362200 h 4257675"/>
              <a:gd name="connsiteX46" fmla="*/ 39392 w 4414281"/>
              <a:gd name="connsiteY46" fmla="*/ 2381250 h 4257675"/>
              <a:gd name="connsiteX47" fmla="*/ 29867 w 4414281"/>
              <a:gd name="connsiteY47" fmla="*/ 2447925 h 4257675"/>
              <a:gd name="connsiteX48" fmla="*/ 20342 w 4414281"/>
              <a:gd name="connsiteY48" fmla="*/ 2486025 h 4257675"/>
              <a:gd name="connsiteX49" fmla="*/ 10817 w 4414281"/>
              <a:gd name="connsiteY49" fmla="*/ 2533650 h 4257675"/>
              <a:gd name="connsiteX50" fmla="*/ 1292 w 4414281"/>
              <a:gd name="connsiteY50" fmla="*/ 2724150 h 4257675"/>
              <a:gd name="connsiteX51" fmla="*/ 10817 w 4414281"/>
              <a:gd name="connsiteY51" fmla="*/ 2800350 h 4257675"/>
              <a:gd name="connsiteX52" fmla="*/ 77492 w 4414281"/>
              <a:gd name="connsiteY52" fmla="*/ 2819400 h 4257675"/>
              <a:gd name="connsiteX53" fmla="*/ 163217 w 4414281"/>
              <a:gd name="connsiteY53" fmla="*/ 3000375 h 4257675"/>
              <a:gd name="connsiteX54" fmla="*/ 248942 w 4414281"/>
              <a:gd name="connsiteY54" fmla="*/ 3190875 h 4257675"/>
              <a:gd name="connsiteX55" fmla="*/ 287042 w 4414281"/>
              <a:gd name="connsiteY55" fmla="*/ 3257550 h 4257675"/>
              <a:gd name="connsiteX56" fmla="*/ 315617 w 4414281"/>
              <a:gd name="connsiteY56" fmla="*/ 3324225 h 4257675"/>
              <a:gd name="connsiteX57" fmla="*/ 353717 w 4414281"/>
              <a:gd name="connsiteY57" fmla="*/ 3429000 h 4257675"/>
              <a:gd name="connsiteX58" fmla="*/ 429917 w 4414281"/>
              <a:gd name="connsiteY58" fmla="*/ 3543300 h 4257675"/>
              <a:gd name="connsiteX59" fmla="*/ 487067 w 4414281"/>
              <a:gd name="connsiteY59" fmla="*/ 3638550 h 4257675"/>
              <a:gd name="connsiteX60" fmla="*/ 544217 w 4414281"/>
              <a:gd name="connsiteY60" fmla="*/ 3762375 h 4257675"/>
              <a:gd name="connsiteX61" fmla="*/ 753767 w 4414281"/>
              <a:gd name="connsiteY61" fmla="*/ 4019550 h 4257675"/>
              <a:gd name="connsiteX62" fmla="*/ 887117 w 4414281"/>
              <a:gd name="connsiteY62" fmla="*/ 4162425 h 4257675"/>
              <a:gd name="connsiteX63" fmla="*/ 963317 w 4414281"/>
              <a:gd name="connsiteY63" fmla="*/ 4229100 h 4257675"/>
              <a:gd name="connsiteX64" fmla="*/ 1010942 w 4414281"/>
              <a:gd name="connsiteY64" fmla="*/ 4257675 h 4257675"/>
              <a:gd name="connsiteX65" fmla="*/ 1172867 w 4414281"/>
              <a:gd name="connsiteY65" fmla="*/ 4095750 h 4257675"/>
              <a:gd name="connsiteX66" fmla="*/ 1363367 w 4414281"/>
              <a:gd name="connsiteY66" fmla="*/ 3924300 h 4257675"/>
              <a:gd name="connsiteX67" fmla="*/ 1477667 w 4414281"/>
              <a:gd name="connsiteY67" fmla="*/ 3810000 h 4257675"/>
              <a:gd name="connsiteX68" fmla="*/ 1630067 w 4414281"/>
              <a:gd name="connsiteY68" fmla="*/ 3686175 h 4257675"/>
              <a:gd name="connsiteX69" fmla="*/ 1706267 w 4414281"/>
              <a:gd name="connsiteY69" fmla="*/ 3609975 h 4257675"/>
              <a:gd name="connsiteX70" fmla="*/ 1801517 w 4414281"/>
              <a:gd name="connsiteY70" fmla="*/ 3533775 h 4257675"/>
              <a:gd name="connsiteX71" fmla="*/ 1868192 w 4414281"/>
              <a:gd name="connsiteY71" fmla="*/ 3457575 h 4257675"/>
              <a:gd name="connsiteX72" fmla="*/ 1963442 w 4414281"/>
              <a:gd name="connsiteY72" fmla="*/ 3362325 h 4257675"/>
              <a:gd name="connsiteX73" fmla="*/ 2039642 w 4414281"/>
              <a:gd name="connsiteY73" fmla="*/ 3238500 h 4257675"/>
              <a:gd name="connsiteX74" fmla="*/ 2096792 w 4414281"/>
              <a:gd name="connsiteY74" fmla="*/ 3181350 h 4257675"/>
              <a:gd name="connsiteX75" fmla="*/ 2153942 w 4414281"/>
              <a:gd name="connsiteY75" fmla="*/ 3114675 h 4257675"/>
              <a:gd name="connsiteX76" fmla="*/ 2306342 w 4414281"/>
              <a:gd name="connsiteY76" fmla="*/ 3000375 h 4257675"/>
              <a:gd name="connsiteX77" fmla="*/ 2553992 w 4414281"/>
              <a:gd name="connsiteY77" fmla="*/ 2857500 h 4257675"/>
              <a:gd name="connsiteX78" fmla="*/ 2649242 w 4414281"/>
              <a:gd name="connsiteY78" fmla="*/ 2819400 h 4257675"/>
              <a:gd name="connsiteX79" fmla="*/ 2801642 w 4414281"/>
              <a:gd name="connsiteY79" fmla="*/ 2733675 h 4257675"/>
              <a:gd name="connsiteX80" fmla="*/ 2887367 w 4414281"/>
              <a:gd name="connsiteY80" fmla="*/ 2695575 h 4257675"/>
              <a:gd name="connsiteX81" fmla="*/ 3058817 w 4414281"/>
              <a:gd name="connsiteY81" fmla="*/ 2628900 h 4257675"/>
              <a:gd name="connsiteX82" fmla="*/ 3582692 w 4414281"/>
              <a:gd name="connsiteY82" fmla="*/ 2667000 h 4257675"/>
              <a:gd name="connsiteX83" fmla="*/ 3687467 w 4414281"/>
              <a:gd name="connsiteY83" fmla="*/ 2695575 h 4257675"/>
              <a:gd name="connsiteX84" fmla="*/ 3877967 w 4414281"/>
              <a:gd name="connsiteY84" fmla="*/ 2733675 h 4257675"/>
              <a:gd name="connsiteX85" fmla="*/ 4278017 w 4414281"/>
              <a:gd name="connsiteY85" fmla="*/ 2752725 h 4257675"/>
              <a:gd name="connsiteX86" fmla="*/ 4363742 w 4414281"/>
              <a:gd name="connsiteY86" fmla="*/ 2762250 h 4257675"/>
              <a:gd name="connsiteX87" fmla="*/ 4411367 w 4414281"/>
              <a:gd name="connsiteY87" fmla="*/ 2752725 h 4257675"/>
              <a:gd name="connsiteX88" fmla="*/ 4401842 w 4414281"/>
              <a:gd name="connsiteY88" fmla="*/ 2705100 h 4257675"/>
              <a:gd name="connsiteX89" fmla="*/ 4382792 w 4414281"/>
              <a:gd name="connsiteY89" fmla="*/ 2647950 h 4257675"/>
              <a:gd name="connsiteX90" fmla="*/ 4316117 w 4414281"/>
              <a:gd name="connsiteY90" fmla="*/ 2533650 h 4257675"/>
              <a:gd name="connsiteX91" fmla="*/ 4249442 w 4414281"/>
              <a:gd name="connsiteY91" fmla="*/ 2438400 h 4257675"/>
              <a:gd name="connsiteX92" fmla="*/ 4220867 w 4414281"/>
              <a:gd name="connsiteY92" fmla="*/ 2352675 h 4257675"/>
              <a:gd name="connsiteX93" fmla="*/ 4201817 w 4414281"/>
              <a:gd name="connsiteY93" fmla="*/ 2276475 h 4257675"/>
              <a:gd name="connsiteX94" fmla="*/ 4144667 w 4414281"/>
              <a:gd name="connsiteY94" fmla="*/ 2114550 h 4257675"/>
              <a:gd name="connsiteX95" fmla="*/ 4097042 w 4414281"/>
              <a:gd name="connsiteY95" fmla="*/ 1962150 h 4257675"/>
              <a:gd name="connsiteX96" fmla="*/ 4077992 w 4414281"/>
              <a:gd name="connsiteY96" fmla="*/ 1847850 h 4257675"/>
              <a:gd name="connsiteX97" fmla="*/ 4058942 w 4414281"/>
              <a:gd name="connsiteY97" fmla="*/ 1695450 h 4257675"/>
              <a:gd name="connsiteX98" fmla="*/ 4011317 w 4414281"/>
              <a:gd name="connsiteY98" fmla="*/ 1619250 h 4257675"/>
              <a:gd name="connsiteX99" fmla="*/ 3982742 w 4414281"/>
              <a:gd name="connsiteY99" fmla="*/ 1628775 h 4257675"/>
              <a:gd name="connsiteX100" fmla="*/ 3897017 w 4414281"/>
              <a:gd name="connsiteY100" fmla="*/ 1647825 h 4257675"/>
              <a:gd name="connsiteX101" fmla="*/ 3496967 w 4414281"/>
              <a:gd name="connsiteY101" fmla="*/ 1752600 h 4257675"/>
              <a:gd name="connsiteX102" fmla="*/ 3354092 w 4414281"/>
              <a:gd name="connsiteY102" fmla="*/ 1771650 h 4257675"/>
              <a:gd name="connsiteX103" fmla="*/ 2477792 w 4414281"/>
              <a:gd name="connsiteY103" fmla="*/ 1743075 h 4257675"/>
              <a:gd name="connsiteX104" fmla="*/ 2468267 w 4414281"/>
              <a:gd name="connsiteY104" fmla="*/ 1562100 h 4257675"/>
              <a:gd name="connsiteX105" fmla="*/ 2449217 w 4414281"/>
              <a:gd name="connsiteY105" fmla="*/ 1428750 h 4257675"/>
              <a:gd name="connsiteX106" fmla="*/ 2439692 w 4414281"/>
              <a:gd name="connsiteY106" fmla="*/ 1295400 h 4257675"/>
              <a:gd name="connsiteX107" fmla="*/ 2468267 w 4414281"/>
              <a:gd name="connsiteY107" fmla="*/ 1066800 h 4257675"/>
              <a:gd name="connsiteX108" fmla="*/ 2611142 w 4414281"/>
              <a:gd name="connsiteY108" fmla="*/ 971550 h 4257675"/>
              <a:gd name="connsiteX109" fmla="*/ 2668292 w 4414281"/>
              <a:gd name="connsiteY109" fmla="*/ 933450 h 4257675"/>
              <a:gd name="connsiteX110" fmla="*/ 2773067 w 4414281"/>
              <a:gd name="connsiteY110" fmla="*/ 885825 h 4257675"/>
              <a:gd name="connsiteX111" fmla="*/ 2773067 w 4414281"/>
              <a:gd name="connsiteY111" fmla="*/ 476250 h 4257675"/>
              <a:gd name="connsiteX112" fmla="*/ 2734967 w 4414281"/>
              <a:gd name="connsiteY112" fmla="*/ 400050 h 4257675"/>
              <a:gd name="connsiteX113" fmla="*/ 2639717 w 4414281"/>
              <a:gd name="connsiteY113" fmla="*/ 85725 h 4257675"/>
              <a:gd name="connsiteX114" fmla="*/ 2611142 w 4414281"/>
              <a:gd name="connsiteY114" fmla="*/ 28575 h 4257675"/>
              <a:gd name="connsiteX115" fmla="*/ 2582567 w 4414281"/>
              <a:gd name="connsiteY115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20467 w 4414281"/>
              <a:gd name="connsiteY15" fmla="*/ 495300 h 4257675"/>
              <a:gd name="connsiteX16" fmla="*/ 868067 w 4414281"/>
              <a:gd name="connsiteY16" fmla="*/ 571500 h 4257675"/>
              <a:gd name="connsiteX17" fmla="*/ 791867 w 4414281"/>
              <a:gd name="connsiteY17" fmla="*/ 628650 h 4257675"/>
              <a:gd name="connsiteX18" fmla="*/ 610892 w 4414281"/>
              <a:gd name="connsiteY18" fmla="*/ 695325 h 4257675"/>
              <a:gd name="connsiteX19" fmla="*/ 582317 w 4414281"/>
              <a:gd name="connsiteY19" fmla="*/ 704850 h 4257675"/>
              <a:gd name="connsiteX20" fmla="*/ 506117 w 4414281"/>
              <a:gd name="connsiteY20" fmla="*/ 723900 h 4257675"/>
              <a:gd name="connsiteX21" fmla="*/ 417217 w 4414281"/>
              <a:gd name="connsiteY21" fmla="*/ 777875 h 4257675"/>
              <a:gd name="connsiteX22" fmla="*/ 391817 w 4414281"/>
              <a:gd name="connsiteY22" fmla="*/ 885825 h 4257675"/>
              <a:gd name="connsiteX23" fmla="*/ 496592 w 4414281"/>
              <a:gd name="connsiteY23" fmla="*/ 1019175 h 4257675"/>
              <a:gd name="connsiteX24" fmla="*/ 525167 w 4414281"/>
              <a:gd name="connsiteY24" fmla="*/ 1057275 h 4257675"/>
              <a:gd name="connsiteX25" fmla="*/ 553742 w 4414281"/>
              <a:gd name="connsiteY25" fmla="*/ 1104900 h 4257675"/>
              <a:gd name="connsiteX26" fmla="*/ 610892 w 4414281"/>
              <a:gd name="connsiteY26" fmla="*/ 1181100 h 4257675"/>
              <a:gd name="connsiteX27" fmla="*/ 696617 w 4414281"/>
              <a:gd name="connsiteY27" fmla="*/ 1257300 h 4257675"/>
              <a:gd name="connsiteX28" fmla="*/ 839492 w 4414281"/>
              <a:gd name="connsiteY28" fmla="*/ 1447800 h 4257675"/>
              <a:gd name="connsiteX29" fmla="*/ 925217 w 4414281"/>
              <a:gd name="connsiteY29" fmla="*/ 1581150 h 4257675"/>
              <a:gd name="connsiteX30" fmla="*/ 934742 w 4414281"/>
              <a:gd name="connsiteY30" fmla="*/ 1609725 h 4257675"/>
              <a:gd name="connsiteX31" fmla="*/ 991892 w 4414281"/>
              <a:gd name="connsiteY31" fmla="*/ 1724025 h 4257675"/>
              <a:gd name="connsiteX32" fmla="*/ 1010942 w 4414281"/>
              <a:gd name="connsiteY32" fmla="*/ 1790700 h 4257675"/>
              <a:gd name="connsiteX33" fmla="*/ 1039517 w 4414281"/>
              <a:gd name="connsiteY33" fmla="*/ 1838325 h 4257675"/>
              <a:gd name="connsiteX34" fmla="*/ 1115717 w 4414281"/>
              <a:gd name="connsiteY34" fmla="*/ 1952625 h 4257675"/>
              <a:gd name="connsiteX35" fmla="*/ 1125242 w 4414281"/>
              <a:gd name="connsiteY35" fmla="*/ 1981200 h 4257675"/>
              <a:gd name="connsiteX36" fmla="*/ 1153817 w 4414281"/>
              <a:gd name="connsiteY36" fmla="*/ 2028825 h 4257675"/>
              <a:gd name="connsiteX37" fmla="*/ 1049042 w 4414281"/>
              <a:gd name="connsiteY37" fmla="*/ 2057400 h 4257675"/>
              <a:gd name="connsiteX38" fmla="*/ 953792 w 4414281"/>
              <a:gd name="connsiteY38" fmla="*/ 2095500 h 4257675"/>
              <a:gd name="connsiteX39" fmla="*/ 763292 w 4414281"/>
              <a:gd name="connsiteY39" fmla="*/ 2181225 h 4257675"/>
              <a:gd name="connsiteX40" fmla="*/ 639467 w 4414281"/>
              <a:gd name="connsiteY40" fmla="*/ 2228850 h 4257675"/>
              <a:gd name="connsiteX41" fmla="*/ 572792 w 4414281"/>
              <a:gd name="connsiteY41" fmla="*/ 2276475 h 4257675"/>
              <a:gd name="connsiteX42" fmla="*/ 544217 w 4414281"/>
              <a:gd name="connsiteY42" fmla="*/ 2314575 h 4257675"/>
              <a:gd name="connsiteX43" fmla="*/ 487067 w 4414281"/>
              <a:gd name="connsiteY43" fmla="*/ 2324100 h 4257675"/>
              <a:gd name="connsiteX44" fmla="*/ 163217 w 4414281"/>
              <a:gd name="connsiteY44" fmla="*/ 2343150 h 4257675"/>
              <a:gd name="connsiteX45" fmla="*/ 115592 w 4414281"/>
              <a:gd name="connsiteY45" fmla="*/ 2362200 h 4257675"/>
              <a:gd name="connsiteX46" fmla="*/ 39392 w 4414281"/>
              <a:gd name="connsiteY46" fmla="*/ 2381250 h 4257675"/>
              <a:gd name="connsiteX47" fmla="*/ 29867 w 4414281"/>
              <a:gd name="connsiteY47" fmla="*/ 2447925 h 4257675"/>
              <a:gd name="connsiteX48" fmla="*/ 20342 w 4414281"/>
              <a:gd name="connsiteY48" fmla="*/ 2486025 h 4257675"/>
              <a:gd name="connsiteX49" fmla="*/ 10817 w 4414281"/>
              <a:gd name="connsiteY49" fmla="*/ 2533650 h 4257675"/>
              <a:gd name="connsiteX50" fmla="*/ 1292 w 4414281"/>
              <a:gd name="connsiteY50" fmla="*/ 2724150 h 4257675"/>
              <a:gd name="connsiteX51" fmla="*/ 10817 w 4414281"/>
              <a:gd name="connsiteY51" fmla="*/ 2800350 h 4257675"/>
              <a:gd name="connsiteX52" fmla="*/ 77492 w 4414281"/>
              <a:gd name="connsiteY52" fmla="*/ 2819400 h 4257675"/>
              <a:gd name="connsiteX53" fmla="*/ 163217 w 4414281"/>
              <a:gd name="connsiteY53" fmla="*/ 3000375 h 4257675"/>
              <a:gd name="connsiteX54" fmla="*/ 248942 w 4414281"/>
              <a:gd name="connsiteY54" fmla="*/ 3190875 h 4257675"/>
              <a:gd name="connsiteX55" fmla="*/ 287042 w 4414281"/>
              <a:gd name="connsiteY55" fmla="*/ 3257550 h 4257675"/>
              <a:gd name="connsiteX56" fmla="*/ 315617 w 4414281"/>
              <a:gd name="connsiteY56" fmla="*/ 3324225 h 4257675"/>
              <a:gd name="connsiteX57" fmla="*/ 353717 w 4414281"/>
              <a:gd name="connsiteY57" fmla="*/ 3429000 h 4257675"/>
              <a:gd name="connsiteX58" fmla="*/ 429917 w 4414281"/>
              <a:gd name="connsiteY58" fmla="*/ 3543300 h 4257675"/>
              <a:gd name="connsiteX59" fmla="*/ 487067 w 4414281"/>
              <a:gd name="connsiteY59" fmla="*/ 3638550 h 4257675"/>
              <a:gd name="connsiteX60" fmla="*/ 544217 w 4414281"/>
              <a:gd name="connsiteY60" fmla="*/ 3762375 h 4257675"/>
              <a:gd name="connsiteX61" fmla="*/ 753767 w 4414281"/>
              <a:gd name="connsiteY61" fmla="*/ 4019550 h 4257675"/>
              <a:gd name="connsiteX62" fmla="*/ 887117 w 4414281"/>
              <a:gd name="connsiteY62" fmla="*/ 4162425 h 4257675"/>
              <a:gd name="connsiteX63" fmla="*/ 963317 w 4414281"/>
              <a:gd name="connsiteY63" fmla="*/ 4229100 h 4257675"/>
              <a:gd name="connsiteX64" fmla="*/ 1010942 w 4414281"/>
              <a:gd name="connsiteY64" fmla="*/ 4257675 h 4257675"/>
              <a:gd name="connsiteX65" fmla="*/ 1172867 w 4414281"/>
              <a:gd name="connsiteY65" fmla="*/ 4095750 h 4257675"/>
              <a:gd name="connsiteX66" fmla="*/ 1363367 w 4414281"/>
              <a:gd name="connsiteY66" fmla="*/ 3924300 h 4257675"/>
              <a:gd name="connsiteX67" fmla="*/ 1477667 w 4414281"/>
              <a:gd name="connsiteY67" fmla="*/ 3810000 h 4257675"/>
              <a:gd name="connsiteX68" fmla="*/ 1630067 w 4414281"/>
              <a:gd name="connsiteY68" fmla="*/ 3686175 h 4257675"/>
              <a:gd name="connsiteX69" fmla="*/ 1706267 w 4414281"/>
              <a:gd name="connsiteY69" fmla="*/ 3609975 h 4257675"/>
              <a:gd name="connsiteX70" fmla="*/ 1801517 w 4414281"/>
              <a:gd name="connsiteY70" fmla="*/ 3533775 h 4257675"/>
              <a:gd name="connsiteX71" fmla="*/ 1868192 w 4414281"/>
              <a:gd name="connsiteY71" fmla="*/ 3457575 h 4257675"/>
              <a:gd name="connsiteX72" fmla="*/ 1963442 w 4414281"/>
              <a:gd name="connsiteY72" fmla="*/ 3362325 h 4257675"/>
              <a:gd name="connsiteX73" fmla="*/ 2039642 w 4414281"/>
              <a:gd name="connsiteY73" fmla="*/ 3238500 h 4257675"/>
              <a:gd name="connsiteX74" fmla="*/ 2096792 w 4414281"/>
              <a:gd name="connsiteY74" fmla="*/ 3181350 h 4257675"/>
              <a:gd name="connsiteX75" fmla="*/ 2153942 w 4414281"/>
              <a:gd name="connsiteY75" fmla="*/ 3114675 h 4257675"/>
              <a:gd name="connsiteX76" fmla="*/ 2306342 w 4414281"/>
              <a:gd name="connsiteY76" fmla="*/ 3000375 h 4257675"/>
              <a:gd name="connsiteX77" fmla="*/ 2553992 w 4414281"/>
              <a:gd name="connsiteY77" fmla="*/ 2857500 h 4257675"/>
              <a:gd name="connsiteX78" fmla="*/ 2649242 w 4414281"/>
              <a:gd name="connsiteY78" fmla="*/ 2819400 h 4257675"/>
              <a:gd name="connsiteX79" fmla="*/ 2801642 w 4414281"/>
              <a:gd name="connsiteY79" fmla="*/ 2733675 h 4257675"/>
              <a:gd name="connsiteX80" fmla="*/ 2887367 w 4414281"/>
              <a:gd name="connsiteY80" fmla="*/ 2695575 h 4257675"/>
              <a:gd name="connsiteX81" fmla="*/ 3058817 w 4414281"/>
              <a:gd name="connsiteY81" fmla="*/ 2628900 h 4257675"/>
              <a:gd name="connsiteX82" fmla="*/ 3582692 w 4414281"/>
              <a:gd name="connsiteY82" fmla="*/ 2667000 h 4257675"/>
              <a:gd name="connsiteX83" fmla="*/ 3687467 w 4414281"/>
              <a:gd name="connsiteY83" fmla="*/ 2695575 h 4257675"/>
              <a:gd name="connsiteX84" fmla="*/ 3877967 w 4414281"/>
              <a:gd name="connsiteY84" fmla="*/ 2733675 h 4257675"/>
              <a:gd name="connsiteX85" fmla="*/ 4278017 w 4414281"/>
              <a:gd name="connsiteY85" fmla="*/ 2752725 h 4257675"/>
              <a:gd name="connsiteX86" fmla="*/ 4363742 w 4414281"/>
              <a:gd name="connsiteY86" fmla="*/ 2762250 h 4257675"/>
              <a:gd name="connsiteX87" fmla="*/ 4411367 w 4414281"/>
              <a:gd name="connsiteY87" fmla="*/ 2752725 h 4257675"/>
              <a:gd name="connsiteX88" fmla="*/ 4401842 w 4414281"/>
              <a:gd name="connsiteY88" fmla="*/ 2705100 h 4257675"/>
              <a:gd name="connsiteX89" fmla="*/ 4382792 w 4414281"/>
              <a:gd name="connsiteY89" fmla="*/ 2647950 h 4257675"/>
              <a:gd name="connsiteX90" fmla="*/ 4316117 w 4414281"/>
              <a:gd name="connsiteY90" fmla="*/ 2533650 h 4257675"/>
              <a:gd name="connsiteX91" fmla="*/ 4249442 w 4414281"/>
              <a:gd name="connsiteY91" fmla="*/ 2438400 h 4257675"/>
              <a:gd name="connsiteX92" fmla="*/ 4220867 w 4414281"/>
              <a:gd name="connsiteY92" fmla="*/ 2352675 h 4257675"/>
              <a:gd name="connsiteX93" fmla="*/ 4201817 w 4414281"/>
              <a:gd name="connsiteY93" fmla="*/ 2276475 h 4257675"/>
              <a:gd name="connsiteX94" fmla="*/ 4144667 w 4414281"/>
              <a:gd name="connsiteY94" fmla="*/ 2114550 h 4257675"/>
              <a:gd name="connsiteX95" fmla="*/ 4097042 w 4414281"/>
              <a:gd name="connsiteY95" fmla="*/ 1962150 h 4257675"/>
              <a:gd name="connsiteX96" fmla="*/ 4077992 w 4414281"/>
              <a:gd name="connsiteY96" fmla="*/ 1847850 h 4257675"/>
              <a:gd name="connsiteX97" fmla="*/ 4058942 w 4414281"/>
              <a:gd name="connsiteY97" fmla="*/ 1695450 h 4257675"/>
              <a:gd name="connsiteX98" fmla="*/ 4011317 w 4414281"/>
              <a:gd name="connsiteY98" fmla="*/ 1619250 h 4257675"/>
              <a:gd name="connsiteX99" fmla="*/ 3982742 w 4414281"/>
              <a:gd name="connsiteY99" fmla="*/ 1628775 h 4257675"/>
              <a:gd name="connsiteX100" fmla="*/ 3897017 w 4414281"/>
              <a:gd name="connsiteY100" fmla="*/ 1647825 h 4257675"/>
              <a:gd name="connsiteX101" fmla="*/ 3496967 w 4414281"/>
              <a:gd name="connsiteY101" fmla="*/ 1752600 h 4257675"/>
              <a:gd name="connsiteX102" fmla="*/ 3354092 w 4414281"/>
              <a:gd name="connsiteY102" fmla="*/ 1771650 h 4257675"/>
              <a:gd name="connsiteX103" fmla="*/ 2477792 w 4414281"/>
              <a:gd name="connsiteY103" fmla="*/ 1743075 h 4257675"/>
              <a:gd name="connsiteX104" fmla="*/ 2468267 w 4414281"/>
              <a:gd name="connsiteY104" fmla="*/ 1562100 h 4257675"/>
              <a:gd name="connsiteX105" fmla="*/ 2449217 w 4414281"/>
              <a:gd name="connsiteY105" fmla="*/ 1428750 h 4257675"/>
              <a:gd name="connsiteX106" fmla="*/ 2439692 w 4414281"/>
              <a:gd name="connsiteY106" fmla="*/ 1295400 h 4257675"/>
              <a:gd name="connsiteX107" fmla="*/ 2468267 w 4414281"/>
              <a:gd name="connsiteY107" fmla="*/ 1066800 h 4257675"/>
              <a:gd name="connsiteX108" fmla="*/ 2611142 w 4414281"/>
              <a:gd name="connsiteY108" fmla="*/ 971550 h 4257675"/>
              <a:gd name="connsiteX109" fmla="*/ 2668292 w 4414281"/>
              <a:gd name="connsiteY109" fmla="*/ 933450 h 4257675"/>
              <a:gd name="connsiteX110" fmla="*/ 2773067 w 4414281"/>
              <a:gd name="connsiteY110" fmla="*/ 885825 h 4257675"/>
              <a:gd name="connsiteX111" fmla="*/ 2773067 w 4414281"/>
              <a:gd name="connsiteY111" fmla="*/ 476250 h 4257675"/>
              <a:gd name="connsiteX112" fmla="*/ 2734967 w 4414281"/>
              <a:gd name="connsiteY112" fmla="*/ 400050 h 4257675"/>
              <a:gd name="connsiteX113" fmla="*/ 2639717 w 4414281"/>
              <a:gd name="connsiteY113" fmla="*/ 85725 h 4257675"/>
              <a:gd name="connsiteX114" fmla="*/ 2611142 w 4414281"/>
              <a:gd name="connsiteY114" fmla="*/ 28575 h 4257675"/>
              <a:gd name="connsiteX115" fmla="*/ 2582567 w 4414281"/>
              <a:gd name="connsiteY115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20467 w 4414281"/>
              <a:gd name="connsiteY15" fmla="*/ 495300 h 4257675"/>
              <a:gd name="connsiteX16" fmla="*/ 868067 w 4414281"/>
              <a:gd name="connsiteY16" fmla="*/ 571500 h 4257675"/>
              <a:gd name="connsiteX17" fmla="*/ 791867 w 4414281"/>
              <a:gd name="connsiteY17" fmla="*/ 628650 h 4257675"/>
              <a:gd name="connsiteX18" fmla="*/ 610892 w 4414281"/>
              <a:gd name="connsiteY18" fmla="*/ 695325 h 4257675"/>
              <a:gd name="connsiteX19" fmla="*/ 582317 w 4414281"/>
              <a:gd name="connsiteY19" fmla="*/ 704850 h 4257675"/>
              <a:gd name="connsiteX20" fmla="*/ 506117 w 4414281"/>
              <a:gd name="connsiteY20" fmla="*/ 723900 h 4257675"/>
              <a:gd name="connsiteX21" fmla="*/ 417217 w 4414281"/>
              <a:gd name="connsiteY21" fmla="*/ 777875 h 4257675"/>
              <a:gd name="connsiteX22" fmla="*/ 515642 w 4414281"/>
              <a:gd name="connsiteY22" fmla="*/ 879475 h 4257675"/>
              <a:gd name="connsiteX23" fmla="*/ 496592 w 4414281"/>
              <a:gd name="connsiteY23" fmla="*/ 1019175 h 4257675"/>
              <a:gd name="connsiteX24" fmla="*/ 525167 w 4414281"/>
              <a:gd name="connsiteY24" fmla="*/ 1057275 h 4257675"/>
              <a:gd name="connsiteX25" fmla="*/ 553742 w 4414281"/>
              <a:gd name="connsiteY25" fmla="*/ 1104900 h 4257675"/>
              <a:gd name="connsiteX26" fmla="*/ 610892 w 4414281"/>
              <a:gd name="connsiteY26" fmla="*/ 1181100 h 4257675"/>
              <a:gd name="connsiteX27" fmla="*/ 696617 w 4414281"/>
              <a:gd name="connsiteY27" fmla="*/ 1257300 h 4257675"/>
              <a:gd name="connsiteX28" fmla="*/ 839492 w 4414281"/>
              <a:gd name="connsiteY28" fmla="*/ 1447800 h 4257675"/>
              <a:gd name="connsiteX29" fmla="*/ 925217 w 4414281"/>
              <a:gd name="connsiteY29" fmla="*/ 1581150 h 4257675"/>
              <a:gd name="connsiteX30" fmla="*/ 934742 w 4414281"/>
              <a:gd name="connsiteY30" fmla="*/ 1609725 h 4257675"/>
              <a:gd name="connsiteX31" fmla="*/ 991892 w 4414281"/>
              <a:gd name="connsiteY31" fmla="*/ 1724025 h 4257675"/>
              <a:gd name="connsiteX32" fmla="*/ 1010942 w 4414281"/>
              <a:gd name="connsiteY32" fmla="*/ 1790700 h 4257675"/>
              <a:gd name="connsiteX33" fmla="*/ 1039517 w 4414281"/>
              <a:gd name="connsiteY33" fmla="*/ 1838325 h 4257675"/>
              <a:gd name="connsiteX34" fmla="*/ 1115717 w 4414281"/>
              <a:gd name="connsiteY34" fmla="*/ 1952625 h 4257675"/>
              <a:gd name="connsiteX35" fmla="*/ 1125242 w 4414281"/>
              <a:gd name="connsiteY35" fmla="*/ 1981200 h 4257675"/>
              <a:gd name="connsiteX36" fmla="*/ 1153817 w 4414281"/>
              <a:gd name="connsiteY36" fmla="*/ 2028825 h 4257675"/>
              <a:gd name="connsiteX37" fmla="*/ 1049042 w 4414281"/>
              <a:gd name="connsiteY37" fmla="*/ 2057400 h 4257675"/>
              <a:gd name="connsiteX38" fmla="*/ 953792 w 4414281"/>
              <a:gd name="connsiteY38" fmla="*/ 2095500 h 4257675"/>
              <a:gd name="connsiteX39" fmla="*/ 763292 w 4414281"/>
              <a:gd name="connsiteY39" fmla="*/ 2181225 h 4257675"/>
              <a:gd name="connsiteX40" fmla="*/ 639467 w 4414281"/>
              <a:gd name="connsiteY40" fmla="*/ 2228850 h 4257675"/>
              <a:gd name="connsiteX41" fmla="*/ 572792 w 4414281"/>
              <a:gd name="connsiteY41" fmla="*/ 2276475 h 4257675"/>
              <a:gd name="connsiteX42" fmla="*/ 544217 w 4414281"/>
              <a:gd name="connsiteY42" fmla="*/ 2314575 h 4257675"/>
              <a:gd name="connsiteX43" fmla="*/ 487067 w 4414281"/>
              <a:gd name="connsiteY43" fmla="*/ 2324100 h 4257675"/>
              <a:gd name="connsiteX44" fmla="*/ 163217 w 4414281"/>
              <a:gd name="connsiteY44" fmla="*/ 2343150 h 4257675"/>
              <a:gd name="connsiteX45" fmla="*/ 115592 w 4414281"/>
              <a:gd name="connsiteY45" fmla="*/ 2362200 h 4257675"/>
              <a:gd name="connsiteX46" fmla="*/ 39392 w 4414281"/>
              <a:gd name="connsiteY46" fmla="*/ 2381250 h 4257675"/>
              <a:gd name="connsiteX47" fmla="*/ 29867 w 4414281"/>
              <a:gd name="connsiteY47" fmla="*/ 2447925 h 4257675"/>
              <a:gd name="connsiteX48" fmla="*/ 20342 w 4414281"/>
              <a:gd name="connsiteY48" fmla="*/ 2486025 h 4257675"/>
              <a:gd name="connsiteX49" fmla="*/ 10817 w 4414281"/>
              <a:gd name="connsiteY49" fmla="*/ 2533650 h 4257675"/>
              <a:gd name="connsiteX50" fmla="*/ 1292 w 4414281"/>
              <a:gd name="connsiteY50" fmla="*/ 2724150 h 4257675"/>
              <a:gd name="connsiteX51" fmla="*/ 10817 w 4414281"/>
              <a:gd name="connsiteY51" fmla="*/ 2800350 h 4257675"/>
              <a:gd name="connsiteX52" fmla="*/ 77492 w 4414281"/>
              <a:gd name="connsiteY52" fmla="*/ 2819400 h 4257675"/>
              <a:gd name="connsiteX53" fmla="*/ 163217 w 4414281"/>
              <a:gd name="connsiteY53" fmla="*/ 3000375 h 4257675"/>
              <a:gd name="connsiteX54" fmla="*/ 248942 w 4414281"/>
              <a:gd name="connsiteY54" fmla="*/ 3190875 h 4257675"/>
              <a:gd name="connsiteX55" fmla="*/ 287042 w 4414281"/>
              <a:gd name="connsiteY55" fmla="*/ 3257550 h 4257675"/>
              <a:gd name="connsiteX56" fmla="*/ 315617 w 4414281"/>
              <a:gd name="connsiteY56" fmla="*/ 3324225 h 4257675"/>
              <a:gd name="connsiteX57" fmla="*/ 353717 w 4414281"/>
              <a:gd name="connsiteY57" fmla="*/ 3429000 h 4257675"/>
              <a:gd name="connsiteX58" fmla="*/ 429917 w 4414281"/>
              <a:gd name="connsiteY58" fmla="*/ 3543300 h 4257675"/>
              <a:gd name="connsiteX59" fmla="*/ 487067 w 4414281"/>
              <a:gd name="connsiteY59" fmla="*/ 3638550 h 4257675"/>
              <a:gd name="connsiteX60" fmla="*/ 544217 w 4414281"/>
              <a:gd name="connsiteY60" fmla="*/ 3762375 h 4257675"/>
              <a:gd name="connsiteX61" fmla="*/ 753767 w 4414281"/>
              <a:gd name="connsiteY61" fmla="*/ 4019550 h 4257675"/>
              <a:gd name="connsiteX62" fmla="*/ 887117 w 4414281"/>
              <a:gd name="connsiteY62" fmla="*/ 4162425 h 4257675"/>
              <a:gd name="connsiteX63" fmla="*/ 963317 w 4414281"/>
              <a:gd name="connsiteY63" fmla="*/ 4229100 h 4257675"/>
              <a:gd name="connsiteX64" fmla="*/ 1010942 w 4414281"/>
              <a:gd name="connsiteY64" fmla="*/ 4257675 h 4257675"/>
              <a:gd name="connsiteX65" fmla="*/ 1172867 w 4414281"/>
              <a:gd name="connsiteY65" fmla="*/ 4095750 h 4257675"/>
              <a:gd name="connsiteX66" fmla="*/ 1363367 w 4414281"/>
              <a:gd name="connsiteY66" fmla="*/ 3924300 h 4257675"/>
              <a:gd name="connsiteX67" fmla="*/ 1477667 w 4414281"/>
              <a:gd name="connsiteY67" fmla="*/ 3810000 h 4257675"/>
              <a:gd name="connsiteX68" fmla="*/ 1630067 w 4414281"/>
              <a:gd name="connsiteY68" fmla="*/ 3686175 h 4257675"/>
              <a:gd name="connsiteX69" fmla="*/ 1706267 w 4414281"/>
              <a:gd name="connsiteY69" fmla="*/ 3609975 h 4257675"/>
              <a:gd name="connsiteX70" fmla="*/ 1801517 w 4414281"/>
              <a:gd name="connsiteY70" fmla="*/ 3533775 h 4257675"/>
              <a:gd name="connsiteX71" fmla="*/ 1868192 w 4414281"/>
              <a:gd name="connsiteY71" fmla="*/ 3457575 h 4257675"/>
              <a:gd name="connsiteX72" fmla="*/ 1963442 w 4414281"/>
              <a:gd name="connsiteY72" fmla="*/ 3362325 h 4257675"/>
              <a:gd name="connsiteX73" fmla="*/ 2039642 w 4414281"/>
              <a:gd name="connsiteY73" fmla="*/ 3238500 h 4257675"/>
              <a:gd name="connsiteX74" fmla="*/ 2096792 w 4414281"/>
              <a:gd name="connsiteY74" fmla="*/ 3181350 h 4257675"/>
              <a:gd name="connsiteX75" fmla="*/ 2153942 w 4414281"/>
              <a:gd name="connsiteY75" fmla="*/ 3114675 h 4257675"/>
              <a:gd name="connsiteX76" fmla="*/ 2306342 w 4414281"/>
              <a:gd name="connsiteY76" fmla="*/ 3000375 h 4257675"/>
              <a:gd name="connsiteX77" fmla="*/ 2553992 w 4414281"/>
              <a:gd name="connsiteY77" fmla="*/ 2857500 h 4257675"/>
              <a:gd name="connsiteX78" fmla="*/ 2649242 w 4414281"/>
              <a:gd name="connsiteY78" fmla="*/ 2819400 h 4257675"/>
              <a:gd name="connsiteX79" fmla="*/ 2801642 w 4414281"/>
              <a:gd name="connsiteY79" fmla="*/ 2733675 h 4257675"/>
              <a:gd name="connsiteX80" fmla="*/ 2887367 w 4414281"/>
              <a:gd name="connsiteY80" fmla="*/ 2695575 h 4257675"/>
              <a:gd name="connsiteX81" fmla="*/ 3058817 w 4414281"/>
              <a:gd name="connsiteY81" fmla="*/ 2628900 h 4257675"/>
              <a:gd name="connsiteX82" fmla="*/ 3582692 w 4414281"/>
              <a:gd name="connsiteY82" fmla="*/ 2667000 h 4257675"/>
              <a:gd name="connsiteX83" fmla="*/ 3687467 w 4414281"/>
              <a:gd name="connsiteY83" fmla="*/ 2695575 h 4257675"/>
              <a:gd name="connsiteX84" fmla="*/ 3877967 w 4414281"/>
              <a:gd name="connsiteY84" fmla="*/ 2733675 h 4257675"/>
              <a:gd name="connsiteX85" fmla="*/ 4278017 w 4414281"/>
              <a:gd name="connsiteY85" fmla="*/ 2752725 h 4257675"/>
              <a:gd name="connsiteX86" fmla="*/ 4363742 w 4414281"/>
              <a:gd name="connsiteY86" fmla="*/ 2762250 h 4257675"/>
              <a:gd name="connsiteX87" fmla="*/ 4411367 w 4414281"/>
              <a:gd name="connsiteY87" fmla="*/ 2752725 h 4257675"/>
              <a:gd name="connsiteX88" fmla="*/ 4401842 w 4414281"/>
              <a:gd name="connsiteY88" fmla="*/ 2705100 h 4257675"/>
              <a:gd name="connsiteX89" fmla="*/ 4382792 w 4414281"/>
              <a:gd name="connsiteY89" fmla="*/ 2647950 h 4257675"/>
              <a:gd name="connsiteX90" fmla="*/ 4316117 w 4414281"/>
              <a:gd name="connsiteY90" fmla="*/ 2533650 h 4257675"/>
              <a:gd name="connsiteX91" fmla="*/ 4249442 w 4414281"/>
              <a:gd name="connsiteY91" fmla="*/ 2438400 h 4257675"/>
              <a:gd name="connsiteX92" fmla="*/ 4220867 w 4414281"/>
              <a:gd name="connsiteY92" fmla="*/ 2352675 h 4257675"/>
              <a:gd name="connsiteX93" fmla="*/ 4201817 w 4414281"/>
              <a:gd name="connsiteY93" fmla="*/ 2276475 h 4257675"/>
              <a:gd name="connsiteX94" fmla="*/ 4144667 w 4414281"/>
              <a:gd name="connsiteY94" fmla="*/ 2114550 h 4257675"/>
              <a:gd name="connsiteX95" fmla="*/ 4097042 w 4414281"/>
              <a:gd name="connsiteY95" fmla="*/ 1962150 h 4257675"/>
              <a:gd name="connsiteX96" fmla="*/ 4077992 w 4414281"/>
              <a:gd name="connsiteY96" fmla="*/ 1847850 h 4257675"/>
              <a:gd name="connsiteX97" fmla="*/ 4058942 w 4414281"/>
              <a:gd name="connsiteY97" fmla="*/ 1695450 h 4257675"/>
              <a:gd name="connsiteX98" fmla="*/ 4011317 w 4414281"/>
              <a:gd name="connsiteY98" fmla="*/ 1619250 h 4257675"/>
              <a:gd name="connsiteX99" fmla="*/ 3982742 w 4414281"/>
              <a:gd name="connsiteY99" fmla="*/ 1628775 h 4257675"/>
              <a:gd name="connsiteX100" fmla="*/ 3897017 w 4414281"/>
              <a:gd name="connsiteY100" fmla="*/ 1647825 h 4257675"/>
              <a:gd name="connsiteX101" fmla="*/ 3496967 w 4414281"/>
              <a:gd name="connsiteY101" fmla="*/ 1752600 h 4257675"/>
              <a:gd name="connsiteX102" fmla="*/ 3354092 w 4414281"/>
              <a:gd name="connsiteY102" fmla="*/ 1771650 h 4257675"/>
              <a:gd name="connsiteX103" fmla="*/ 2477792 w 4414281"/>
              <a:gd name="connsiteY103" fmla="*/ 1743075 h 4257675"/>
              <a:gd name="connsiteX104" fmla="*/ 2468267 w 4414281"/>
              <a:gd name="connsiteY104" fmla="*/ 1562100 h 4257675"/>
              <a:gd name="connsiteX105" fmla="*/ 2449217 w 4414281"/>
              <a:gd name="connsiteY105" fmla="*/ 1428750 h 4257675"/>
              <a:gd name="connsiteX106" fmla="*/ 2439692 w 4414281"/>
              <a:gd name="connsiteY106" fmla="*/ 1295400 h 4257675"/>
              <a:gd name="connsiteX107" fmla="*/ 2468267 w 4414281"/>
              <a:gd name="connsiteY107" fmla="*/ 1066800 h 4257675"/>
              <a:gd name="connsiteX108" fmla="*/ 2611142 w 4414281"/>
              <a:gd name="connsiteY108" fmla="*/ 971550 h 4257675"/>
              <a:gd name="connsiteX109" fmla="*/ 2668292 w 4414281"/>
              <a:gd name="connsiteY109" fmla="*/ 933450 h 4257675"/>
              <a:gd name="connsiteX110" fmla="*/ 2773067 w 4414281"/>
              <a:gd name="connsiteY110" fmla="*/ 885825 h 4257675"/>
              <a:gd name="connsiteX111" fmla="*/ 2773067 w 4414281"/>
              <a:gd name="connsiteY111" fmla="*/ 476250 h 4257675"/>
              <a:gd name="connsiteX112" fmla="*/ 2734967 w 4414281"/>
              <a:gd name="connsiteY112" fmla="*/ 400050 h 4257675"/>
              <a:gd name="connsiteX113" fmla="*/ 2639717 w 4414281"/>
              <a:gd name="connsiteY113" fmla="*/ 85725 h 4257675"/>
              <a:gd name="connsiteX114" fmla="*/ 2611142 w 4414281"/>
              <a:gd name="connsiteY114" fmla="*/ 28575 h 4257675"/>
              <a:gd name="connsiteX115" fmla="*/ 2582567 w 4414281"/>
              <a:gd name="connsiteY115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20467 w 4414281"/>
              <a:gd name="connsiteY15" fmla="*/ 495300 h 4257675"/>
              <a:gd name="connsiteX16" fmla="*/ 868067 w 4414281"/>
              <a:gd name="connsiteY16" fmla="*/ 571500 h 4257675"/>
              <a:gd name="connsiteX17" fmla="*/ 791867 w 4414281"/>
              <a:gd name="connsiteY17" fmla="*/ 628650 h 4257675"/>
              <a:gd name="connsiteX18" fmla="*/ 610892 w 4414281"/>
              <a:gd name="connsiteY18" fmla="*/ 695325 h 4257675"/>
              <a:gd name="connsiteX19" fmla="*/ 582317 w 4414281"/>
              <a:gd name="connsiteY19" fmla="*/ 704850 h 4257675"/>
              <a:gd name="connsiteX20" fmla="*/ 506117 w 4414281"/>
              <a:gd name="connsiteY20" fmla="*/ 723900 h 4257675"/>
              <a:gd name="connsiteX21" fmla="*/ 417217 w 4414281"/>
              <a:gd name="connsiteY21" fmla="*/ 777875 h 4257675"/>
              <a:gd name="connsiteX22" fmla="*/ 515642 w 4414281"/>
              <a:gd name="connsiteY22" fmla="*/ 879475 h 4257675"/>
              <a:gd name="connsiteX23" fmla="*/ 525167 w 4414281"/>
              <a:gd name="connsiteY23" fmla="*/ 1057275 h 4257675"/>
              <a:gd name="connsiteX24" fmla="*/ 553742 w 4414281"/>
              <a:gd name="connsiteY24" fmla="*/ 1104900 h 4257675"/>
              <a:gd name="connsiteX25" fmla="*/ 610892 w 4414281"/>
              <a:gd name="connsiteY25" fmla="*/ 1181100 h 4257675"/>
              <a:gd name="connsiteX26" fmla="*/ 696617 w 4414281"/>
              <a:gd name="connsiteY26" fmla="*/ 1257300 h 4257675"/>
              <a:gd name="connsiteX27" fmla="*/ 839492 w 4414281"/>
              <a:gd name="connsiteY27" fmla="*/ 1447800 h 4257675"/>
              <a:gd name="connsiteX28" fmla="*/ 925217 w 4414281"/>
              <a:gd name="connsiteY28" fmla="*/ 1581150 h 4257675"/>
              <a:gd name="connsiteX29" fmla="*/ 934742 w 4414281"/>
              <a:gd name="connsiteY29" fmla="*/ 1609725 h 4257675"/>
              <a:gd name="connsiteX30" fmla="*/ 991892 w 4414281"/>
              <a:gd name="connsiteY30" fmla="*/ 1724025 h 4257675"/>
              <a:gd name="connsiteX31" fmla="*/ 1010942 w 4414281"/>
              <a:gd name="connsiteY31" fmla="*/ 1790700 h 4257675"/>
              <a:gd name="connsiteX32" fmla="*/ 1039517 w 4414281"/>
              <a:gd name="connsiteY32" fmla="*/ 1838325 h 4257675"/>
              <a:gd name="connsiteX33" fmla="*/ 1115717 w 4414281"/>
              <a:gd name="connsiteY33" fmla="*/ 1952625 h 4257675"/>
              <a:gd name="connsiteX34" fmla="*/ 1125242 w 4414281"/>
              <a:gd name="connsiteY34" fmla="*/ 1981200 h 4257675"/>
              <a:gd name="connsiteX35" fmla="*/ 1153817 w 4414281"/>
              <a:gd name="connsiteY35" fmla="*/ 2028825 h 4257675"/>
              <a:gd name="connsiteX36" fmla="*/ 1049042 w 4414281"/>
              <a:gd name="connsiteY36" fmla="*/ 2057400 h 4257675"/>
              <a:gd name="connsiteX37" fmla="*/ 953792 w 4414281"/>
              <a:gd name="connsiteY37" fmla="*/ 2095500 h 4257675"/>
              <a:gd name="connsiteX38" fmla="*/ 763292 w 4414281"/>
              <a:gd name="connsiteY38" fmla="*/ 2181225 h 4257675"/>
              <a:gd name="connsiteX39" fmla="*/ 639467 w 4414281"/>
              <a:gd name="connsiteY39" fmla="*/ 2228850 h 4257675"/>
              <a:gd name="connsiteX40" fmla="*/ 572792 w 4414281"/>
              <a:gd name="connsiteY40" fmla="*/ 2276475 h 4257675"/>
              <a:gd name="connsiteX41" fmla="*/ 544217 w 4414281"/>
              <a:gd name="connsiteY41" fmla="*/ 2314575 h 4257675"/>
              <a:gd name="connsiteX42" fmla="*/ 487067 w 4414281"/>
              <a:gd name="connsiteY42" fmla="*/ 2324100 h 4257675"/>
              <a:gd name="connsiteX43" fmla="*/ 163217 w 4414281"/>
              <a:gd name="connsiteY43" fmla="*/ 2343150 h 4257675"/>
              <a:gd name="connsiteX44" fmla="*/ 115592 w 4414281"/>
              <a:gd name="connsiteY44" fmla="*/ 2362200 h 4257675"/>
              <a:gd name="connsiteX45" fmla="*/ 39392 w 4414281"/>
              <a:gd name="connsiteY45" fmla="*/ 2381250 h 4257675"/>
              <a:gd name="connsiteX46" fmla="*/ 29867 w 4414281"/>
              <a:gd name="connsiteY46" fmla="*/ 2447925 h 4257675"/>
              <a:gd name="connsiteX47" fmla="*/ 20342 w 4414281"/>
              <a:gd name="connsiteY47" fmla="*/ 2486025 h 4257675"/>
              <a:gd name="connsiteX48" fmla="*/ 10817 w 4414281"/>
              <a:gd name="connsiteY48" fmla="*/ 2533650 h 4257675"/>
              <a:gd name="connsiteX49" fmla="*/ 1292 w 4414281"/>
              <a:gd name="connsiteY49" fmla="*/ 2724150 h 4257675"/>
              <a:gd name="connsiteX50" fmla="*/ 10817 w 4414281"/>
              <a:gd name="connsiteY50" fmla="*/ 2800350 h 4257675"/>
              <a:gd name="connsiteX51" fmla="*/ 77492 w 4414281"/>
              <a:gd name="connsiteY51" fmla="*/ 2819400 h 4257675"/>
              <a:gd name="connsiteX52" fmla="*/ 163217 w 4414281"/>
              <a:gd name="connsiteY52" fmla="*/ 3000375 h 4257675"/>
              <a:gd name="connsiteX53" fmla="*/ 248942 w 4414281"/>
              <a:gd name="connsiteY53" fmla="*/ 3190875 h 4257675"/>
              <a:gd name="connsiteX54" fmla="*/ 287042 w 4414281"/>
              <a:gd name="connsiteY54" fmla="*/ 3257550 h 4257675"/>
              <a:gd name="connsiteX55" fmla="*/ 315617 w 4414281"/>
              <a:gd name="connsiteY55" fmla="*/ 3324225 h 4257675"/>
              <a:gd name="connsiteX56" fmla="*/ 353717 w 4414281"/>
              <a:gd name="connsiteY56" fmla="*/ 3429000 h 4257675"/>
              <a:gd name="connsiteX57" fmla="*/ 429917 w 4414281"/>
              <a:gd name="connsiteY57" fmla="*/ 3543300 h 4257675"/>
              <a:gd name="connsiteX58" fmla="*/ 487067 w 4414281"/>
              <a:gd name="connsiteY58" fmla="*/ 3638550 h 4257675"/>
              <a:gd name="connsiteX59" fmla="*/ 544217 w 4414281"/>
              <a:gd name="connsiteY59" fmla="*/ 3762375 h 4257675"/>
              <a:gd name="connsiteX60" fmla="*/ 753767 w 4414281"/>
              <a:gd name="connsiteY60" fmla="*/ 4019550 h 4257675"/>
              <a:gd name="connsiteX61" fmla="*/ 887117 w 4414281"/>
              <a:gd name="connsiteY61" fmla="*/ 4162425 h 4257675"/>
              <a:gd name="connsiteX62" fmla="*/ 963317 w 4414281"/>
              <a:gd name="connsiteY62" fmla="*/ 4229100 h 4257675"/>
              <a:gd name="connsiteX63" fmla="*/ 1010942 w 4414281"/>
              <a:gd name="connsiteY63" fmla="*/ 4257675 h 4257675"/>
              <a:gd name="connsiteX64" fmla="*/ 1172867 w 4414281"/>
              <a:gd name="connsiteY64" fmla="*/ 4095750 h 4257675"/>
              <a:gd name="connsiteX65" fmla="*/ 1363367 w 4414281"/>
              <a:gd name="connsiteY65" fmla="*/ 3924300 h 4257675"/>
              <a:gd name="connsiteX66" fmla="*/ 1477667 w 4414281"/>
              <a:gd name="connsiteY66" fmla="*/ 3810000 h 4257675"/>
              <a:gd name="connsiteX67" fmla="*/ 1630067 w 4414281"/>
              <a:gd name="connsiteY67" fmla="*/ 3686175 h 4257675"/>
              <a:gd name="connsiteX68" fmla="*/ 1706267 w 4414281"/>
              <a:gd name="connsiteY68" fmla="*/ 3609975 h 4257675"/>
              <a:gd name="connsiteX69" fmla="*/ 1801517 w 4414281"/>
              <a:gd name="connsiteY69" fmla="*/ 3533775 h 4257675"/>
              <a:gd name="connsiteX70" fmla="*/ 1868192 w 4414281"/>
              <a:gd name="connsiteY70" fmla="*/ 3457575 h 4257675"/>
              <a:gd name="connsiteX71" fmla="*/ 1963442 w 4414281"/>
              <a:gd name="connsiteY71" fmla="*/ 3362325 h 4257675"/>
              <a:gd name="connsiteX72" fmla="*/ 2039642 w 4414281"/>
              <a:gd name="connsiteY72" fmla="*/ 3238500 h 4257675"/>
              <a:gd name="connsiteX73" fmla="*/ 2096792 w 4414281"/>
              <a:gd name="connsiteY73" fmla="*/ 3181350 h 4257675"/>
              <a:gd name="connsiteX74" fmla="*/ 2153942 w 4414281"/>
              <a:gd name="connsiteY74" fmla="*/ 3114675 h 4257675"/>
              <a:gd name="connsiteX75" fmla="*/ 2306342 w 4414281"/>
              <a:gd name="connsiteY75" fmla="*/ 3000375 h 4257675"/>
              <a:gd name="connsiteX76" fmla="*/ 2553992 w 4414281"/>
              <a:gd name="connsiteY76" fmla="*/ 2857500 h 4257675"/>
              <a:gd name="connsiteX77" fmla="*/ 2649242 w 4414281"/>
              <a:gd name="connsiteY77" fmla="*/ 2819400 h 4257675"/>
              <a:gd name="connsiteX78" fmla="*/ 2801642 w 4414281"/>
              <a:gd name="connsiteY78" fmla="*/ 2733675 h 4257675"/>
              <a:gd name="connsiteX79" fmla="*/ 2887367 w 4414281"/>
              <a:gd name="connsiteY79" fmla="*/ 2695575 h 4257675"/>
              <a:gd name="connsiteX80" fmla="*/ 3058817 w 4414281"/>
              <a:gd name="connsiteY80" fmla="*/ 2628900 h 4257675"/>
              <a:gd name="connsiteX81" fmla="*/ 3582692 w 4414281"/>
              <a:gd name="connsiteY81" fmla="*/ 2667000 h 4257675"/>
              <a:gd name="connsiteX82" fmla="*/ 3687467 w 4414281"/>
              <a:gd name="connsiteY82" fmla="*/ 2695575 h 4257675"/>
              <a:gd name="connsiteX83" fmla="*/ 3877967 w 4414281"/>
              <a:gd name="connsiteY83" fmla="*/ 2733675 h 4257675"/>
              <a:gd name="connsiteX84" fmla="*/ 4278017 w 4414281"/>
              <a:gd name="connsiteY84" fmla="*/ 2752725 h 4257675"/>
              <a:gd name="connsiteX85" fmla="*/ 4363742 w 4414281"/>
              <a:gd name="connsiteY85" fmla="*/ 2762250 h 4257675"/>
              <a:gd name="connsiteX86" fmla="*/ 4411367 w 4414281"/>
              <a:gd name="connsiteY86" fmla="*/ 2752725 h 4257675"/>
              <a:gd name="connsiteX87" fmla="*/ 4401842 w 4414281"/>
              <a:gd name="connsiteY87" fmla="*/ 2705100 h 4257675"/>
              <a:gd name="connsiteX88" fmla="*/ 4382792 w 4414281"/>
              <a:gd name="connsiteY88" fmla="*/ 2647950 h 4257675"/>
              <a:gd name="connsiteX89" fmla="*/ 4316117 w 4414281"/>
              <a:gd name="connsiteY89" fmla="*/ 2533650 h 4257675"/>
              <a:gd name="connsiteX90" fmla="*/ 4249442 w 4414281"/>
              <a:gd name="connsiteY90" fmla="*/ 2438400 h 4257675"/>
              <a:gd name="connsiteX91" fmla="*/ 4220867 w 4414281"/>
              <a:gd name="connsiteY91" fmla="*/ 2352675 h 4257675"/>
              <a:gd name="connsiteX92" fmla="*/ 4201817 w 4414281"/>
              <a:gd name="connsiteY92" fmla="*/ 2276475 h 4257675"/>
              <a:gd name="connsiteX93" fmla="*/ 4144667 w 4414281"/>
              <a:gd name="connsiteY93" fmla="*/ 2114550 h 4257675"/>
              <a:gd name="connsiteX94" fmla="*/ 4097042 w 4414281"/>
              <a:gd name="connsiteY94" fmla="*/ 1962150 h 4257675"/>
              <a:gd name="connsiteX95" fmla="*/ 4077992 w 4414281"/>
              <a:gd name="connsiteY95" fmla="*/ 1847850 h 4257675"/>
              <a:gd name="connsiteX96" fmla="*/ 4058942 w 4414281"/>
              <a:gd name="connsiteY96" fmla="*/ 1695450 h 4257675"/>
              <a:gd name="connsiteX97" fmla="*/ 4011317 w 4414281"/>
              <a:gd name="connsiteY97" fmla="*/ 1619250 h 4257675"/>
              <a:gd name="connsiteX98" fmla="*/ 3982742 w 4414281"/>
              <a:gd name="connsiteY98" fmla="*/ 1628775 h 4257675"/>
              <a:gd name="connsiteX99" fmla="*/ 3897017 w 4414281"/>
              <a:gd name="connsiteY99" fmla="*/ 1647825 h 4257675"/>
              <a:gd name="connsiteX100" fmla="*/ 3496967 w 4414281"/>
              <a:gd name="connsiteY100" fmla="*/ 1752600 h 4257675"/>
              <a:gd name="connsiteX101" fmla="*/ 3354092 w 4414281"/>
              <a:gd name="connsiteY101" fmla="*/ 1771650 h 4257675"/>
              <a:gd name="connsiteX102" fmla="*/ 2477792 w 4414281"/>
              <a:gd name="connsiteY102" fmla="*/ 1743075 h 4257675"/>
              <a:gd name="connsiteX103" fmla="*/ 2468267 w 4414281"/>
              <a:gd name="connsiteY103" fmla="*/ 1562100 h 4257675"/>
              <a:gd name="connsiteX104" fmla="*/ 2449217 w 4414281"/>
              <a:gd name="connsiteY104" fmla="*/ 1428750 h 4257675"/>
              <a:gd name="connsiteX105" fmla="*/ 2439692 w 4414281"/>
              <a:gd name="connsiteY105" fmla="*/ 1295400 h 4257675"/>
              <a:gd name="connsiteX106" fmla="*/ 2468267 w 4414281"/>
              <a:gd name="connsiteY106" fmla="*/ 1066800 h 4257675"/>
              <a:gd name="connsiteX107" fmla="*/ 2611142 w 4414281"/>
              <a:gd name="connsiteY107" fmla="*/ 971550 h 4257675"/>
              <a:gd name="connsiteX108" fmla="*/ 2668292 w 4414281"/>
              <a:gd name="connsiteY108" fmla="*/ 933450 h 4257675"/>
              <a:gd name="connsiteX109" fmla="*/ 2773067 w 4414281"/>
              <a:gd name="connsiteY109" fmla="*/ 885825 h 4257675"/>
              <a:gd name="connsiteX110" fmla="*/ 2773067 w 4414281"/>
              <a:gd name="connsiteY110" fmla="*/ 476250 h 4257675"/>
              <a:gd name="connsiteX111" fmla="*/ 2734967 w 4414281"/>
              <a:gd name="connsiteY111" fmla="*/ 400050 h 4257675"/>
              <a:gd name="connsiteX112" fmla="*/ 2639717 w 4414281"/>
              <a:gd name="connsiteY112" fmla="*/ 85725 h 4257675"/>
              <a:gd name="connsiteX113" fmla="*/ 2611142 w 4414281"/>
              <a:gd name="connsiteY113" fmla="*/ 28575 h 4257675"/>
              <a:gd name="connsiteX114" fmla="*/ 2582567 w 4414281"/>
              <a:gd name="connsiteY114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20467 w 4414281"/>
              <a:gd name="connsiteY15" fmla="*/ 495300 h 4257675"/>
              <a:gd name="connsiteX16" fmla="*/ 868067 w 4414281"/>
              <a:gd name="connsiteY16" fmla="*/ 571500 h 4257675"/>
              <a:gd name="connsiteX17" fmla="*/ 791867 w 4414281"/>
              <a:gd name="connsiteY17" fmla="*/ 628650 h 4257675"/>
              <a:gd name="connsiteX18" fmla="*/ 610892 w 4414281"/>
              <a:gd name="connsiteY18" fmla="*/ 695325 h 4257675"/>
              <a:gd name="connsiteX19" fmla="*/ 582317 w 4414281"/>
              <a:gd name="connsiteY19" fmla="*/ 704850 h 4257675"/>
              <a:gd name="connsiteX20" fmla="*/ 506117 w 4414281"/>
              <a:gd name="connsiteY20" fmla="*/ 723900 h 4257675"/>
              <a:gd name="connsiteX21" fmla="*/ 417217 w 4414281"/>
              <a:gd name="connsiteY21" fmla="*/ 777875 h 4257675"/>
              <a:gd name="connsiteX22" fmla="*/ 515642 w 4414281"/>
              <a:gd name="connsiteY22" fmla="*/ 879475 h 4257675"/>
              <a:gd name="connsiteX23" fmla="*/ 553742 w 4414281"/>
              <a:gd name="connsiteY23" fmla="*/ 1104900 h 4257675"/>
              <a:gd name="connsiteX24" fmla="*/ 610892 w 4414281"/>
              <a:gd name="connsiteY24" fmla="*/ 1181100 h 4257675"/>
              <a:gd name="connsiteX25" fmla="*/ 696617 w 4414281"/>
              <a:gd name="connsiteY25" fmla="*/ 1257300 h 4257675"/>
              <a:gd name="connsiteX26" fmla="*/ 839492 w 4414281"/>
              <a:gd name="connsiteY26" fmla="*/ 1447800 h 4257675"/>
              <a:gd name="connsiteX27" fmla="*/ 925217 w 4414281"/>
              <a:gd name="connsiteY27" fmla="*/ 1581150 h 4257675"/>
              <a:gd name="connsiteX28" fmla="*/ 934742 w 4414281"/>
              <a:gd name="connsiteY28" fmla="*/ 1609725 h 4257675"/>
              <a:gd name="connsiteX29" fmla="*/ 991892 w 4414281"/>
              <a:gd name="connsiteY29" fmla="*/ 1724025 h 4257675"/>
              <a:gd name="connsiteX30" fmla="*/ 1010942 w 4414281"/>
              <a:gd name="connsiteY30" fmla="*/ 1790700 h 4257675"/>
              <a:gd name="connsiteX31" fmla="*/ 1039517 w 4414281"/>
              <a:gd name="connsiteY31" fmla="*/ 1838325 h 4257675"/>
              <a:gd name="connsiteX32" fmla="*/ 1115717 w 4414281"/>
              <a:gd name="connsiteY32" fmla="*/ 1952625 h 4257675"/>
              <a:gd name="connsiteX33" fmla="*/ 1125242 w 4414281"/>
              <a:gd name="connsiteY33" fmla="*/ 1981200 h 4257675"/>
              <a:gd name="connsiteX34" fmla="*/ 1153817 w 4414281"/>
              <a:gd name="connsiteY34" fmla="*/ 2028825 h 4257675"/>
              <a:gd name="connsiteX35" fmla="*/ 1049042 w 4414281"/>
              <a:gd name="connsiteY35" fmla="*/ 2057400 h 4257675"/>
              <a:gd name="connsiteX36" fmla="*/ 953792 w 4414281"/>
              <a:gd name="connsiteY36" fmla="*/ 2095500 h 4257675"/>
              <a:gd name="connsiteX37" fmla="*/ 763292 w 4414281"/>
              <a:gd name="connsiteY37" fmla="*/ 2181225 h 4257675"/>
              <a:gd name="connsiteX38" fmla="*/ 639467 w 4414281"/>
              <a:gd name="connsiteY38" fmla="*/ 2228850 h 4257675"/>
              <a:gd name="connsiteX39" fmla="*/ 572792 w 4414281"/>
              <a:gd name="connsiteY39" fmla="*/ 2276475 h 4257675"/>
              <a:gd name="connsiteX40" fmla="*/ 544217 w 4414281"/>
              <a:gd name="connsiteY40" fmla="*/ 2314575 h 4257675"/>
              <a:gd name="connsiteX41" fmla="*/ 487067 w 4414281"/>
              <a:gd name="connsiteY41" fmla="*/ 2324100 h 4257675"/>
              <a:gd name="connsiteX42" fmla="*/ 163217 w 4414281"/>
              <a:gd name="connsiteY42" fmla="*/ 2343150 h 4257675"/>
              <a:gd name="connsiteX43" fmla="*/ 115592 w 4414281"/>
              <a:gd name="connsiteY43" fmla="*/ 2362200 h 4257675"/>
              <a:gd name="connsiteX44" fmla="*/ 39392 w 4414281"/>
              <a:gd name="connsiteY44" fmla="*/ 2381250 h 4257675"/>
              <a:gd name="connsiteX45" fmla="*/ 29867 w 4414281"/>
              <a:gd name="connsiteY45" fmla="*/ 2447925 h 4257675"/>
              <a:gd name="connsiteX46" fmla="*/ 20342 w 4414281"/>
              <a:gd name="connsiteY46" fmla="*/ 2486025 h 4257675"/>
              <a:gd name="connsiteX47" fmla="*/ 10817 w 4414281"/>
              <a:gd name="connsiteY47" fmla="*/ 2533650 h 4257675"/>
              <a:gd name="connsiteX48" fmla="*/ 1292 w 4414281"/>
              <a:gd name="connsiteY48" fmla="*/ 2724150 h 4257675"/>
              <a:gd name="connsiteX49" fmla="*/ 10817 w 4414281"/>
              <a:gd name="connsiteY49" fmla="*/ 2800350 h 4257675"/>
              <a:gd name="connsiteX50" fmla="*/ 77492 w 4414281"/>
              <a:gd name="connsiteY50" fmla="*/ 2819400 h 4257675"/>
              <a:gd name="connsiteX51" fmla="*/ 163217 w 4414281"/>
              <a:gd name="connsiteY51" fmla="*/ 3000375 h 4257675"/>
              <a:gd name="connsiteX52" fmla="*/ 248942 w 4414281"/>
              <a:gd name="connsiteY52" fmla="*/ 3190875 h 4257675"/>
              <a:gd name="connsiteX53" fmla="*/ 287042 w 4414281"/>
              <a:gd name="connsiteY53" fmla="*/ 3257550 h 4257675"/>
              <a:gd name="connsiteX54" fmla="*/ 315617 w 4414281"/>
              <a:gd name="connsiteY54" fmla="*/ 3324225 h 4257675"/>
              <a:gd name="connsiteX55" fmla="*/ 353717 w 4414281"/>
              <a:gd name="connsiteY55" fmla="*/ 3429000 h 4257675"/>
              <a:gd name="connsiteX56" fmla="*/ 429917 w 4414281"/>
              <a:gd name="connsiteY56" fmla="*/ 3543300 h 4257675"/>
              <a:gd name="connsiteX57" fmla="*/ 487067 w 4414281"/>
              <a:gd name="connsiteY57" fmla="*/ 3638550 h 4257675"/>
              <a:gd name="connsiteX58" fmla="*/ 544217 w 4414281"/>
              <a:gd name="connsiteY58" fmla="*/ 3762375 h 4257675"/>
              <a:gd name="connsiteX59" fmla="*/ 753767 w 4414281"/>
              <a:gd name="connsiteY59" fmla="*/ 4019550 h 4257675"/>
              <a:gd name="connsiteX60" fmla="*/ 887117 w 4414281"/>
              <a:gd name="connsiteY60" fmla="*/ 4162425 h 4257675"/>
              <a:gd name="connsiteX61" fmla="*/ 963317 w 4414281"/>
              <a:gd name="connsiteY61" fmla="*/ 4229100 h 4257675"/>
              <a:gd name="connsiteX62" fmla="*/ 1010942 w 4414281"/>
              <a:gd name="connsiteY62" fmla="*/ 4257675 h 4257675"/>
              <a:gd name="connsiteX63" fmla="*/ 1172867 w 4414281"/>
              <a:gd name="connsiteY63" fmla="*/ 4095750 h 4257675"/>
              <a:gd name="connsiteX64" fmla="*/ 1363367 w 4414281"/>
              <a:gd name="connsiteY64" fmla="*/ 3924300 h 4257675"/>
              <a:gd name="connsiteX65" fmla="*/ 1477667 w 4414281"/>
              <a:gd name="connsiteY65" fmla="*/ 3810000 h 4257675"/>
              <a:gd name="connsiteX66" fmla="*/ 1630067 w 4414281"/>
              <a:gd name="connsiteY66" fmla="*/ 3686175 h 4257675"/>
              <a:gd name="connsiteX67" fmla="*/ 1706267 w 4414281"/>
              <a:gd name="connsiteY67" fmla="*/ 3609975 h 4257675"/>
              <a:gd name="connsiteX68" fmla="*/ 1801517 w 4414281"/>
              <a:gd name="connsiteY68" fmla="*/ 3533775 h 4257675"/>
              <a:gd name="connsiteX69" fmla="*/ 1868192 w 4414281"/>
              <a:gd name="connsiteY69" fmla="*/ 3457575 h 4257675"/>
              <a:gd name="connsiteX70" fmla="*/ 1963442 w 4414281"/>
              <a:gd name="connsiteY70" fmla="*/ 3362325 h 4257675"/>
              <a:gd name="connsiteX71" fmla="*/ 2039642 w 4414281"/>
              <a:gd name="connsiteY71" fmla="*/ 3238500 h 4257675"/>
              <a:gd name="connsiteX72" fmla="*/ 2096792 w 4414281"/>
              <a:gd name="connsiteY72" fmla="*/ 3181350 h 4257675"/>
              <a:gd name="connsiteX73" fmla="*/ 2153942 w 4414281"/>
              <a:gd name="connsiteY73" fmla="*/ 3114675 h 4257675"/>
              <a:gd name="connsiteX74" fmla="*/ 2306342 w 4414281"/>
              <a:gd name="connsiteY74" fmla="*/ 3000375 h 4257675"/>
              <a:gd name="connsiteX75" fmla="*/ 2553992 w 4414281"/>
              <a:gd name="connsiteY75" fmla="*/ 2857500 h 4257675"/>
              <a:gd name="connsiteX76" fmla="*/ 2649242 w 4414281"/>
              <a:gd name="connsiteY76" fmla="*/ 2819400 h 4257675"/>
              <a:gd name="connsiteX77" fmla="*/ 2801642 w 4414281"/>
              <a:gd name="connsiteY77" fmla="*/ 2733675 h 4257675"/>
              <a:gd name="connsiteX78" fmla="*/ 2887367 w 4414281"/>
              <a:gd name="connsiteY78" fmla="*/ 2695575 h 4257675"/>
              <a:gd name="connsiteX79" fmla="*/ 3058817 w 4414281"/>
              <a:gd name="connsiteY79" fmla="*/ 2628900 h 4257675"/>
              <a:gd name="connsiteX80" fmla="*/ 3582692 w 4414281"/>
              <a:gd name="connsiteY80" fmla="*/ 2667000 h 4257675"/>
              <a:gd name="connsiteX81" fmla="*/ 3687467 w 4414281"/>
              <a:gd name="connsiteY81" fmla="*/ 2695575 h 4257675"/>
              <a:gd name="connsiteX82" fmla="*/ 3877967 w 4414281"/>
              <a:gd name="connsiteY82" fmla="*/ 2733675 h 4257675"/>
              <a:gd name="connsiteX83" fmla="*/ 4278017 w 4414281"/>
              <a:gd name="connsiteY83" fmla="*/ 2752725 h 4257675"/>
              <a:gd name="connsiteX84" fmla="*/ 4363742 w 4414281"/>
              <a:gd name="connsiteY84" fmla="*/ 2762250 h 4257675"/>
              <a:gd name="connsiteX85" fmla="*/ 4411367 w 4414281"/>
              <a:gd name="connsiteY85" fmla="*/ 2752725 h 4257675"/>
              <a:gd name="connsiteX86" fmla="*/ 4401842 w 4414281"/>
              <a:gd name="connsiteY86" fmla="*/ 2705100 h 4257675"/>
              <a:gd name="connsiteX87" fmla="*/ 4382792 w 4414281"/>
              <a:gd name="connsiteY87" fmla="*/ 2647950 h 4257675"/>
              <a:gd name="connsiteX88" fmla="*/ 4316117 w 4414281"/>
              <a:gd name="connsiteY88" fmla="*/ 2533650 h 4257675"/>
              <a:gd name="connsiteX89" fmla="*/ 4249442 w 4414281"/>
              <a:gd name="connsiteY89" fmla="*/ 2438400 h 4257675"/>
              <a:gd name="connsiteX90" fmla="*/ 4220867 w 4414281"/>
              <a:gd name="connsiteY90" fmla="*/ 2352675 h 4257675"/>
              <a:gd name="connsiteX91" fmla="*/ 4201817 w 4414281"/>
              <a:gd name="connsiteY91" fmla="*/ 2276475 h 4257675"/>
              <a:gd name="connsiteX92" fmla="*/ 4144667 w 4414281"/>
              <a:gd name="connsiteY92" fmla="*/ 2114550 h 4257675"/>
              <a:gd name="connsiteX93" fmla="*/ 4097042 w 4414281"/>
              <a:gd name="connsiteY93" fmla="*/ 1962150 h 4257675"/>
              <a:gd name="connsiteX94" fmla="*/ 4077992 w 4414281"/>
              <a:gd name="connsiteY94" fmla="*/ 1847850 h 4257675"/>
              <a:gd name="connsiteX95" fmla="*/ 4058942 w 4414281"/>
              <a:gd name="connsiteY95" fmla="*/ 1695450 h 4257675"/>
              <a:gd name="connsiteX96" fmla="*/ 4011317 w 4414281"/>
              <a:gd name="connsiteY96" fmla="*/ 1619250 h 4257675"/>
              <a:gd name="connsiteX97" fmla="*/ 3982742 w 4414281"/>
              <a:gd name="connsiteY97" fmla="*/ 1628775 h 4257675"/>
              <a:gd name="connsiteX98" fmla="*/ 3897017 w 4414281"/>
              <a:gd name="connsiteY98" fmla="*/ 1647825 h 4257675"/>
              <a:gd name="connsiteX99" fmla="*/ 3496967 w 4414281"/>
              <a:gd name="connsiteY99" fmla="*/ 1752600 h 4257675"/>
              <a:gd name="connsiteX100" fmla="*/ 3354092 w 4414281"/>
              <a:gd name="connsiteY100" fmla="*/ 1771650 h 4257675"/>
              <a:gd name="connsiteX101" fmla="*/ 2477792 w 4414281"/>
              <a:gd name="connsiteY101" fmla="*/ 1743075 h 4257675"/>
              <a:gd name="connsiteX102" fmla="*/ 2468267 w 4414281"/>
              <a:gd name="connsiteY102" fmla="*/ 1562100 h 4257675"/>
              <a:gd name="connsiteX103" fmla="*/ 2449217 w 4414281"/>
              <a:gd name="connsiteY103" fmla="*/ 1428750 h 4257675"/>
              <a:gd name="connsiteX104" fmla="*/ 2439692 w 4414281"/>
              <a:gd name="connsiteY104" fmla="*/ 1295400 h 4257675"/>
              <a:gd name="connsiteX105" fmla="*/ 2468267 w 4414281"/>
              <a:gd name="connsiteY105" fmla="*/ 1066800 h 4257675"/>
              <a:gd name="connsiteX106" fmla="*/ 2611142 w 4414281"/>
              <a:gd name="connsiteY106" fmla="*/ 971550 h 4257675"/>
              <a:gd name="connsiteX107" fmla="*/ 2668292 w 4414281"/>
              <a:gd name="connsiteY107" fmla="*/ 933450 h 4257675"/>
              <a:gd name="connsiteX108" fmla="*/ 2773067 w 4414281"/>
              <a:gd name="connsiteY108" fmla="*/ 885825 h 4257675"/>
              <a:gd name="connsiteX109" fmla="*/ 2773067 w 4414281"/>
              <a:gd name="connsiteY109" fmla="*/ 476250 h 4257675"/>
              <a:gd name="connsiteX110" fmla="*/ 2734967 w 4414281"/>
              <a:gd name="connsiteY110" fmla="*/ 400050 h 4257675"/>
              <a:gd name="connsiteX111" fmla="*/ 2639717 w 4414281"/>
              <a:gd name="connsiteY111" fmla="*/ 85725 h 4257675"/>
              <a:gd name="connsiteX112" fmla="*/ 2611142 w 4414281"/>
              <a:gd name="connsiteY112" fmla="*/ 28575 h 4257675"/>
              <a:gd name="connsiteX113" fmla="*/ 2582567 w 4414281"/>
              <a:gd name="connsiteY113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20467 w 4414281"/>
              <a:gd name="connsiteY15" fmla="*/ 495300 h 4257675"/>
              <a:gd name="connsiteX16" fmla="*/ 868067 w 4414281"/>
              <a:gd name="connsiteY16" fmla="*/ 571500 h 4257675"/>
              <a:gd name="connsiteX17" fmla="*/ 791867 w 4414281"/>
              <a:gd name="connsiteY17" fmla="*/ 628650 h 4257675"/>
              <a:gd name="connsiteX18" fmla="*/ 610892 w 4414281"/>
              <a:gd name="connsiteY18" fmla="*/ 695325 h 4257675"/>
              <a:gd name="connsiteX19" fmla="*/ 582317 w 4414281"/>
              <a:gd name="connsiteY19" fmla="*/ 704850 h 4257675"/>
              <a:gd name="connsiteX20" fmla="*/ 506117 w 4414281"/>
              <a:gd name="connsiteY20" fmla="*/ 723900 h 4257675"/>
              <a:gd name="connsiteX21" fmla="*/ 417217 w 4414281"/>
              <a:gd name="connsiteY21" fmla="*/ 777875 h 4257675"/>
              <a:gd name="connsiteX22" fmla="*/ 515642 w 4414281"/>
              <a:gd name="connsiteY22" fmla="*/ 879475 h 4257675"/>
              <a:gd name="connsiteX23" fmla="*/ 610892 w 4414281"/>
              <a:gd name="connsiteY23" fmla="*/ 1181100 h 4257675"/>
              <a:gd name="connsiteX24" fmla="*/ 696617 w 4414281"/>
              <a:gd name="connsiteY24" fmla="*/ 1257300 h 4257675"/>
              <a:gd name="connsiteX25" fmla="*/ 839492 w 4414281"/>
              <a:gd name="connsiteY25" fmla="*/ 1447800 h 4257675"/>
              <a:gd name="connsiteX26" fmla="*/ 925217 w 4414281"/>
              <a:gd name="connsiteY26" fmla="*/ 1581150 h 4257675"/>
              <a:gd name="connsiteX27" fmla="*/ 934742 w 4414281"/>
              <a:gd name="connsiteY27" fmla="*/ 1609725 h 4257675"/>
              <a:gd name="connsiteX28" fmla="*/ 991892 w 4414281"/>
              <a:gd name="connsiteY28" fmla="*/ 1724025 h 4257675"/>
              <a:gd name="connsiteX29" fmla="*/ 1010942 w 4414281"/>
              <a:gd name="connsiteY29" fmla="*/ 1790700 h 4257675"/>
              <a:gd name="connsiteX30" fmla="*/ 1039517 w 4414281"/>
              <a:gd name="connsiteY30" fmla="*/ 1838325 h 4257675"/>
              <a:gd name="connsiteX31" fmla="*/ 1115717 w 4414281"/>
              <a:gd name="connsiteY31" fmla="*/ 1952625 h 4257675"/>
              <a:gd name="connsiteX32" fmla="*/ 1125242 w 4414281"/>
              <a:gd name="connsiteY32" fmla="*/ 1981200 h 4257675"/>
              <a:gd name="connsiteX33" fmla="*/ 1153817 w 4414281"/>
              <a:gd name="connsiteY33" fmla="*/ 2028825 h 4257675"/>
              <a:gd name="connsiteX34" fmla="*/ 1049042 w 4414281"/>
              <a:gd name="connsiteY34" fmla="*/ 2057400 h 4257675"/>
              <a:gd name="connsiteX35" fmla="*/ 953792 w 4414281"/>
              <a:gd name="connsiteY35" fmla="*/ 2095500 h 4257675"/>
              <a:gd name="connsiteX36" fmla="*/ 763292 w 4414281"/>
              <a:gd name="connsiteY36" fmla="*/ 2181225 h 4257675"/>
              <a:gd name="connsiteX37" fmla="*/ 639467 w 4414281"/>
              <a:gd name="connsiteY37" fmla="*/ 2228850 h 4257675"/>
              <a:gd name="connsiteX38" fmla="*/ 572792 w 4414281"/>
              <a:gd name="connsiteY38" fmla="*/ 2276475 h 4257675"/>
              <a:gd name="connsiteX39" fmla="*/ 544217 w 4414281"/>
              <a:gd name="connsiteY39" fmla="*/ 2314575 h 4257675"/>
              <a:gd name="connsiteX40" fmla="*/ 487067 w 4414281"/>
              <a:gd name="connsiteY40" fmla="*/ 2324100 h 4257675"/>
              <a:gd name="connsiteX41" fmla="*/ 163217 w 4414281"/>
              <a:gd name="connsiteY41" fmla="*/ 2343150 h 4257675"/>
              <a:gd name="connsiteX42" fmla="*/ 115592 w 4414281"/>
              <a:gd name="connsiteY42" fmla="*/ 2362200 h 4257675"/>
              <a:gd name="connsiteX43" fmla="*/ 39392 w 4414281"/>
              <a:gd name="connsiteY43" fmla="*/ 2381250 h 4257675"/>
              <a:gd name="connsiteX44" fmla="*/ 29867 w 4414281"/>
              <a:gd name="connsiteY44" fmla="*/ 2447925 h 4257675"/>
              <a:gd name="connsiteX45" fmla="*/ 20342 w 4414281"/>
              <a:gd name="connsiteY45" fmla="*/ 2486025 h 4257675"/>
              <a:gd name="connsiteX46" fmla="*/ 10817 w 4414281"/>
              <a:gd name="connsiteY46" fmla="*/ 2533650 h 4257675"/>
              <a:gd name="connsiteX47" fmla="*/ 1292 w 4414281"/>
              <a:gd name="connsiteY47" fmla="*/ 2724150 h 4257675"/>
              <a:gd name="connsiteX48" fmla="*/ 10817 w 4414281"/>
              <a:gd name="connsiteY48" fmla="*/ 2800350 h 4257675"/>
              <a:gd name="connsiteX49" fmla="*/ 77492 w 4414281"/>
              <a:gd name="connsiteY49" fmla="*/ 2819400 h 4257675"/>
              <a:gd name="connsiteX50" fmla="*/ 163217 w 4414281"/>
              <a:gd name="connsiteY50" fmla="*/ 3000375 h 4257675"/>
              <a:gd name="connsiteX51" fmla="*/ 248942 w 4414281"/>
              <a:gd name="connsiteY51" fmla="*/ 3190875 h 4257675"/>
              <a:gd name="connsiteX52" fmla="*/ 287042 w 4414281"/>
              <a:gd name="connsiteY52" fmla="*/ 3257550 h 4257675"/>
              <a:gd name="connsiteX53" fmla="*/ 315617 w 4414281"/>
              <a:gd name="connsiteY53" fmla="*/ 3324225 h 4257675"/>
              <a:gd name="connsiteX54" fmla="*/ 353717 w 4414281"/>
              <a:gd name="connsiteY54" fmla="*/ 3429000 h 4257675"/>
              <a:gd name="connsiteX55" fmla="*/ 429917 w 4414281"/>
              <a:gd name="connsiteY55" fmla="*/ 3543300 h 4257675"/>
              <a:gd name="connsiteX56" fmla="*/ 487067 w 4414281"/>
              <a:gd name="connsiteY56" fmla="*/ 3638550 h 4257675"/>
              <a:gd name="connsiteX57" fmla="*/ 544217 w 4414281"/>
              <a:gd name="connsiteY57" fmla="*/ 3762375 h 4257675"/>
              <a:gd name="connsiteX58" fmla="*/ 753767 w 4414281"/>
              <a:gd name="connsiteY58" fmla="*/ 4019550 h 4257675"/>
              <a:gd name="connsiteX59" fmla="*/ 887117 w 4414281"/>
              <a:gd name="connsiteY59" fmla="*/ 4162425 h 4257675"/>
              <a:gd name="connsiteX60" fmla="*/ 963317 w 4414281"/>
              <a:gd name="connsiteY60" fmla="*/ 4229100 h 4257675"/>
              <a:gd name="connsiteX61" fmla="*/ 1010942 w 4414281"/>
              <a:gd name="connsiteY61" fmla="*/ 4257675 h 4257675"/>
              <a:gd name="connsiteX62" fmla="*/ 1172867 w 4414281"/>
              <a:gd name="connsiteY62" fmla="*/ 4095750 h 4257675"/>
              <a:gd name="connsiteX63" fmla="*/ 1363367 w 4414281"/>
              <a:gd name="connsiteY63" fmla="*/ 3924300 h 4257675"/>
              <a:gd name="connsiteX64" fmla="*/ 1477667 w 4414281"/>
              <a:gd name="connsiteY64" fmla="*/ 3810000 h 4257675"/>
              <a:gd name="connsiteX65" fmla="*/ 1630067 w 4414281"/>
              <a:gd name="connsiteY65" fmla="*/ 3686175 h 4257675"/>
              <a:gd name="connsiteX66" fmla="*/ 1706267 w 4414281"/>
              <a:gd name="connsiteY66" fmla="*/ 3609975 h 4257675"/>
              <a:gd name="connsiteX67" fmla="*/ 1801517 w 4414281"/>
              <a:gd name="connsiteY67" fmla="*/ 3533775 h 4257675"/>
              <a:gd name="connsiteX68" fmla="*/ 1868192 w 4414281"/>
              <a:gd name="connsiteY68" fmla="*/ 3457575 h 4257675"/>
              <a:gd name="connsiteX69" fmla="*/ 1963442 w 4414281"/>
              <a:gd name="connsiteY69" fmla="*/ 3362325 h 4257675"/>
              <a:gd name="connsiteX70" fmla="*/ 2039642 w 4414281"/>
              <a:gd name="connsiteY70" fmla="*/ 3238500 h 4257675"/>
              <a:gd name="connsiteX71" fmla="*/ 2096792 w 4414281"/>
              <a:gd name="connsiteY71" fmla="*/ 3181350 h 4257675"/>
              <a:gd name="connsiteX72" fmla="*/ 2153942 w 4414281"/>
              <a:gd name="connsiteY72" fmla="*/ 3114675 h 4257675"/>
              <a:gd name="connsiteX73" fmla="*/ 2306342 w 4414281"/>
              <a:gd name="connsiteY73" fmla="*/ 3000375 h 4257675"/>
              <a:gd name="connsiteX74" fmla="*/ 2553992 w 4414281"/>
              <a:gd name="connsiteY74" fmla="*/ 2857500 h 4257675"/>
              <a:gd name="connsiteX75" fmla="*/ 2649242 w 4414281"/>
              <a:gd name="connsiteY75" fmla="*/ 2819400 h 4257675"/>
              <a:gd name="connsiteX76" fmla="*/ 2801642 w 4414281"/>
              <a:gd name="connsiteY76" fmla="*/ 2733675 h 4257675"/>
              <a:gd name="connsiteX77" fmla="*/ 2887367 w 4414281"/>
              <a:gd name="connsiteY77" fmla="*/ 2695575 h 4257675"/>
              <a:gd name="connsiteX78" fmla="*/ 3058817 w 4414281"/>
              <a:gd name="connsiteY78" fmla="*/ 2628900 h 4257675"/>
              <a:gd name="connsiteX79" fmla="*/ 3582692 w 4414281"/>
              <a:gd name="connsiteY79" fmla="*/ 2667000 h 4257675"/>
              <a:gd name="connsiteX80" fmla="*/ 3687467 w 4414281"/>
              <a:gd name="connsiteY80" fmla="*/ 2695575 h 4257675"/>
              <a:gd name="connsiteX81" fmla="*/ 3877967 w 4414281"/>
              <a:gd name="connsiteY81" fmla="*/ 2733675 h 4257675"/>
              <a:gd name="connsiteX82" fmla="*/ 4278017 w 4414281"/>
              <a:gd name="connsiteY82" fmla="*/ 2752725 h 4257675"/>
              <a:gd name="connsiteX83" fmla="*/ 4363742 w 4414281"/>
              <a:gd name="connsiteY83" fmla="*/ 2762250 h 4257675"/>
              <a:gd name="connsiteX84" fmla="*/ 4411367 w 4414281"/>
              <a:gd name="connsiteY84" fmla="*/ 2752725 h 4257675"/>
              <a:gd name="connsiteX85" fmla="*/ 4401842 w 4414281"/>
              <a:gd name="connsiteY85" fmla="*/ 2705100 h 4257675"/>
              <a:gd name="connsiteX86" fmla="*/ 4382792 w 4414281"/>
              <a:gd name="connsiteY86" fmla="*/ 2647950 h 4257675"/>
              <a:gd name="connsiteX87" fmla="*/ 4316117 w 4414281"/>
              <a:gd name="connsiteY87" fmla="*/ 2533650 h 4257675"/>
              <a:gd name="connsiteX88" fmla="*/ 4249442 w 4414281"/>
              <a:gd name="connsiteY88" fmla="*/ 2438400 h 4257675"/>
              <a:gd name="connsiteX89" fmla="*/ 4220867 w 4414281"/>
              <a:gd name="connsiteY89" fmla="*/ 2352675 h 4257675"/>
              <a:gd name="connsiteX90" fmla="*/ 4201817 w 4414281"/>
              <a:gd name="connsiteY90" fmla="*/ 2276475 h 4257675"/>
              <a:gd name="connsiteX91" fmla="*/ 4144667 w 4414281"/>
              <a:gd name="connsiteY91" fmla="*/ 2114550 h 4257675"/>
              <a:gd name="connsiteX92" fmla="*/ 4097042 w 4414281"/>
              <a:gd name="connsiteY92" fmla="*/ 1962150 h 4257675"/>
              <a:gd name="connsiteX93" fmla="*/ 4077992 w 4414281"/>
              <a:gd name="connsiteY93" fmla="*/ 1847850 h 4257675"/>
              <a:gd name="connsiteX94" fmla="*/ 4058942 w 4414281"/>
              <a:gd name="connsiteY94" fmla="*/ 1695450 h 4257675"/>
              <a:gd name="connsiteX95" fmla="*/ 4011317 w 4414281"/>
              <a:gd name="connsiteY95" fmla="*/ 1619250 h 4257675"/>
              <a:gd name="connsiteX96" fmla="*/ 3982742 w 4414281"/>
              <a:gd name="connsiteY96" fmla="*/ 1628775 h 4257675"/>
              <a:gd name="connsiteX97" fmla="*/ 3897017 w 4414281"/>
              <a:gd name="connsiteY97" fmla="*/ 1647825 h 4257675"/>
              <a:gd name="connsiteX98" fmla="*/ 3496967 w 4414281"/>
              <a:gd name="connsiteY98" fmla="*/ 1752600 h 4257675"/>
              <a:gd name="connsiteX99" fmla="*/ 3354092 w 4414281"/>
              <a:gd name="connsiteY99" fmla="*/ 1771650 h 4257675"/>
              <a:gd name="connsiteX100" fmla="*/ 2477792 w 4414281"/>
              <a:gd name="connsiteY100" fmla="*/ 1743075 h 4257675"/>
              <a:gd name="connsiteX101" fmla="*/ 2468267 w 4414281"/>
              <a:gd name="connsiteY101" fmla="*/ 1562100 h 4257675"/>
              <a:gd name="connsiteX102" fmla="*/ 2449217 w 4414281"/>
              <a:gd name="connsiteY102" fmla="*/ 1428750 h 4257675"/>
              <a:gd name="connsiteX103" fmla="*/ 2439692 w 4414281"/>
              <a:gd name="connsiteY103" fmla="*/ 1295400 h 4257675"/>
              <a:gd name="connsiteX104" fmla="*/ 2468267 w 4414281"/>
              <a:gd name="connsiteY104" fmla="*/ 1066800 h 4257675"/>
              <a:gd name="connsiteX105" fmla="*/ 2611142 w 4414281"/>
              <a:gd name="connsiteY105" fmla="*/ 971550 h 4257675"/>
              <a:gd name="connsiteX106" fmla="*/ 2668292 w 4414281"/>
              <a:gd name="connsiteY106" fmla="*/ 933450 h 4257675"/>
              <a:gd name="connsiteX107" fmla="*/ 2773067 w 4414281"/>
              <a:gd name="connsiteY107" fmla="*/ 885825 h 4257675"/>
              <a:gd name="connsiteX108" fmla="*/ 2773067 w 4414281"/>
              <a:gd name="connsiteY108" fmla="*/ 476250 h 4257675"/>
              <a:gd name="connsiteX109" fmla="*/ 2734967 w 4414281"/>
              <a:gd name="connsiteY109" fmla="*/ 400050 h 4257675"/>
              <a:gd name="connsiteX110" fmla="*/ 2639717 w 4414281"/>
              <a:gd name="connsiteY110" fmla="*/ 85725 h 4257675"/>
              <a:gd name="connsiteX111" fmla="*/ 2611142 w 4414281"/>
              <a:gd name="connsiteY111" fmla="*/ 28575 h 4257675"/>
              <a:gd name="connsiteX112" fmla="*/ 2582567 w 4414281"/>
              <a:gd name="connsiteY112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20467 w 4414281"/>
              <a:gd name="connsiteY15" fmla="*/ 495300 h 4257675"/>
              <a:gd name="connsiteX16" fmla="*/ 868067 w 4414281"/>
              <a:gd name="connsiteY16" fmla="*/ 571500 h 4257675"/>
              <a:gd name="connsiteX17" fmla="*/ 791867 w 4414281"/>
              <a:gd name="connsiteY17" fmla="*/ 628650 h 4257675"/>
              <a:gd name="connsiteX18" fmla="*/ 610892 w 4414281"/>
              <a:gd name="connsiteY18" fmla="*/ 695325 h 4257675"/>
              <a:gd name="connsiteX19" fmla="*/ 582317 w 4414281"/>
              <a:gd name="connsiteY19" fmla="*/ 704850 h 4257675"/>
              <a:gd name="connsiteX20" fmla="*/ 506117 w 4414281"/>
              <a:gd name="connsiteY20" fmla="*/ 723900 h 4257675"/>
              <a:gd name="connsiteX21" fmla="*/ 417217 w 4414281"/>
              <a:gd name="connsiteY21" fmla="*/ 777875 h 4257675"/>
              <a:gd name="connsiteX22" fmla="*/ 515642 w 4414281"/>
              <a:gd name="connsiteY22" fmla="*/ 879475 h 4257675"/>
              <a:gd name="connsiteX23" fmla="*/ 696617 w 4414281"/>
              <a:gd name="connsiteY23" fmla="*/ 1257300 h 4257675"/>
              <a:gd name="connsiteX24" fmla="*/ 839492 w 4414281"/>
              <a:gd name="connsiteY24" fmla="*/ 1447800 h 4257675"/>
              <a:gd name="connsiteX25" fmla="*/ 925217 w 4414281"/>
              <a:gd name="connsiteY25" fmla="*/ 1581150 h 4257675"/>
              <a:gd name="connsiteX26" fmla="*/ 934742 w 4414281"/>
              <a:gd name="connsiteY26" fmla="*/ 1609725 h 4257675"/>
              <a:gd name="connsiteX27" fmla="*/ 991892 w 4414281"/>
              <a:gd name="connsiteY27" fmla="*/ 1724025 h 4257675"/>
              <a:gd name="connsiteX28" fmla="*/ 1010942 w 4414281"/>
              <a:gd name="connsiteY28" fmla="*/ 1790700 h 4257675"/>
              <a:gd name="connsiteX29" fmla="*/ 1039517 w 4414281"/>
              <a:gd name="connsiteY29" fmla="*/ 1838325 h 4257675"/>
              <a:gd name="connsiteX30" fmla="*/ 1115717 w 4414281"/>
              <a:gd name="connsiteY30" fmla="*/ 1952625 h 4257675"/>
              <a:gd name="connsiteX31" fmla="*/ 1125242 w 4414281"/>
              <a:gd name="connsiteY31" fmla="*/ 1981200 h 4257675"/>
              <a:gd name="connsiteX32" fmla="*/ 1153817 w 4414281"/>
              <a:gd name="connsiteY32" fmla="*/ 2028825 h 4257675"/>
              <a:gd name="connsiteX33" fmla="*/ 1049042 w 4414281"/>
              <a:gd name="connsiteY33" fmla="*/ 2057400 h 4257675"/>
              <a:gd name="connsiteX34" fmla="*/ 953792 w 4414281"/>
              <a:gd name="connsiteY34" fmla="*/ 2095500 h 4257675"/>
              <a:gd name="connsiteX35" fmla="*/ 763292 w 4414281"/>
              <a:gd name="connsiteY35" fmla="*/ 2181225 h 4257675"/>
              <a:gd name="connsiteX36" fmla="*/ 639467 w 4414281"/>
              <a:gd name="connsiteY36" fmla="*/ 2228850 h 4257675"/>
              <a:gd name="connsiteX37" fmla="*/ 572792 w 4414281"/>
              <a:gd name="connsiteY37" fmla="*/ 2276475 h 4257675"/>
              <a:gd name="connsiteX38" fmla="*/ 544217 w 4414281"/>
              <a:gd name="connsiteY38" fmla="*/ 2314575 h 4257675"/>
              <a:gd name="connsiteX39" fmla="*/ 487067 w 4414281"/>
              <a:gd name="connsiteY39" fmla="*/ 2324100 h 4257675"/>
              <a:gd name="connsiteX40" fmla="*/ 163217 w 4414281"/>
              <a:gd name="connsiteY40" fmla="*/ 2343150 h 4257675"/>
              <a:gd name="connsiteX41" fmla="*/ 115592 w 4414281"/>
              <a:gd name="connsiteY41" fmla="*/ 2362200 h 4257675"/>
              <a:gd name="connsiteX42" fmla="*/ 39392 w 4414281"/>
              <a:gd name="connsiteY42" fmla="*/ 2381250 h 4257675"/>
              <a:gd name="connsiteX43" fmla="*/ 29867 w 4414281"/>
              <a:gd name="connsiteY43" fmla="*/ 2447925 h 4257675"/>
              <a:gd name="connsiteX44" fmla="*/ 20342 w 4414281"/>
              <a:gd name="connsiteY44" fmla="*/ 2486025 h 4257675"/>
              <a:gd name="connsiteX45" fmla="*/ 10817 w 4414281"/>
              <a:gd name="connsiteY45" fmla="*/ 2533650 h 4257675"/>
              <a:gd name="connsiteX46" fmla="*/ 1292 w 4414281"/>
              <a:gd name="connsiteY46" fmla="*/ 2724150 h 4257675"/>
              <a:gd name="connsiteX47" fmla="*/ 10817 w 4414281"/>
              <a:gd name="connsiteY47" fmla="*/ 2800350 h 4257675"/>
              <a:gd name="connsiteX48" fmla="*/ 77492 w 4414281"/>
              <a:gd name="connsiteY48" fmla="*/ 2819400 h 4257675"/>
              <a:gd name="connsiteX49" fmla="*/ 163217 w 4414281"/>
              <a:gd name="connsiteY49" fmla="*/ 3000375 h 4257675"/>
              <a:gd name="connsiteX50" fmla="*/ 248942 w 4414281"/>
              <a:gd name="connsiteY50" fmla="*/ 3190875 h 4257675"/>
              <a:gd name="connsiteX51" fmla="*/ 287042 w 4414281"/>
              <a:gd name="connsiteY51" fmla="*/ 3257550 h 4257675"/>
              <a:gd name="connsiteX52" fmla="*/ 315617 w 4414281"/>
              <a:gd name="connsiteY52" fmla="*/ 3324225 h 4257675"/>
              <a:gd name="connsiteX53" fmla="*/ 353717 w 4414281"/>
              <a:gd name="connsiteY53" fmla="*/ 3429000 h 4257675"/>
              <a:gd name="connsiteX54" fmla="*/ 429917 w 4414281"/>
              <a:gd name="connsiteY54" fmla="*/ 3543300 h 4257675"/>
              <a:gd name="connsiteX55" fmla="*/ 487067 w 4414281"/>
              <a:gd name="connsiteY55" fmla="*/ 3638550 h 4257675"/>
              <a:gd name="connsiteX56" fmla="*/ 544217 w 4414281"/>
              <a:gd name="connsiteY56" fmla="*/ 3762375 h 4257675"/>
              <a:gd name="connsiteX57" fmla="*/ 753767 w 4414281"/>
              <a:gd name="connsiteY57" fmla="*/ 4019550 h 4257675"/>
              <a:gd name="connsiteX58" fmla="*/ 887117 w 4414281"/>
              <a:gd name="connsiteY58" fmla="*/ 4162425 h 4257675"/>
              <a:gd name="connsiteX59" fmla="*/ 963317 w 4414281"/>
              <a:gd name="connsiteY59" fmla="*/ 4229100 h 4257675"/>
              <a:gd name="connsiteX60" fmla="*/ 1010942 w 4414281"/>
              <a:gd name="connsiteY60" fmla="*/ 4257675 h 4257675"/>
              <a:gd name="connsiteX61" fmla="*/ 1172867 w 4414281"/>
              <a:gd name="connsiteY61" fmla="*/ 4095750 h 4257675"/>
              <a:gd name="connsiteX62" fmla="*/ 1363367 w 4414281"/>
              <a:gd name="connsiteY62" fmla="*/ 3924300 h 4257675"/>
              <a:gd name="connsiteX63" fmla="*/ 1477667 w 4414281"/>
              <a:gd name="connsiteY63" fmla="*/ 3810000 h 4257675"/>
              <a:gd name="connsiteX64" fmla="*/ 1630067 w 4414281"/>
              <a:gd name="connsiteY64" fmla="*/ 3686175 h 4257675"/>
              <a:gd name="connsiteX65" fmla="*/ 1706267 w 4414281"/>
              <a:gd name="connsiteY65" fmla="*/ 3609975 h 4257675"/>
              <a:gd name="connsiteX66" fmla="*/ 1801517 w 4414281"/>
              <a:gd name="connsiteY66" fmla="*/ 3533775 h 4257675"/>
              <a:gd name="connsiteX67" fmla="*/ 1868192 w 4414281"/>
              <a:gd name="connsiteY67" fmla="*/ 3457575 h 4257675"/>
              <a:gd name="connsiteX68" fmla="*/ 1963442 w 4414281"/>
              <a:gd name="connsiteY68" fmla="*/ 3362325 h 4257675"/>
              <a:gd name="connsiteX69" fmla="*/ 2039642 w 4414281"/>
              <a:gd name="connsiteY69" fmla="*/ 3238500 h 4257675"/>
              <a:gd name="connsiteX70" fmla="*/ 2096792 w 4414281"/>
              <a:gd name="connsiteY70" fmla="*/ 3181350 h 4257675"/>
              <a:gd name="connsiteX71" fmla="*/ 2153942 w 4414281"/>
              <a:gd name="connsiteY71" fmla="*/ 3114675 h 4257675"/>
              <a:gd name="connsiteX72" fmla="*/ 2306342 w 4414281"/>
              <a:gd name="connsiteY72" fmla="*/ 3000375 h 4257675"/>
              <a:gd name="connsiteX73" fmla="*/ 2553992 w 4414281"/>
              <a:gd name="connsiteY73" fmla="*/ 2857500 h 4257675"/>
              <a:gd name="connsiteX74" fmla="*/ 2649242 w 4414281"/>
              <a:gd name="connsiteY74" fmla="*/ 2819400 h 4257675"/>
              <a:gd name="connsiteX75" fmla="*/ 2801642 w 4414281"/>
              <a:gd name="connsiteY75" fmla="*/ 2733675 h 4257675"/>
              <a:gd name="connsiteX76" fmla="*/ 2887367 w 4414281"/>
              <a:gd name="connsiteY76" fmla="*/ 2695575 h 4257675"/>
              <a:gd name="connsiteX77" fmla="*/ 3058817 w 4414281"/>
              <a:gd name="connsiteY77" fmla="*/ 2628900 h 4257675"/>
              <a:gd name="connsiteX78" fmla="*/ 3582692 w 4414281"/>
              <a:gd name="connsiteY78" fmla="*/ 2667000 h 4257675"/>
              <a:gd name="connsiteX79" fmla="*/ 3687467 w 4414281"/>
              <a:gd name="connsiteY79" fmla="*/ 2695575 h 4257675"/>
              <a:gd name="connsiteX80" fmla="*/ 3877967 w 4414281"/>
              <a:gd name="connsiteY80" fmla="*/ 2733675 h 4257675"/>
              <a:gd name="connsiteX81" fmla="*/ 4278017 w 4414281"/>
              <a:gd name="connsiteY81" fmla="*/ 2752725 h 4257675"/>
              <a:gd name="connsiteX82" fmla="*/ 4363742 w 4414281"/>
              <a:gd name="connsiteY82" fmla="*/ 2762250 h 4257675"/>
              <a:gd name="connsiteX83" fmla="*/ 4411367 w 4414281"/>
              <a:gd name="connsiteY83" fmla="*/ 2752725 h 4257675"/>
              <a:gd name="connsiteX84" fmla="*/ 4401842 w 4414281"/>
              <a:gd name="connsiteY84" fmla="*/ 2705100 h 4257675"/>
              <a:gd name="connsiteX85" fmla="*/ 4382792 w 4414281"/>
              <a:gd name="connsiteY85" fmla="*/ 2647950 h 4257675"/>
              <a:gd name="connsiteX86" fmla="*/ 4316117 w 4414281"/>
              <a:gd name="connsiteY86" fmla="*/ 2533650 h 4257675"/>
              <a:gd name="connsiteX87" fmla="*/ 4249442 w 4414281"/>
              <a:gd name="connsiteY87" fmla="*/ 2438400 h 4257675"/>
              <a:gd name="connsiteX88" fmla="*/ 4220867 w 4414281"/>
              <a:gd name="connsiteY88" fmla="*/ 2352675 h 4257675"/>
              <a:gd name="connsiteX89" fmla="*/ 4201817 w 4414281"/>
              <a:gd name="connsiteY89" fmla="*/ 2276475 h 4257675"/>
              <a:gd name="connsiteX90" fmla="*/ 4144667 w 4414281"/>
              <a:gd name="connsiteY90" fmla="*/ 2114550 h 4257675"/>
              <a:gd name="connsiteX91" fmla="*/ 4097042 w 4414281"/>
              <a:gd name="connsiteY91" fmla="*/ 1962150 h 4257675"/>
              <a:gd name="connsiteX92" fmla="*/ 4077992 w 4414281"/>
              <a:gd name="connsiteY92" fmla="*/ 1847850 h 4257675"/>
              <a:gd name="connsiteX93" fmla="*/ 4058942 w 4414281"/>
              <a:gd name="connsiteY93" fmla="*/ 1695450 h 4257675"/>
              <a:gd name="connsiteX94" fmla="*/ 4011317 w 4414281"/>
              <a:gd name="connsiteY94" fmla="*/ 1619250 h 4257675"/>
              <a:gd name="connsiteX95" fmla="*/ 3982742 w 4414281"/>
              <a:gd name="connsiteY95" fmla="*/ 1628775 h 4257675"/>
              <a:gd name="connsiteX96" fmla="*/ 3897017 w 4414281"/>
              <a:gd name="connsiteY96" fmla="*/ 1647825 h 4257675"/>
              <a:gd name="connsiteX97" fmla="*/ 3496967 w 4414281"/>
              <a:gd name="connsiteY97" fmla="*/ 1752600 h 4257675"/>
              <a:gd name="connsiteX98" fmla="*/ 3354092 w 4414281"/>
              <a:gd name="connsiteY98" fmla="*/ 1771650 h 4257675"/>
              <a:gd name="connsiteX99" fmla="*/ 2477792 w 4414281"/>
              <a:gd name="connsiteY99" fmla="*/ 1743075 h 4257675"/>
              <a:gd name="connsiteX100" fmla="*/ 2468267 w 4414281"/>
              <a:gd name="connsiteY100" fmla="*/ 1562100 h 4257675"/>
              <a:gd name="connsiteX101" fmla="*/ 2449217 w 4414281"/>
              <a:gd name="connsiteY101" fmla="*/ 1428750 h 4257675"/>
              <a:gd name="connsiteX102" fmla="*/ 2439692 w 4414281"/>
              <a:gd name="connsiteY102" fmla="*/ 1295400 h 4257675"/>
              <a:gd name="connsiteX103" fmla="*/ 2468267 w 4414281"/>
              <a:gd name="connsiteY103" fmla="*/ 1066800 h 4257675"/>
              <a:gd name="connsiteX104" fmla="*/ 2611142 w 4414281"/>
              <a:gd name="connsiteY104" fmla="*/ 971550 h 4257675"/>
              <a:gd name="connsiteX105" fmla="*/ 2668292 w 4414281"/>
              <a:gd name="connsiteY105" fmla="*/ 933450 h 4257675"/>
              <a:gd name="connsiteX106" fmla="*/ 2773067 w 4414281"/>
              <a:gd name="connsiteY106" fmla="*/ 885825 h 4257675"/>
              <a:gd name="connsiteX107" fmla="*/ 2773067 w 4414281"/>
              <a:gd name="connsiteY107" fmla="*/ 476250 h 4257675"/>
              <a:gd name="connsiteX108" fmla="*/ 2734967 w 4414281"/>
              <a:gd name="connsiteY108" fmla="*/ 400050 h 4257675"/>
              <a:gd name="connsiteX109" fmla="*/ 2639717 w 4414281"/>
              <a:gd name="connsiteY109" fmla="*/ 85725 h 4257675"/>
              <a:gd name="connsiteX110" fmla="*/ 2611142 w 4414281"/>
              <a:gd name="connsiteY110" fmla="*/ 28575 h 4257675"/>
              <a:gd name="connsiteX111" fmla="*/ 2582567 w 4414281"/>
              <a:gd name="connsiteY111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20467 w 4414281"/>
              <a:gd name="connsiteY15" fmla="*/ 495300 h 4257675"/>
              <a:gd name="connsiteX16" fmla="*/ 868067 w 4414281"/>
              <a:gd name="connsiteY16" fmla="*/ 571500 h 4257675"/>
              <a:gd name="connsiteX17" fmla="*/ 791867 w 4414281"/>
              <a:gd name="connsiteY17" fmla="*/ 628650 h 4257675"/>
              <a:gd name="connsiteX18" fmla="*/ 610892 w 4414281"/>
              <a:gd name="connsiteY18" fmla="*/ 695325 h 4257675"/>
              <a:gd name="connsiteX19" fmla="*/ 582317 w 4414281"/>
              <a:gd name="connsiteY19" fmla="*/ 704850 h 4257675"/>
              <a:gd name="connsiteX20" fmla="*/ 506117 w 4414281"/>
              <a:gd name="connsiteY20" fmla="*/ 723900 h 4257675"/>
              <a:gd name="connsiteX21" fmla="*/ 417217 w 4414281"/>
              <a:gd name="connsiteY21" fmla="*/ 777875 h 4257675"/>
              <a:gd name="connsiteX22" fmla="*/ 515642 w 4414281"/>
              <a:gd name="connsiteY22" fmla="*/ 879475 h 4257675"/>
              <a:gd name="connsiteX23" fmla="*/ 839492 w 4414281"/>
              <a:gd name="connsiteY23" fmla="*/ 1447800 h 4257675"/>
              <a:gd name="connsiteX24" fmla="*/ 925217 w 4414281"/>
              <a:gd name="connsiteY24" fmla="*/ 1581150 h 4257675"/>
              <a:gd name="connsiteX25" fmla="*/ 934742 w 4414281"/>
              <a:gd name="connsiteY25" fmla="*/ 1609725 h 4257675"/>
              <a:gd name="connsiteX26" fmla="*/ 991892 w 4414281"/>
              <a:gd name="connsiteY26" fmla="*/ 1724025 h 4257675"/>
              <a:gd name="connsiteX27" fmla="*/ 1010942 w 4414281"/>
              <a:gd name="connsiteY27" fmla="*/ 1790700 h 4257675"/>
              <a:gd name="connsiteX28" fmla="*/ 1039517 w 4414281"/>
              <a:gd name="connsiteY28" fmla="*/ 1838325 h 4257675"/>
              <a:gd name="connsiteX29" fmla="*/ 1115717 w 4414281"/>
              <a:gd name="connsiteY29" fmla="*/ 1952625 h 4257675"/>
              <a:gd name="connsiteX30" fmla="*/ 1125242 w 4414281"/>
              <a:gd name="connsiteY30" fmla="*/ 1981200 h 4257675"/>
              <a:gd name="connsiteX31" fmla="*/ 1153817 w 4414281"/>
              <a:gd name="connsiteY31" fmla="*/ 2028825 h 4257675"/>
              <a:gd name="connsiteX32" fmla="*/ 1049042 w 4414281"/>
              <a:gd name="connsiteY32" fmla="*/ 2057400 h 4257675"/>
              <a:gd name="connsiteX33" fmla="*/ 953792 w 4414281"/>
              <a:gd name="connsiteY33" fmla="*/ 2095500 h 4257675"/>
              <a:gd name="connsiteX34" fmla="*/ 763292 w 4414281"/>
              <a:gd name="connsiteY34" fmla="*/ 2181225 h 4257675"/>
              <a:gd name="connsiteX35" fmla="*/ 639467 w 4414281"/>
              <a:gd name="connsiteY35" fmla="*/ 2228850 h 4257675"/>
              <a:gd name="connsiteX36" fmla="*/ 572792 w 4414281"/>
              <a:gd name="connsiteY36" fmla="*/ 2276475 h 4257675"/>
              <a:gd name="connsiteX37" fmla="*/ 544217 w 4414281"/>
              <a:gd name="connsiteY37" fmla="*/ 2314575 h 4257675"/>
              <a:gd name="connsiteX38" fmla="*/ 487067 w 4414281"/>
              <a:gd name="connsiteY38" fmla="*/ 2324100 h 4257675"/>
              <a:gd name="connsiteX39" fmla="*/ 163217 w 4414281"/>
              <a:gd name="connsiteY39" fmla="*/ 2343150 h 4257675"/>
              <a:gd name="connsiteX40" fmla="*/ 115592 w 4414281"/>
              <a:gd name="connsiteY40" fmla="*/ 2362200 h 4257675"/>
              <a:gd name="connsiteX41" fmla="*/ 39392 w 4414281"/>
              <a:gd name="connsiteY41" fmla="*/ 2381250 h 4257675"/>
              <a:gd name="connsiteX42" fmla="*/ 29867 w 4414281"/>
              <a:gd name="connsiteY42" fmla="*/ 2447925 h 4257675"/>
              <a:gd name="connsiteX43" fmla="*/ 20342 w 4414281"/>
              <a:gd name="connsiteY43" fmla="*/ 2486025 h 4257675"/>
              <a:gd name="connsiteX44" fmla="*/ 10817 w 4414281"/>
              <a:gd name="connsiteY44" fmla="*/ 2533650 h 4257675"/>
              <a:gd name="connsiteX45" fmla="*/ 1292 w 4414281"/>
              <a:gd name="connsiteY45" fmla="*/ 2724150 h 4257675"/>
              <a:gd name="connsiteX46" fmla="*/ 10817 w 4414281"/>
              <a:gd name="connsiteY46" fmla="*/ 2800350 h 4257675"/>
              <a:gd name="connsiteX47" fmla="*/ 77492 w 4414281"/>
              <a:gd name="connsiteY47" fmla="*/ 2819400 h 4257675"/>
              <a:gd name="connsiteX48" fmla="*/ 163217 w 4414281"/>
              <a:gd name="connsiteY48" fmla="*/ 3000375 h 4257675"/>
              <a:gd name="connsiteX49" fmla="*/ 248942 w 4414281"/>
              <a:gd name="connsiteY49" fmla="*/ 3190875 h 4257675"/>
              <a:gd name="connsiteX50" fmla="*/ 287042 w 4414281"/>
              <a:gd name="connsiteY50" fmla="*/ 3257550 h 4257675"/>
              <a:gd name="connsiteX51" fmla="*/ 315617 w 4414281"/>
              <a:gd name="connsiteY51" fmla="*/ 3324225 h 4257675"/>
              <a:gd name="connsiteX52" fmla="*/ 353717 w 4414281"/>
              <a:gd name="connsiteY52" fmla="*/ 3429000 h 4257675"/>
              <a:gd name="connsiteX53" fmla="*/ 429917 w 4414281"/>
              <a:gd name="connsiteY53" fmla="*/ 3543300 h 4257675"/>
              <a:gd name="connsiteX54" fmla="*/ 487067 w 4414281"/>
              <a:gd name="connsiteY54" fmla="*/ 3638550 h 4257675"/>
              <a:gd name="connsiteX55" fmla="*/ 544217 w 4414281"/>
              <a:gd name="connsiteY55" fmla="*/ 3762375 h 4257675"/>
              <a:gd name="connsiteX56" fmla="*/ 753767 w 4414281"/>
              <a:gd name="connsiteY56" fmla="*/ 4019550 h 4257675"/>
              <a:gd name="connsiteX57" fmla="*/ 887117 w 4414281"/>
              <a:gd name="connsiteY57" fmla="*/ 4162425 h 4257675"/>
              <a:gd name="connsiteX58" fmla="*/ 963317 w 4414281"/>
              <a:gd name="connsiteY58" fmla="*/ 4229100 h 4257675"/>
              <a:gd name="connsiteX59" fmla="*/ 1010942 w 4414281"/>
              <a:gd name="connsiteY59" fmla="*/ 4257675 h 4257675"/>
              <a:gd name="connsiteX60" fmla="*/ 1172867 w 4414281"/>
              <a:gd name="connsiteY60" fmla="*/ 4095750 h 4257675"/>
              <a:gd name="connsiteX61" fmla="*/ 1363367 w 4414281"/>
              <a:gd name="connsiteY61" fmla="*/ 3924300 h 4257675"/>
              <a:gd name="connsiteX62" fmla="*/ 1477667 w 4414281"/>
              <a:gd name="connsiteY62" fmla="*/ 3810000 h 4257675"/>
              <a:gd name="connsiteX63" fmla="*/ 1630067 w 4414281"/>
              <a:gd name="connsiteY63" fmla="*/ 3686175 h 4257675"/>
              <a:gd name="connsiteX64" fmla="*/ 1706267 w 4414281"/>
              <a:gd name="connsiteY64" fmla="*/ 3609975 h 4257675"/>
              <a:gd name="connsiteX65" fmla="*/ 1801517 w 4414281"/>
              <a:gd name="connsiteY65" fmla="*/ 3533775 h 4257675"/>
              <a:gd name="connsiteX66" fmla="*/ 1868192 w 4414281"/>
              <a:gd name="connsiteY66" fmla="*/ 3457575 h 4257675"/>
              <a:gd name="connsiteX67" fmla="*/ 1963442 w 4414281"/>
              <a:gd name="connsiteY67" fmla="*/ 3362325 h 4257675"/>
              <a:gd name="connsiteX68" fmla="*/ 2039642 w 4414281"/>
              <a:gd name="connsiteY68" fmla="*/ 3238500 h 4257675"/>
              <a:gd name="connsiteX69" fmla="*/ 2096792 w 4414281"/>
              <a:gd name="connsiteY69" fmla="*/ 3181350 h 4257675"/>
              <a:gd name="connsiteX70" fmla="*/ 2153942 w 4414281"/>
              <a:gd name="connsiteY70" fmla="*/ 3114675 h 4257675"/>
              <a:gd name="connsiteX71" fmla="*/ 2306342 w 4414281"/>
              <a:gd name="connsiteY71" fmla="*/ 3000375 h 4257675"/>
              <a:gd name="connsiteX72" fmla="*/ 2553992 w 4414281"/>
              <a:gd name="connsiteY72" fmla="*/ 2857500 h 4257675"/>
              <a:gd name="connsiteX73" fmla="*/ 2649242 w 4414281"/>
              <a:gd name="connsiteY73" fmla="*/ 2819400 h 4257675"/>
              <a:gd name="connsiteX74" fmla="*/ 2801642 w 4414281"/>
              <a:gd name="connsiteY74" fmla="*/ 2733675 h 4257675"/>
              <a:gd name="connsiteX75" fmla="*/ 2887367 w 4414281"/>
              <a:gd name="connsiteY75" fmla="*/ 2695575 h 4257675"/>
              <a:gd name="connsiteX76" fmla="*/ 3058817 w 4414281"/>
              <a:gd name="connsiteY76" fmla="*/ 2628900 h 4257675"/>
              <a:gd name="connsiteX77" fmla="*/ 3582692 w 4414281"/>
              <a:gd name="connsiteY77" fmla="*/ 2667000 h 4257675"/>
              <a:gd name="connsiteX78" fmla="*/ 3687467 w 4414281"/>
              <a:gd name="connsiteY78" fmla="*/ 2695575 h 4257675"/>
              <a:gd name="connsiteX79" fmla="*/ 3877967 w 4414281"/>
              <a:gd name="connsiteY79" fmla="*/ 2733675 h 4257675"/>
              <a:gd name="connsiteX80" fmla="*/ 4278017 w 4414281"/>
              <a:gd name="connsiteY80" fmla="*/ 2752725 h 4257675"/>
              <a:gd name="connsiteX81" fmla="*/ 4363742 w 4414281"/>
              <a:gd name="connsiteY81" fmla="*/ 2762250 h 4257675"/>
              <a:gd name="connsiteX82" fmla="*/ 4411367 w 4414281"/>
              <a:gd name="connsiteY82" fmla="*/ 2752725 h 4257675"/>
              <a:gd name="connsiteX83" fmla="*/ 4401842 w 4414281"/>
              <a:gd name="connsiteY83" fmla="*/ 2705100 h 4257675"/>
              <a:gd name="connsiteX84" fmla="*/ 4382792 w 4414281"/>
              <a:gd name="connsiteY84" fmla="*/ 2647950 h 4257675"/>
              <a:gd name="connsiteX85" fmla="*/ 4316117 w 4414281"/>
              <a:gd name="connsiteY85" fmla="*/ 2533650 h 4257675"/>
              <a:gd name="connsiteX86" fmla="*/ 4249442 w 4414281"/>
              <a:gd name="connsiteY86" fmla="*/ 2438400 h 4257675"/>
              <a:gd name="connsiteX87" fmla="*/ 4220867 w 4414281"/>
              <a:gd name="connsiteY87" fmla="*/ 2352675 h 4257675"/>
              <a:gd name="connsiteX88" fmla="*/ 4201817 w 4414281"/>
              <a:gd name="connsiteY88" fmla="*/ 2276475 h 4257675"/>
              <a:gd name="connsiteX89" fmla="*/ 4144667 w 4414281"/>
              <a:gd name="connsiteY89" fmla="*/ 2114550 h 4257675"/>
              <a:gd name="connsiteX90" fmla="*/ 4097042 w 4414281"/>
              <a:gd name="connsiteY90" fmla="*/ 1962150 h 4257675"/>
              <a:gd name="connsiteX91" fmla="*/ 4077992 w 4414281"/>
              <a:gd name="connsiteY91" fmla="*/ 1847850 h 4257675"/>
              <a:gd name="connsiteX92" fmla="*/ 4058942 w 4414281"/>
              <a:gd name="connsiteY92" fmla="*/ 1695450 h 4257675"/>
              <a:gd name="connsiteX93" fmla="*/ 4011317 w 4414281"/>
              <a:gd name="connsiteY93" fmla="*/ 1619250 h 4257675"/>
              <a:gd name="connsiteX94" fmla="*/ 3982742 w 4414281"/>
              <a:gd name="connsiteY94" fmla="*/ 1628775 h 4257675"/>
              <a:gd name="connsiteX95" fmla="*/ 3897017 w 4414281"/>
              <a:gd name="connsiteY95" fmla="*/ 1647825 h 4257675"/>
              <a:gd name="connsiteX96" fmla="*/ 3496967 w 4414281"/>
              <a:gd name="connsiteY96" fmla="*/ 1752600 h 4257675"/>
              <a:gd name="connsiteX97" fmla="*/ 3354092 w 4414281"/>
              <a:gd name="connsiteY97" fmla="*/ 1771650 h 4257675"/>
              <a:gd name="connsiteX98" fmla="*/ 2477792 w 4414281"/>
              <a:gd name="connsiteY98" fmla="*/ 1743075 h 4257675"/>
              <a:gd name="connsiteX99" fmla="*/ 2468267 w 4414281"/>
              <a:gd name="connsiteY99" fmla="*/ 1562100 h 4257675"/>
              <a:gd name="connsiteX100" fmla="*/ 2449217 w 4414281"/>
              <a:gd name="connsiteY100" fmla="*/ 1428750 h 4257675"/>
              <a:gd name="connsiteX101" fmla="*/ 2439692 w 4414281"/>
              <a:gd name="connsiteY101" fmla="*/ 1295400 h 4257675"/>
              <a:gd name="connsiteX102" fmla="*/ 2468267 w 4414281"/>
              <a:gd name="connsiteY102" fmla="*/ 1066800 h 4257675"/>
              <a:gd name="connsiteX103" fmla="*/ 2611142 w 4414281"/>
              <a:gd name="connsiteY103" fmla="*/ 971550 h 4257675"/>
              <a:gd name="connsiteX104" fmla="*/ 2668292 w 4414281"/>
              <a:gd name="connsiteY104" fmla="*/ 933450 h 4257675"/>
              <a:gd name="connsiteX105" fmla="*/ 2773067 w 4414281"/>
              <a:gd name="connsiteY105" fmla="*/ 885825 h 4257675"/>
              <a:gd name="connsiteX106" fmla="*/ 2773067 w 4414281"/>
              <a:gd name="connsiteY106" fmla="*/ 476250 h 4257675"/>
              <a:gd name="connsiteX107" fmla="*/ 2734967 w 4414281"/>
              <a:gd name="connsiteY107" fmla="*/ 400050 h 4257675"/>
              <a:gd name="connsiteX108" fmla="*/ 2639717 w 4414281"/>
              <a:gd name="connsiteY108" fmla="*/ 85725 h 4257675"/>
              <a:gd name="connsiteX109" fmla="*/ 2611142 w 4414281"/>
              <a:gd name="connsiteY109" fmla="*/ 28575 h 4257675"/>
              <a:gd name="connsiteX110" fmla="*/ 2582567 w 4414281"/>
              <a:gd name="connsiteY110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20467 w 4414281"/>
              <a:gd name="connsiteY15" fmla="*/ 495300 h 4257675"/>
              <a:gd name="connsiteX16" fmla="*/ 868067 w 4414281"/>
              <a:gd name="connsiteY16" fmla="*/ 571500 h 4257675"/>
              <a:gd name="connsiteX17" fmla="*/ 791867 w 4414281"/>
              <a:gd name="connsiteY17" fmla="*/ 628650 h 4257675"/>
              <a:gd name="connsiteX18" fmla="*/ 610892 w 4414281"/>
              <a:gd name="connsiteY18" fmla="*/ 695325 h 4257675"/>
              <a:gd name="connsiteX19" fmla="*/ 582317 w 4414281"/>
              <a:gd name="connsiteY19" fmla="*/ 704850 h 4257675"/>
              <a:gd name="connsiteX20" fmla="*/ 506117 w 4414281"/>
              <a:gd name="connsiteY20" fmla="*/ 723900 h 4257675"/>
              <a:gd name="connsiteX21" fmla="*/ 417217 w 4414281"/>
              <a:gd name="connsiteY21" fmla="*/ 777875 h 4257675"/>
              <a:gd name="connsiteX22" fmla="*/ 515642 w 4414281"/>
              <a:gd name="connsiteY22" fmla="*/ 879475 h 4257675"/>
              <a:gd name="connsiteX23" fmla="*/ 909342 w 4414281"/>
              <a:gd name="connsiteY23" fmla="*/ 1457325 h 4257675"/>
              <a:gd name="connsiteX24" fmla="*/ 925217 w 4414281"/>
              <a:gd name="connsiteY24" fmla="*/ 1581150 h 4257675"/>
              <a:gd name="connsiteX25" fmla="*/ 934742 w 4414281"/>
              <a:gd name="connsiteY25" fmla="*/ 1609725 h 4257675"/>
              <a:gd name="connsiteX26" fmla="*/ 991892 w 4414281"/>
              <a:gd name="connsiteY26" fmla="*/ 1724025 h 4257675"/>
              <a:gd name="connsiteX27" fmla="*/ 1010942 w 4414281"/>
              <a:gd name="connsiteY27" fmla="*/ 1790700 h 4257675"/>
              <a:gd name="connsiteX28" fmla="*/ 1039517 w 4414281"/>
              <a:gd name="connsiteY28" fmla="*/ 1838325 h 4257675"/>
              <a:gd name="connsiteX29" fmla="*/ 1115717 w 4414281"/>
              <a:gd name="connsiteY29" fmla="*/ 1952625 h 4257675"/>
              <a:gd name="connsiteX30" fmla="*/ 1125242 w 4414281"/>
              <a:gd name="connsiteY30" fmla="*/ 1981200 h 4257675"/>
              <a:gd name="connsiteX31" fmla="*/ 1153817 w 4414281"/>
              <a:gd name="connsiteY31" fmla="*/ 2028825 h 4257675"/>
              <a:gd name="connsiteX32" fmla="*/ 1049042 w 4414281"/>
              <a:gd name="connsiteY32" fmla="*/ 2057400 h 4257675"/>
              <a:gd name="connsiteX33" fmla="*/ 953792 w 4414281"/>
              <a:gd name="connsiteY33" fmla="*/ 2095500 h 4257675"/>
              <a:gd name="connsiteX34" fmla="*/ 763292 w 4414281"/>
              <a:gd name="connsiteY34" fmla="*/ 2181225 h 4257675"/>
              <a:gd name="connsiteX35" fmla="*/ 639467 w 4414281"/>
              <a:gd name="connsiteY35" fmla="*/ 2228850 h 4257675"/>
              <a:gd name="connsiteX36" fmla="*/ 572792 w 4414281"/>
              <a:gd name="connsiteY36" fmla="*/ 2276475 h 4257675"/>
              <a:gd name="connsiteX37" fmla="*/ 544217 w 4414281"/>
              <a:gd name="connsiteY37" fmla="*/ 2314575 h 4257675"/>
              <a:gd name="connsiteX38" fmla="*/ 487067 w 4414281"/>
              <a:gd name="connsiteY38" fmla="*/ 2324100 h 4257675"/>
              <a:gd name="connsiteX39" fmla="*/ 163217 w 4414281"/>
              <a:gd name="connsiteY39" fmla="*/ 2343150 h 4257675"/>
              <a:gd name="connsiteX40" fmla="*/ 115592 w 4414281"/>
              <a:gd name="connsiteY40" fmla="*/ 2362200 h 4257675"/>
              <a:gd name="connsiteX41" fmla="*/ 39392 w 4414281"/>
              <a:gd name="connsiteY41" fmla="*/ 2381250 h 4257675"/>
              <a:gd name="connsiteX42" fmla="*/ 29867 w 4414281"/>
              <a:gd name="connsiteY42" fmla="*/ 2447925 h 4257675"/>
              <a:gd name="connsiteX43" fmla="*/ 20342 w 4414281"/>
              <a:gd name="connsiteY43" fmla="*/ 2486025 h 4257675"/>
              <a:gd name="connsiteX44" fmla="*/ 10817 w 4414281"/>
              <a:gd name="connsiteY44" fmla="*/ 2533650 h 4257675"/>
              <a:gd name="connsiteX45" fmla="*/ 1292 w 4414281"/>
              <a:gd name="connsiteY45" fmla="*/ 2724150 h 4257675"/>
              <a:gd name="connsiteX46" fmla="*/ 10817 w 4414281"/>
              <a:gd name="connsiteY46" fmla="*/ 2800350 h 4257675"/>
              <a:gd name="connsiteX47" fmla="*/ 77492 w 4414281"/>
              <a:gd name="connsiteY47" fmla="*/ 2819400 h 4257675"/>
              <a:gd name="connsiteX48" fmla="*/ 163217 w 4414281"/>
              <a:gd name="connsiteY48" fmla="*/ 3000375 h 4257675"/>
              <a:gd name="connsiteX49" fmla="*/ 248942 w 4414281"/>
              <a:gd name="connsiteY49" fmla="*/ 3190875 h 4257675"/>
              <a:gd name="connsiteX50" fmla="*/ 287042 w 4414281"/>
              <a:gd name="connsiteY50" fmla="*/ 3257550 h 4257675"/>
              <a:gd name="connsiteX51" fmla="*/ 315617 w 4414281"/>
              <a:gd name="connsiteY51" fmla="*/ 3324225 h 4257675"/>
              <a:gd name="connsiteX52" fmla="*/ 353717 w 4414281"/>
              <a:gd name="connsiteY52" fmla="*/ 3429000 h 4257675"/>
              <a:gd name="connsiteX53" fmla="*/ 429917 w 4414281"/>
              <a:gd name="connsiteY53" fmla="*/ 3543300 h 4257675"/>
              <a:gd name="connsiteX54" fmla="*/ 487067 w 4414281"/>
              <a:gd name="connsiteY54" fmla="*/ 3638550 h 4257675"/>
              <a:gd name="connsiteX55" fmla="*/ 544217 w 4414281"/>
              <a:gd name="connsiteY55" fmla="*/ 3762375 h 4257675"/>
              <a:gd name="connsiteX56" fmla="*/ 753767 w 4414281"/>
              <a:gd name="connsiteY56" fmla="*/ 4019550 h 4257675"/>
              <a:gd name="connsiteX57" fmla="*/ 887117 w 4414281"/>
              <a:gd name="connsiteY57" fmla="*/ 4162425 h 4257675"/>
              <a:gd name="connsiteX58" fmla="*/ 963317 w 4414281"/>
              <a:gd name="connsiteY58" fmla="*/ 4229100 h 4257675"/>
              <a:gd name="connsiteX59" fmla="*/ 1010942 w 4414281"/>
              <a:gd name="connsiteY59" fmla="*/ 4257675 h 4257675"/>
              <a:gd name="connsiteX60" fmla="*/ 1172867 w 4414281"/>
              <a:gd name="connsiteY60" fmla="*/ 4095750 h 4257675"/>
              <a:gd name="connsiteX61" fmla="*/ 1363367 w 4414281"/>
              <a:gd name="connsiteY61" fmla="*/ 3924300 h 4257675"/>
              <a:gd name="connsiteX62" fmla="*/ 1477667 w 4414281"/>
              <a:gd name="connsiteY62" fmla="*/ 3810000 h 4257675"/>
              <a:gd name="connsiteX63" fmla="*/ 1630067 w 4414281"/>
              <a:gd name="connsiteY63" fmla="*/ 3686175 h 4257675"/>
              <a:gd name="connsiteX64" fmla="*/ 1706267 w 4414281"/>
              <a:gd name="connsiteY64" fmla="*/ 3609975 h 4257675"/>
              <a:gd name="connsiteX65" fmla="*/ 1801517 w 4414281"/>
              <a:gd name="connsiteY65" fmla="*/ 3533775 h 4257675"/>
              <a:gd name="connsiteX66" fmla="*/ 1868192 w 4414281"/>
              <a:gd name="connsiteY66" fmla="*/ 3457575 h 4257675"/>
              <a:gd name="connsiteX67" fmla="*/ 1963442 w 4414281"/>
              <a:gd name="connsiteY67" fmla="*/ 3362325 h 4257675"/>
              <a:gd name="connsiteX68" fmla="*/ 2039642 w 4414281"/>
              <a:gd name="connsiteY68" fmla="*/ 3238500 h 4257675"/>
              <a:gd name="connsiteX69" fmla="*/ 2096792 w 4414281"/>
              <a:gd name="connsiteY69" fmla="*/ 3181350 h 4257675"/>
              <a:gd name="connsiteX70" fmla="*/ 2153942 w 4414281"/>
              <a:gd name="connsiteY70" fmla="*/ 3114675 h 4257675"/>
              <a:gd name="connsiteX71" fmla="*/ 2306342 w 4414281"/>
              <a:gd name="connsiteY71" fmla="*/ 3000375 h 4257675"/>
              <a:gd name="connsiteX72" fmla="*/ 2553992 w 4414281"/>
              <a:gd name="connsiteY72" fmla="*/ 2857500 h 4257675"/>
              <a:gd name="connsiteX73" fmla="*/ 2649242 w 4414281"/>
              <a:gd name="connsiteY73" fmla="*/ 2819400 h 4257675"/>
              <a:gd name="connsiteX74" fmla="*/ 2801642 w 4414281"/>
              <a:gd name="connsiteY74" fmla="*/ 2733675 h 4257675"/>
              <a:gd name="connsiteX75" fmla="*/ 2887367 w 4414281"/>
              <a:gd name="connsiteY75" fmla="*/ 2695575 h 4257675"/>
              <a:gd name="connsiteX76" fmla="*/ 3058817 w 4414281"/>
              <a:gd name="connsiteY76" fmla="*/ 2628900 h 4257675"/>
              <a:gd name="connsiteX77" fmla="*/ 3582692 w 4414281"/>
              <a:gd name="connsiteY77" fmla="*/ 2667000 h 4257675"/>
              <a:gd name="connsiteX78" fmla="*/ 3687467 w 4414281"/>
              <a:gd name="connsiteY78" fmla="*/ 2695575 h 4257675"/>
              <a:gd name="connsiteX79" fmla="*/ 3877967 w 4414281"/>
              <a:gd name="connsiteY79" fmla="*/ 2733675 h 4257675"/>
              <a:gd name="connsiteX80" fmla="*/ 4278017 w 4414281"/>
              <a:gd name="connsiteY80" fmla="*/ 2752725 h 4257675"/>
              <a:gd name="connsiteX81" fmla="*/ 4363742 w 4414281"/>
              <a:gd name="connsiteY81" fmla="*/ 2762250 h 4257675"/>
              <a:gd name="connsiteX82" fmla="*/ 4411367 w 4414281"/>
              <a:gd name="connsiteY82" fmla="*/ 2752725 h 4257675"/>
              <a:gd name="connsiteX83" fmla="*/ 4401842 w 4414281"/>
              <a:gd name="connsiteY83" fmla="*/ 2705100 h 4257675"/>
              <a:gd name="connsiteX84" fmla="*/ 4382792 w 4414281"/>
              <a:gd name="connsiteY84" fmla="*/ 2647950 h 4257675"/>
              <a:gd name="connsiteX85" fmla="*/ 4316117 w 4414281"/>
              <a:gd name="connsiteY85" fmla="*/ 2533650 h 4257675"/>
              <a:gd name="connsiteX86" fmla="*/ 4249442 w 4414281"/>
              <a:gd name="connsiteY86" fmla="*/ 2438400 h 4257675"/>
              <a:gd name="connsiteX87" fmla="*/ 4220867 w 4414281"/>
              <a:gd name="connsiteY87" fmla="*/ 2352675 h 4257675"/>
              <a:gd name="connsiteX88" fmla="*/ 4201817 w 4414281"/>
              <a:gd name="connsiteY88" fmla="*/ 2276475 h 4257675"/>
              <a:gd name="connsiteX89" fmla="*/ 4144667 w 4414281"/>
              <a:gd name="connsiteY89" fmla="*/ 2114550 h 4257675"/>
              <a:gd name="connsiteX90" fmla="*/ 4097042 w 4414281"/>
              <a:gd name="connsiteY90" fmla="*/ 1962150 h 4257675"/>
              <a:gd name="connsiteX91" fmla="*/ 4077992 w 4414281"/>
              <a:gd name="connsiteY91" fmla="*/ 1847850 h 4257675"/>
              <a:gd name="connsiteX92" fmla="*/ 4058942 w 4414281"/>
              <a:gd name="connsiteY92" fmla="*/ 1695450 h 4257675"/>
              <a:gd name="connsiteX93" fmla="*/ 4011317 w 4414281"/>
              <a:gd name="connsiteY93" fmla="*/ 1619250 h 4257675"/>
              <a:gd name="connsiteX94" fmla="*/ 3982742 w 4414281"/>
              <a:gd name="connsiteY94" fmla="*/ 1628775 h 4257675"/>
              <a:gd name="connsiteX95" fmla="*/ 3897017 w 4414281"/>
              <a:gd name="connsiteY95" fmla="*/ 1647825 h 4257675"/>
              <a:gd name="connsiteX96" fmla="*/ 3496967 w 4414281"/>
              <a:gd name="connsiteY96" fmla="*/ 1752600 h 4257675"/>
              <a:gd name="connsiteX97" fmla="*/ 3354092 w 4414281"/>
              <a:gd name="connsiteY97" fmla="*/ 1771650 h 4257675"/>
              <a:gd name="connsiteX98" fmla="*/ 2477792 w 4414281"/>
              <a:gd name="connsiteY98" fmla="*/ 1743075 h 4257675"/>
              <a:gd name="connsiteX99" fmla="*/ 2468267 w 4414281"/>
              <a:gd name="connsiteY99" fmla="*/ 1562100 h 4257675"/>
              <a:gd name="connsiteX100" fmla="*/ 2449217 w 4414281"/>
              <a:gd name="connsiteY100" fmla="*/ 1428750 h 4257675"/>
              <a:gd name="connsiteX101" fmla="*/ 2439692 w 4414281"/>
              <a:gd name="connsiteY101" fmla="*/ 1295400 h 4257675"/>
              <a:gd name="connsiteX102" fmla="*/ 2468267 w 4414281"/>
              <a:gd name="connsiteY102" fmla="*/ 1066800 h 4257675"/>
              <a:gd name="connsiteX103" fmla="*/ 2611142 w 4414281"/>
              <a:gd name="connsiteY103" fmla="*/ 971550 h 4257675"/>
              <a:gd name="connsiteX104" fmla="*/ 2668292 w 4414281"/>
              <a:gd name="connsiteY104" fmla="*/ 933450 h 4257675"/>
              <a:gd name="connsiteX105" fmla="*/ 2773067 w 4414281"/>
              <a:gd name="connsiteY105" fmla="*/ 885825 h 4257675"/>
              <a:gd name="connsiteX106" fmla="*/ 2773067 w 4414281"/>
              <a:gd name="connsiteY106" fmla="*/ 476250 h 4257675"/>
              <a:gd name="connsiteX107" fmla="*/ 2734967 w 4414281"/>
              <a:gd name="connsiteY107" fmla="*/ 400050 h 4257675"/>
              <a:gd name="connsiteX108" fmla="*/ 2639717 w 4414281"/>
              <a:gd name="connsiteY108" fmla="*/ 85725 h 4257675"/>
              <a:gd name="connsiteX109" fmla="*/ 2611142 w 4414281"/>
              <a:gd name="connsiteY109" fmla="*/ 28575 h 4257675"/>
              <a:gd name="connsiteX110" fmla="*/ 2582567 w 4414281"/>
              <a:gd name="connsiteY110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20467 w 4414281"/>
              <a:gd name="connsiteY15" fmla="*/ 495300 h 4257675"/>
              <a:gd name="connsiteX16" fmla="*/ 868067 w 4414281"/>
              <a:gd name="connsiteY16" fmla="*/ 571500 h 4257675"/>
              <a:gd name="connsiteX17" fmla="*/ 791867 w 4414281"/>
              <a:gd name="connsiteY17" fmla="*/ 628650 h 4257675"/>
              <a:gd name="connsiteX18" fmla="*/ 610892 w 4414281"/>
              <a:gd name="connsiteY18" fmla="*/ 695325 h 4257675"/>
              <a:gd name="connsiteX19" fmla="*/ 582317 w 4414281"/>
              <a:gd name="connsiteY19" fmla="*/ 704850 h 4257675"/>
              <a:gd name="connsiteX20" fmla="*/ 506117 w 4414281"/>
              <a:gd name="connsiteY20" fmla="*/ 723900 h 4257675"/>
              <a:gd name="connsiteX21" fmla="*/ 417217 w 4414281"/>
              <a:gd name="connsiteY21" fmla="*/ 777875 h 4257675"/>
              <a:gd name="connsiteX22" fmla="*/ 515642 w 4414281"/>
              <a:gd name="connsiteY22" fmla="*/ 879475 h 4257675"/>
              <a:gd name="connsiteX23" fmla="*/ 909342 w 4414281"/>
              <a:gd name="connsiteY23" fmla="*/ 1457325 h 4257675"/>
              <a:gd name="connsiteX24" fmla="*/ 925217 w 4414281"/>
              <a:gd name="connsiteY24" fmla="*/ 1581150 h 4257675"/>
              <a:gd name="connsiteX25" fmla="*/ 934742 w 4414281"/>
              <a:gd name="connsiteY25" fmla="*/ 1609725 h 4257675"/>
              <a:gd name="connsiteX26" fmla="*/ 991892 w 4414281"/>
              <a:gd name="connsiteY26" fmla="*/ 1724025 h 4257675"/>
              <a:gd name="connsiteX27" fmla="*/ 1010942 w 4414281"/>
              <a:gd name="connsiteY27" fmla="*/ 1790700 h 4257675"/>
              <a:gd name="connsiteX28" fmla="*/ 1039517 w 4414281"/>
              <a:gd name="connsiteY28" fmla="*/ 1838325 h 4257675"/>
              <a:gd name="connsiteX29" fmla="*/ 1115717 w 4414281"/>
              <a:gd name="connsiteY29" fmla="*/ 1952625 h 4257675"/>
              <a:gd name="connsiteX30" fmla="*/ 1125242 w 4414281"/>
              <a:gd name="connsiteY30" fmla="*/ 1981200 h 4257675"/>
              <a:gd name="connsiteX31" fmla="*/ 1153817 w 4414281"/>
              <a:gd name="connsiteY31" fmla="*/ 2028825 h 4257675"/>
              <a:gd name="connsiteX32" fmla="*/ 1049042 w 4414281"/>
              <a:gd name="connsiteY32" fmla="*/ 2057400 h 4257675"/>
              <a:gd name="connsiteX33" fmla="*/ 953792 w 4414281"/>
              <a:gd name="connsiteY33" fmla="*/ 2095500 h 4257675"/>
              <a:gd name="connsiteX34" fmla="*/ 763292 w 4414281"/>
              <a:gd name="connsiteY34" fmla="*/ 2181225 h 4257675"/>
              <a:gd name="connsiteX35" fmla="*/ 639467 w 4414281"/>
              <a:gd name="connsiteY35" fmla="*/ 2228850 h 4257675"/>
              <a:gd name="connsiteX36" fmla="*/ 572792 w 4414281"/>
              <a:gd name="connsiteY36" fmla="*/ 2276475 h 4257675"/>
              <a:gd name="connsiteX37" fmla="*/ 544217 w 4414281"/>
              <a:gd name="connsiteY37" fmla="*/ 2314575 h 4257675"/>
              <a:gd name="connsiteX38" fmla="*/ 487067 w 4414281"/>
              <a:gd name="connsiteY38" fmla="*/ 2324100 h 4257675"/>
              <a:gd name="connsiteX39" fmla="*/ 163217 w 4414281"/>
              <a:gd name="connsiteY39" fmla="*/ 2343150 h 4257675"/>
              <a:gd name="connsiteX40" fmla="*/ 115592 w 4414281"/>
              <a:gd name="connsiteY40" fmla="*/ 2362200 h 4257675"/>
              <a:gd name="connsiteX41" fmla="*/ 39392 w 4414281"/>
              <a:gd name="connsiteY41" fmla="*/ 2381250 h 4257675"/>
              <a:gd name="connsiteX42" fmla="*/ 29867 w 4414281"/>
              <a:gd name="connsiteY42" fmla="*/ 2447925 h 4257675"/>
              <a:gd name="connsiteX43" fmla="*/ 20342 w 4414281"/>
              <a:gd name="connsiteY43" fmla="*/ 2486025 h 4257675"/>
              <a:gd name="connsiteX44" fmla="*/ 10817 w 4414281"/>
              <a:gd name="connsiteY44" fmla="*/ 2533650 h 4257675"/>
              <a:gd name="connsiteX45" fmla="*/ 1292 w 4414281"/>
              <a:gd name="connsiteY45" fmla="*/ 2724150 h 4257675"/>
              <a:gd name="connsiteX46" fmla="*/ 10817 w 4414281"/>
              <a:gd name="connsiteY46" fmla="*/ 2800350 h 4257675"/>
              <a:gd name="connsiteX47" fmla="*/ 77492 w 4414281"/>
              <a:gd name="connsiteY47" fmla="*/ 2819400 h 4257675"/>
              <a:gd name="connsiteX48" fmla="*/ 163217 w 4414281"/>
              <a:gd name="connsiteY48" fmla="*/ 3000375 h 4257675"/>
              <a:gd name="connsiteX49" fmla="*/ 248942 w 4414281"/>
              <a:gd name="connsiteY49" fmla="*/ 3190875 h 4257675"/>
              <a:gd name="connsiteX50" fmla="*/ 287042 w 4414281"/>
              <a:gd name="connsiteY50" fmla="*/ 3257550 h 4257675"/>
              <a:gd name="connsiteX51" fmla="*/ 315617 w 4414281"/>
              <a:gd name="connsiteY51" fmla="*/ 3324225 h 4257675"/>
              <a:gd name="connsiteX52" fmla="*/ 353717 w 4414281"/>
              <a:gd name="connsiteY52" fmla="*/ 3429000 h 4257675"/>
              <a:gd name="connsiteX53" fmla="*/ 429917 w 4414281"/>
              <a:gd name="connsiteY53" fmla="*/ 3543300 h 4257675"/>
              <a:gd name="connsiteX54" fmla="*/ 487067 w 4414281"/>
              <a:gd name="connsiteY54" fmla="*/ 3638550 h 4257675"/>
              <a:gd name="connsiteX55" fmla="*/ 544217 w 4414281"/>
              <a:gd name="connsiteY55" fmla="*/ 3762375 h 4257675"/>
              <a:gd name="connsiteX56" fmla="*/ 753767 w 4414281"/>
              <a:gd name="connsiteY56" fmla="*/ 4019550 h 4257675"/>
              <a:gd name="connsiteX57" fmla="*/ 887117 w 4414281"/>
              <a:gd name="connsiteY57" fmla="*/ 4162425 h 4257675"/>
              <a:gd name="connsiteX58" fmla="*/ 963317 w 4414281"/>
              <a:gd name="connsiteY58" fmla="*/ 4229100 h 4257675"/>
              <a:gd name="connsiteX59" fmla="*/ 1010942 w 4414281"/>
              <a:gd name="connsiteY59" fmla="*/ 4257675 h 4257675"/>
              <a:gd name="connsiteX60" fmla="*/ 1172867 w 4414281"/>
              <a:gd name="connsiteY60" fmla="*/ 4095750 h 4257675"/>
              <a:gd name="connsiteX61" fmla="*/ 1363367 w 4414281"/>
              <a:gd name="connsiteY61" fmla="*/ 3924300 h 4257675"/>
              <a:gd name="connsiteX62" fmla="*/ 1477667 w 4414281"/>
              <a:gd name="connsiteY62" fmla="*/ 3810000 h 4257675"/>
              <a:gd name="connsiteX63" fmla="*/ 1630067 w 4414281"/>
              <a:gd name="connsiteY63" fmla="*/ 3686175 h 4257675"/>
              <a:gd name="connsiteX64" fmla="*/ 1706267 w 4414281"/>
              <a:gd name="connsiteY64" fmla="*/ 3609975 h 4257675"/>
              <a:gd name="connsiteX65" fmla="*/ 1801517 w 4414281"/>
              <a:gd name="connsiteY65" fmla="*/ 3533775 h 4257675"/>
              <a:gd name="connsiteX66" fmla="*/ 1868192 w 4414281"/>
              <a:gd name="connsiteY66" fmla="*/ 3457575 h 4257675"/>
              <a:gd name="connsiteX67" fmla="*/ 1963442 w 4414281"/>
              <a:gd name="connsiteY67" fmla="*/ 3362325 h 4257675"/>
              <a:gd name="connsiteX68" fmla="*/ 2039642 w 4414281"/>
              <a:gd name="connsiteY68" fmla="*/ 3238500 h 4257675"/>
              <a:gd name="connsiteX69" fmla="*/ 2096792 w 4414281"/>
              <a:gd name="connsiteY69" fmla="*/ 3181350 h 4257675"/>
              <a:gd name="connsiteX70" fmla="*/ 2153942 w 4414281"/>
              <a:gd name="connsiteY70" fmla="*/ 3114675 h 4257675"/>
              <a:gd name="connsiteX71" fmla="*/ 2306342 w 4414281"/>
              <a:gd name="connsiteY71" fmla="*/ 3000375 h 4257675"/>
              <a:gd name="connsiteX72" fmla="*/ 2553992 w 4414281"/>
              <a:gd name="connsiteY72" fmla="*/ 2857500 h 4257675"/>
              <a:gd name="connsiteX73" fmla="*/ 2649242 w 4414281"/>
              <a:gd name="connsiteY73" fmla="*/ 2819400 h 4257675"/>
              <a:gd name="connsiteX74" fmla="*/ 2801642 w 4414281"/>
              <a:gd name="connsiteY74" fmla="*/ 2733675 h 4257675"/>
              <a:gd name="connsiteX75" fmla="*/ 2887367 w 4414281"/>
              <a:gd name="connsiteY75" fmla="*/ 2695575 h 4257675"/>
              <a:gd name="connsiteX76" fmla="*/ 3058817 w 4414281"/>
              <a:gd name="connsiteY76" fmla="*/ 2628900 h 4257675"/>
              <a:gd name="connsiteX77" fmla="*/ 3582692 w 4414281"/>
              <a:gd name="connsiteY77" fmla="*/ 2667000 h 4257675"/>
              <a:gd name="connsiteX78" fmla="*/ 3687467 w 4414281"/>
              <a:gd name="connsiteY78" fmla="*/ 2695575 h 4257675"/>
              <a:gd name="connsiteX79" fmla="*/ 3877967 w 4414281"/>
              <a:gd name="connsiteY79" fmla="*/ 2733675 h 4257675"/>
              <a:gd name="connsiteX80" fmla="*/ 4278017 w 4414281"/>
              <a:gd name="connsiteY80" fmla="*/ 2752725 h 4257675"/>
              <a:gd name="connsiteX81" fmla="*/ 4363742 w 4414281"/>
              <a:gd name="connsiteY81" fmla="*/ 2762250 h 4257675"/>
              <a:gd name="connsiteX82" fmla="*/ 4411367 w 4414281"/>
              <a:gd name="connsiteY82" fmla="*/ 2752725 h 4257675"/>
              <a:gd name="connsiteX83" fmla="*/ 4401842 w 4414281"/>
              <a:gd name="connsiteY83" fmla="*/ 2705100 h 4257675"/>
              <a:gd name="connsiteX84" fmla="*/ 4382792 w 4414281"/>
              <a:gd name="connsiteY84" fmla="*/ 2647950 h 4257675"/>
              <a:gd name="connsiteX85" fmla="*/ 4316117 w 4414281"/>
              <a:gd name="connsiteY85" fmla="*/ 2533650 h 4257675"/>
              <a:gd name="connsiteX86" fmla="*/ 4249442 w 4414281"/>
              <a:gd name="connsiteY86" fmla="*/ 2438400 h 4257675"/>
              <a:gd name="connsiteX87" fmla="*/ 4220867 w 4414281"/>
              <a:gd name="connsiteY87" fmla="*/ 2352675 h 4257675"/>
              <a:gd name="connsiteX88" fmla="*/ 4201817 w 4414281"/>
              <a:gd name="connsiteY88" fmla="*/ 2276475 h 4257675"/>
              <a:gd name="connsiteX89" fmla="*/ 4144667 w 4414281"/>
              <a:gd name="connsiteY89" fmla="*/ 2114550 h 4257675"/>
              <a:gd name="connsiteX90" fmla="*/ 4097042 w 4414281"/>
              <a:gd name="connsiteY90" fmla="*/ 1962150 h 4257675"/>
              <a:gd name="connsiteX91" fmla="*/ 4077992 w 4414281"/>
              <a:gd name="connsiteY91" fmla="*/ 1847850 h 4257675"/>
              <a:gd name="connsiteX92" fmla="*/ 4058942 w 4414281"/>
              <a:gd name="connsiteY92" fmla="*/ 1695450 h 4257675"/>
              <a:gd name="connsiteX93" fmla="*/ 4011317 w 4414281"/>
              <a:gd name="connsiteY93" fmla="*/ 1619250 h 4257675"/>
              <a:gd name="connsiteX94" fmla="*/ 3982742 w 4414281"/>
              <a:gd name="connsiteY94" fmla="*/ 1628775 h 4257675"/>
              <a:gd name="connsiteX95" fmla="*/ 3897017 w 4414281"/>
              <a:gd name="connsiteY95" fmla="*/ 1647825 h 4257675"/>
              <a:gd name="connsiteX96" fmla="*/ 3496967 w 4414281"/>
              <a:gd name="connsiteY96" fmla="*/ 1752600 h 4257675"/>
              <a:gd name="connsiteX97" fmla="*/ 3354092 w 4414281"/>
              <a:gd name="connsiteY97" fmla="*/ 1771650 h 4257675"/>
              <a:gd name="connsiteX98" fmla="*/ 2477792 w 4414281"/>
              <a:gd name="connsiteY98" fmla="*/ 1743075 h 4257675"/>
              <a:gd name="connsiteX99" fmla="*/ 2468267 w 4414281"/>
              <a:gd name="connsiteY99" fmla="*/ 1562100 h 4257675"/>
              <a:gd name="connsiteX100" fmla="*/ 2449217 w 4414281"/>
              <a:gd name="connsiteY100" fmla="*/ 1428750 h 4257675"/>
              <a:gd name="connsiteX101" fmla="*/ 2439692 w 4414281"/>
              <a:gd name="connsiteY101" fmla="*/ 1295400 h 4257675"/>
              <a:gd name="connsiteX102" fmla="*/ 2468267 w 4414281"/>
              <a:gd name="connsiteY102" fmla="*/ 1066800 h 4257675"/>
              <a:gd name="connsiteX103" fmla="*/ 2611142 w 4414281"/>
              <a:gd name="connsiteY103" fmla="*/ 971550 h 4257675"/>
              <a:gd name="connsiteX104" fmla="*/ 2668292 w 4414281"/>
              <a:gd name="connsiteY104" fmla="*/ 933450 h 4257675"/>
              <a:gd name="connsiteX105" fmla="*/ 2773067 w 4414281"/>
              <a:gd name="connsiteY105" fmla="*/ 885825 h 4257675"/>
              <a:gd name="connsiteX106" fmla="*/ 2773067 w 4414281"/>
              <a:gd name="connsiteY106" fmla="*/ 476250 h 4257675"/>
              <a:gd name="connsiteX107" fmla="*/ 2734967 w 4414281"/>
              <a:gd name="connsiteY107" fmla="*/ 400050 h 4257675"/>
              <a:gd name="connsiteX108" fmla="*/ 2639717 w 4414281"/>
              <a:gd name="connsiteY108" fmla="*/ 85725 h 4257675"/>
              <a:gd name="connsiteX109" fmla="*/ 2611142 w 4414281"/>
              <a:gd name="connsiteY109" fmla="*/ 28575 h 4257675"/>
              <a:gd name="connsiteX110" fmla="*/ 2582567 w 4414281"/>
              <a:gd name="connsiteY110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20467 w 4414281"/>
              <a:gd name="connsiteY15" fmla="*/ 495300 h 4257675"/>
              <a:gd name="connsiteX16" fmla="*/ 868067 w 4414281"/>
              <a:gd name="connsiteY16" fmla="*/ 571500 h 4257675"/>
              <a:gd name="connsiteX17" fmla="*/ 791867 w 4414281"/>
              <a:gd name="connsiteY17" fmla="*/ 628650 h 4257675"/>
              <a:gd name="connsiteX18" fmla="*/ 610892 w 4414281"/>
              <a:gd name="connsiteY18" fmla="*/ 695325 h 4257675"/>
              <a:gd name="connsiteX19" fmla="*/ 582317 w 4414281"/>
              <a:gd name="connsiteY19" fmla="*/ 704850 h 4257675"/>
              <a:gd name="connsiteX20" fmla="*/ 506117 w 4414281"/>
              <a:gd name="connsiteY20" fmla="*/ 723900 h 4257675"/>
              <a:gd name="connsiteX21" fmla="*/ 417217 w 4414281"/>
              <a:gd name="connsiteY21" fmla="*/ 777875 h 4257675"/>
              <a:gd name="connsiteX22" fmla="*/ 515642 w 4414281"/>
              <a:gd name="connsiteY22" fmla="*/ 879475 h 4257675"/>
              <a:gd name="connsiteX23" fmla="*/ 909342 w 4414281"/>
              <a:gd name="connsiteY23" fmla="*/ 1457325 h 4257675"/>
              <a:gd name="connsiteX24" fmla="*/ 934742 w 4414281"/>
              <a:gd name="connsiteY24" fmla="*/ 1609725 h 4257675"/>
              <a:gd name="connsiteX25" fmla="*/ 991892 w 4414281"/>
              <a:gd name="connsiteY25" fmla="*/ 1724025 h 4257675"/>
              <a:gd name="connsiteX26" fmla="*/ 1010942 w 4414281"/>
              <a:gd name="connsiteY26" fmla="*/ 1790700 h 4257675"/>
              <a:gd name="connsiteX27" fmla="*/ 1039517 w 4414281"/>
              <a:gd name="connsiteY27" fmla="*/ 1838325 h 4257675"/>
              <a:gd name="connsiteX28" fmla="*/ 1115717 w 4414281"/>
              <a:gd name="connsiteY28" fmla="*/ 1952625 h 4257675"/>
              <a:gd name="connsiteX29" fmla="*/ 1125242 w 4414281"/>
              <a:gd name="connsiteY29" fmla="*/ 1981200 h 4257675"/>
              <a:gd name="connsiteX30" fmla="*/ 1153817 w 4414281"/>
              <a:gd name="connsiteY30" fmla="*/ 2028825 h 4257675"/>
              <a:gd name="connsiteX31" fmla="*/ 1049042 w 4414281"/>
              <a:gd name="connsiteY31" fmla="*/ 2057400 h 4257675"/>
              <a:gd name="connsiteX32" fmla="*/ 953792 w 4414281"/>
              <a:gd name="connsiteY32" fmla="*/ 2095500 h 4257675"/>
              <a:gd name="connsiteX33" fmla="*/ 763292 w 4414281"/>
              <a:gd name="connsiteY33" fmla="*/ 2181225 h 4257675"/>
              <a:gd name="connsiteX34" fmla="*/ 639467 w 4414281"/>
              <a:gd name="connsiteY34" fmla="*/ 2228850 h 4257675"/>
              <a:gd name="connsiteX35" fmla="*/ 572792 w 4414281"/>
              <a:gd name="connsiteY35" fmla="*/ 2276475 h 4257675"/>
              <a:gd name="connsiteX36" fmla="*/ 544217 w 4414281"/>
              <a:gd name="connsiteY36" fmla="*/ 2314575 h 4257675"/>
              <a:gd name="connsiteX37" fmla="*/ 487067 w 4414281"/>
              <a:gd name="connsiteY37" fmla="*/ 2324100 h 4257675"/>
              <a:gd name="connsiteX38" fmla="*/ 163217 w 4414281"/>
              <a:gd name="connsiteY38" fmla="*/ 2343150 h 4257675"/>
              <a:gd name="connsiteX39" fmla="*/ 115592 w 4414281"/>
              <a:gd name="connsiteY39" fmla="*/ 2362200 h 4257675"/>
              <a:gd name="connsiteX40" fmla="*/ 39392 w 4414281"/>
              <a:gd name="connsiteY40" fmla="*/ 2381250 h 4257675"/>
              <a:gd name="connsiteX41" fmla="*/ 29867 w 4414281"/>
              <a:gd name="connsiteY41" fmla="*/ 2447925 h 4257675"/>
              <a:gd name="connsiteX42" fmla="*/ 20342 w 4414281"/>
              <a:gd name="connsiteY42" fmla="*/ 2486025 h 4257675"/>
              <a:gd name="connsiteX43" fmla="*/ 10817 w 4414281"/>
              <a:gd name="connsiteY43" fmla="*/ 2533650 h 4257675"/>
              <a:gd name="connsiteX44" fmla="*/ 1292 w 4414281"/>
              <a:gd name="connsiteY44" fmla="*/ 2724150 h 4257675"/>
              <a:gd name="connsiteX45" fmla="*/ 10817 w 4414281"/>
              <a:gd name="connsiteY45" fmla="*/ 2800350 h 4257675"/>
              <a:gd name="connsiteX46" fmla="*/ 77492 w 4414281"/>
              <a:gd name="connsiteY46" fmla="*/ 2819400 h 4257675"/>
              <a:gd name="connsiteX47" fmla="*/ 163217 w 4414281"/>
              <a:gd name="connsiteY47" fmla="*/ 3000375 h 4257675"/>
              <a:gd name="connsiteX48" fmla="*/ 248942 w 4414281"/>
              <a:gd name="connsiteY48" fmla="*/ 3190875 h 4257675"/>
              <a:gd name="connsiteX49" fmla="*/ 287042 w 4414281"/>
              <a:gd name="connsiteY49" fmla="*/ 3257550 h 4257675"/>
              <a:gd name="connsiteX50" fmla="*/ 315617 w 4414281"/>
              <a:gd name="connsiteY50" fmla="*/ 3324225 h 4257675"/>
              <a:gd name="connsiteX51" fmla="*/ 353717 w 4414281"/>
              <a:gd name="connsiteY51" fmla="*/ 3429000 h 4257675"/>
              <a:gd name="connsiteX52" fmla="*/ 429917 w 4414281"/>
              <a:gd name="connsiteY52" fmla="*/ 3543300 h 4257675"/>
              <a:gd name="connsiteX53" fmla="*/ 487067 w 4414281"/>
              <a:gd name="connsiteY53" fmla="*/ 3638550 h 4257675"/>
              <a:gd name="connsiteX54" fmla="*/ 544217 w 4414281"/>
              <a:gd name="connsiteY54" fmla="*/ 3762375 h 4257675"/>
              <a:gd name="connsiteX55" fmla="*/ 753767 w 4414281"/>
              <a:gd name="connsiteY55" fmla="*/ 4019550 h 4257675"/>
              <a:gd name="connsiteX56" fmla="*/ 887117 w 4414281"/>
              <a:gd name="connsiteY56" fmla="*/ 4162425 h 4257675"/>
              <a:gd name="connsiteX57" fmla="*/ 963317 w 4414281"/>
              <a:gd name="connsiteY57" fmla="*/ 4229100 h 4257675"/>
              <a:gd name="connsiteX58" fmla="*/ 1010942 w 4414281"/>
              <a:gd name="connsiteY58" fmla="*/ 4257675 h 4257675"/>
              <a:gd name="connsiteX59" fmla="*/ 1172867 w 4414281"/>
              <a:gd name="connsiteY59" fmla="*/ 4095750 h 4257675"/>
              <a:gd name="connsiteX60" fmla="*/ 1363367 w 4414281"/>
              <a:gd name="connsiteY60" fmla="*/ 3924300 h 4257675"/>
              <a:gd name="connsiteX61" fmla="*/ 1477667 w 4414281"/>
              <a:gd name="connsiteY61" fmla="*/ 3810000 h 4257675"/>
              <a:gd name="connsiteX62" fmla="*/ 1630067 w 4414281"/>
              <a:gd name="connsiteY62" fmla="*/ 3686175 h 4257675"/>
              <a:gd name="connsiteX63" fmla="*/ 1706267 w 4414281"/>
              <a:gd name="connsiteY63" fmla="*/ 3609975 h 4257675"/>
              <a:gd name="connsiteX64" fmla="*/ 1801517 w 4414281"/>
              <a:gd name="connsiteY64" fmla="*/ 3533775 h 4257675"/>
              <a:gd name="connsiteX65" fmla="*/ 1868192 w 4414281"/>
              <a:gd name="connsiteY65" fmla="*/ 3457575 h 4257675"/>
              <a:gd name="connsiteX66" fmla="*/ 1963442 w 4414281"/>
              <a:gd name="connsiteY66" fmla="*/ 3362325 h 4257675"/>
              <a:gd name="connsiteX67" fmla="*/ 2039642 w 4414281"/>
              <a:gd name="connsiteY67" fmla="*/ 3238500 h 4257675"/>
              <a:gd name="connsiteX68" fmla="*/ 2096792 w 4414281"/>
              <a:gd name="connsiteY68" fmla="*/ 3181350 h 4257675"/>
              <a:gd name="connsiteX69" fmla="*/ 2153942 w 4414281"/>
              <a:gd name="connsiteY69" fmla="*/ 3114675 h 4257675"/>
              <a:gd name="connsiteX70" fmla="*/ 2306342 w 4414281"/>
              <a:gd name="connsiteY70" fmla="*/ 3000375 h 4257675"/>
              <a:gd name="connsiteX71" fmla="*/ 2553992 w 4414281"/>
              <a:gd name="connsiteY71" fmla="*/ 2857500 h 4257675"/>
              <a:gd name="connsiteX72" fmla="*/ 2649242 w 4414281"/>
              <a:gd name="connsiteY72" fmla="*/ 2819400 h 4257675"/>
              <a:gd name="connsiteX73" fmla="*/ 2801642 w 4414281"/>
              <a:gd name="connsiteY73" fmla="*/ 2733675 h 4257675"/>
              <a:gd name="connsiteX74" fmla="*/ 2887367 w 4414281"/>
              <a:gd name="connsiteY74" fmla="*/ 2695575 h 4257675"/>
              <a:gd name="connsiteX75" fmla="*/ 3058817 w 4414281"/>
              <a:gd name="connsiteY75" fmla="*/ 2628900 h 4257675"/>
              <a:gd name="connsiteX76" fmla="*/ 3582692 w 4414281"/>
              <a:gd name="connsiteY76" fmla="*/ 2667000 h 4257675"/>
              <a:gd name="connsiteX77" fmla="*/ 3687467 w 4414281"/>
              <a:gd name="connsiteY77" fmla="*/ 2695575 h 4257675"/>
              <a:gd name="connsiteX78" fmla="*/ 3877967 w 4414281"/>
              <a:gd name="connsiteY78" fmla="*/ 2733675 h 4257675"/>
              <a:gd name="connsiteX79" fmla="*/ 4278017 w 4414281"/>
              <a:gd name="connsiteY79" fmla="*/ 2752725 h 4257675"/>
              <a:gd name="connsiteX80" fmla="*/ 4363742 w 4414281"/>
              <a:gd name="connsiteY80" fmla="*/ 2762250 h 4257675"/>
              <a:gd name="connsiteX81" fmla="*/ 4411367 w 4414281"/>
              <a:gd name="connsiteY81" fmla="*/ 2752725 h 4257675"/>
              <a:gd name="connsiteX82" fmla="*/ 4401842 w 4414281"/>
              <a:gd name="connsiteY82" fmla="*/ 2705100 h 4257675"/>
              <a:gd name="connsiteX83" fmla="*/ 4382792 w 4414281"/>
              <a:gd name="connsiteY83" fmla="*/ 2647950 h 4257675"/>
              <a:gd name="connsiteX84" fmla="*/ 4316117 w 4414281"/>
              <a:gd name="connsiteY84" fmla="*/ 2533650 h 4257675"/>
              <a:gd name="connsiteX85" fmla="*/ 4249442 w 4414281"/>
              <a:gd name="connsiteY85" fmla="*/ 2438400 h 4257675"/>
              <a:gd name="connsiteX86" fmla="*/ 4220867 w 4414281"/>
              <a:gd name="connsiteY86" fmla="*/ 2352675 h 4257675"/>
              <a:gd name="connsiteX87" fmla="*/ 4201817 w 4414281"/>
              <a:gd name="connsiteY87" fmla="*/ 2276475 h 4257675"/>
              <a:gd name="connsiteX88" fmla="*/ 4144667 w 4414281"/>
              <a:gd name="connsiteY88" fmla="*/ 2114550 h 4257675"/>
              <a:gd name="connsiteX89" fmla="*/ 4097042 w 4414281"/>
              <a:gd name="connsiteY89" fmla="*/ 1962150 h 4257675"/>
              <a:gd name="connsiteX90" fmla="*/ 4077992 w 4414281"/>
              <a:gd name="connsiteY90" fmla="*/ 1847850 h 4257675"/>
              <a:gd name="connsiteX91" fmla="*/ 4058942 w 4414281"/>
              <a:gd name="connsiteY91" fmla="*/ 1695450 h 4257675"/>
              <a:gd name="connsiteX92" fmla="*/ 4011317 w 4414281"/>
              <a:gd name="connsiteY92" fmla="*/ 1619250 h 4257675"/>
              <a:gd name="connsiteX93" fmla="*/ 3982742 w 4414281"/>
              <a:gd name="connsiteY93" fmla="*/ 1628775 h 4257675"/>
              <a:gd name="connsiteX94" fmla="*/ 3897017 w 4414281"/>
              <a:gd name="connsiteY94" fmla="*/ 1647825 h 4257675"/>
              <a:gd name="connsiteX95" fmla="*/ 3496967 w 4414281"/>
              <a:gd name="connsiteY95" fmla="*/ 1752600 h 4257675"/>
              <a:gd name="connsiteX96" fmla="*/ 3354092 w 4414281"/>
              <a:gd name="connsiteY96" fmla="*/ 1771650 h 4257675"/>
              <a:gd name="connsiteX97" fmla="*/ 2477792 w 4414281"/>
              <a:gd name="connsiteY97" fmla="*/ 1743075 h 4257675"/>
              <a:gd name="connsiteX98" fmla="*/ 2468267 w 4414281"/>
              <a:gd name="connsiteY98" fmla="*/ 1562100 h 4257675"/>
              <a:gd name="connsiteX99" fmla="*/ 2449217 w 4414281"/>
              <a:gd name="connsiteY99" fmla="*/ 1428750 h 4257675"/>
              <a:gd name="connsiteX100" fmla="*/ 2439692 w 4414281"/>
              <a:gd name="connsiteY100" fmla="*/ 1295400 h 4257675"/>
              <a:gd name="connsiteX101" fmla="*/ 2468267 w 4414281"/>
              <a:gd name="connsiteY101" fmla="*/ 1066800 h 4257675"/>
              <a:gd name="connsiteX102" fmla="*/ 2611142 w 4414281"/>
              <a:gd name="connsiteY102" fmla="*/ 971550 h 4257675"/>
              <a:gd name="connsiteX103" fmla="*/ 2668292 w 4414281"/>
              <a:gd name="connsiteY103" fmla="*/ 933450 h 4257675"/>
              <a:gd name="connsiteX104" fmla="*/ 2773067 w 4414281"/>
              <a:gd name="connsiteY104" fmla="*/ 885825 h 4257675"/>
              <a:gd name="connsiteX105" fmla="*/ 2773067 w 4414281"/>
              <a:gd name="connsiteY105" fmla="*/ 476250 h 4257675"/>
              <a:gd name="connsiteX106" fmla="*/ 2734967 w 4414281"/>
              <a:gd name="connsiteY106" fmla="*/ 400050 h 4257675"/>
              <a:gd name="connsiteX107" fmla="*/ 2639717 w 4414281"/>
              <a:gd name="connsiteY107" fmla="*/ 85725 h 4257675"/>
              <a:gd name="connsiteX108" fmla="*/ 2611142 w 4414281"/>
              <a:gd name="connsiteY108" fmla="*/ 28575 h 4257675"/>
              <a:gd name="connsiteX109" fmla="*/ 2582567 w 4414281"/>
              <a:gd name="connsiteY109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20467 w 4414281"/>
              <a:gd name="connsiteY15" fmla="*/ 495300 h 4257675"/>
              <a:gd name="connsiteX16" fmla="*/ 868067 w 4414281"/>
              <a:gd name="connsiteY16" fmla="*/ 571500 h 4257675"/>
              <a:gd name="connsiteX17" fmla="*/ 791867 w 4414281"/>
              <a:gd name="connsiteY17" fmla="*/ 628650 h 4257675"/>
              <a:gd name="connsiteX18" fmla="*/ 610892 w 4414281"/>
              <a:gd name="connsiteY18" fmla="*/ 695325 h 4257675"/>
              <a:gd name="connsiteX19" fmla="*/ 582317 w 4414281"/>
              <a:gd name="connsiteY19" fmla="*/ 704850 h 4257675"/>
              <a:gd name="connsiteX20" fmla="*/ 506117 w 4414281"/>
              <a:gd name="connsiteY20" fmla="*/ 723900 h 4257675"/>
              <a:gd name="connsiteX21" fmla="*/ 417217 w 4414281"/>
              <a:gd name="connsiteY21" fmla="*/ 777875 h 4257675"/>
              <a:gd name="connsiteX22" fmla="*/ 515642 w 4414281"/>
              <a:gd name="connsiteY22" fmla="*/ 879475 h 4257675"/>
              <a:gd name="connsiteX23" fmla="*/ 909342 w 4414281"/>
              <a:gd name="connsiteY23" fmla="*/ 1457325 h 4257675"/>
              <a:gd name="connsiteX24" fmla="*/ 991892 w 4414281"/>
              <a:gd name="connsiteY24" fmla="*/ 1724025 h 4257675"/>
              <a:gd name="connsiteX25" fmla="*/ 1010942 w 4414281"/>
              <a:gd name="connsiteY25" fmla="*/ 1790700 h 4257675"/>
              <a:gd name="connsiteX26" fmla="*/ 1039517 w 4414281"/>
              <a:gd name="connsiteY26" fmla="*/ 1838325 h 4257675"/>
              <a:gd name="connsiteX27" fmla="*/ 1115717 w 4414281"/>
              <a:gd name="connsiteY27" fmla="*/ 1952625 h 4257675"/>
              <a:gd name="connsiteX28" fmla="*/ 1125242 w 4414281"/>
              <a:gd name="connsiteY28" fmla="*/ 1981200 h 4257675"/>
              <a:gd name="connsiteX29" fmla="*/ 1153817 w 4414281"/>
              <a:gd name="connsiteY29" fmla="*/ 2028825 h 4257675"/>
              <a:gd name="connsiteX30" fmla="*/ 1049042 w 4414281"/>
              <a:gd name="connsiteY30" fmla="*/ 2057400 h 4257675"/>
              <a:gd name="connsiteX31" fmla="*/ 953792 w 4414281"/>
              <a:gd name="connsiteY31" fmla="*/ 2095500 h 4257675"/>
              <a:gd name="connsiteX32" fmla="*/ 763292 w 4414281"/>
              <a:gd name="connsiteY32" fmla="*/ 2181225 h 4257675"/>
              <a:gd name="connsiteX33" fmla="*/ 639467 w 4414281"/>
              <a:gd name="connsiteY33" fmla="*/ 2228850 h 4257675"/>
              <a:gd name="connsiteX34" fmla="*/ 572792 w 4414281"/>
              <a:gd name="connsiteY34" fmla="*/ 2276475 h 4257675"/>
              <a:gd name="connsiteX35" fmla="*/ 544217 w 4414281"/>
              <a:gd name="connsiteY35" fmla="*/ 2314575 h 4257675"/>
              <a:gd name="connsiteX36" fmla="*/ 487067 w 4414281"/>
              <a:gd name="connsiteY36" fmla="*/ 2324100 h 4257675"/>
              <a:gd name="connsiteX37" fmla="*/ 163217 w 4414281"/>
              <a:gd name="connsiteY37" fmla="*/ 2343150 h 4257675"/>
              <a:gd name="connsiteX38" fmla="*/ 115592 w 4414281"/>
              <a:gd name="connsiteY38" fmla="*/ 2362200 h 4257675"/>
              <a:gd name="connsiteX39" fmla="*/ 39392 w 4414281"/>
              <a:gd name="connsiteY39" fmla="*/ 2381250 h 4257675"/>
              <a:gd name="connsiteX40" fmla="*/ 29867 w 4414281"/>
              <a:gd name="connsiteY40" fmla="*/ 2447925 h 4257675"/>
              <a:gd name="connsiteX41" fmla="*/ 20342 w 4414281"/>
              <a:gd name="connsiteY41" fmla="*/ 2486025 h 4257675"/>
              <a:gd name="connsiteX42" fmla="*/ 10817 w 4414281"/>
              <a:gd name="connsiteY42" fmla="*/ 2533650 h 4257675"/>
              <a:gd name="connsiteX43" fmla="*/ 1292 w 4414281"/>
              <a:gd name="connsiteY43" fmla="*/ 2724150 h 4257675"/>
              <a:gd name="connsiteX44" fmla="*/ 10817 w 4414281"/>
              <a:gd name="connsiteY44" fmla="*/ 2800350 h 4257675"/>
              <a:gd name="connsiteX45" fmla="*/ 77492 w 4414281"/>
              <a:gd name="connsiteY45" fmla="*/ 2819400 h 4257675"/>
              <a:gd name="connsiteX46" fmla="*/ 163217 w 4414281"/>
              <a:gd name="connsiteY46" fmla="*/ 3000375 h 4257675"/>
              <a:gd name="connsiteX47" fmla="*/ 248942 w 4414281"/>
              <a:gd name="connsiteY47" fmla="*/ 3190875 h 4257675"/>
              <a:gd name="connsiteX48" fmla="*/ 287042 w 4414281"/>
              <a:gd name="connsiteY48" fmla="*/ 3257550 h 4257675"/>
              <a:gd name="connsiteX49" fmla="*/ 315617 w 4414281"/>
              <a:gd name="connsiteY49" fmla="*/ 3324225 h 4257675"/>
              <a:gd name="connsiteX50" fmla="*/ 353717 w 4414281"/>
              <a:gd name="connsiteY50" fmla="*/ 3429000 h 4257675"/>
              <a:gd name="connsiteX51" fmla="*/ 429917 w 4414281"/>
              <a:gd name="connsiteY51" fmla="*/ 3543300 h 4257675"/>
              <a:gd name="connsiteX52" fmla="*/ 487067 w 4414281"/>
              <a:gd name="connsiteY52" fmla="*/ 3638550 h 4257675"/>
              <a:gd name="connsiteX53" fmla="*/ 544217 w 4414281"/>
              <a:gd name="connsiteY53" fmla="*/ 3762375 h 4257675"/>
              <a:gd name="connsiteX54" fmla="*/ 753767 w 4414281"/>
              <a:gd name="connsiteY54" fmla="*/ 4019550 h 4257675"/>
              <a:gd name="connsiteX55" fmla="*/ 887117 w 4414281"/>
              <a:gd name="connsiteY55" fmla="*/ 4162425 h 4257675"/>
              <a:gd name="connsiteX56" fmla="*/ 963317 w 4414281"/>
              <a:gd name="connsiteY56" fmla="*/ 4229100 h 4257675"/>
              <a:gd name="connsiteX57" fmla="*/ 1010942 w 4414281"/>
              <a:gd name="connsiteY57" fmla="*/ 4257675 h 4257675"/>
              <a:gd name="connsiteX58" fmla="*/ 1172867 w 4414281"/>
              <a:gd name="connsiteY58" fmla="*/ 4095750 h 4257675"/>
              <a:gd name="connsiteX59" fmla="*/ 1363367 w 4414281"/>
              <a:gd name="connsiteY59" fmla="*/ 3924300 h 4257675"/>
              <a:gd name="connsiteX60" fmla="*/ 1477667 w 4414281"/>
              <a:gd name="connsiteY60" fmla="*/ 3810000 h 4257675"/>
              <a:gd name="connsiteX61" fmla="*/ 1630067 w 4414281"/>
              <a:gd name="connsiteY61" fmla="*/ 3686175 h 4257675"/>
              <a:gd name="connsiteX62" fmla="*/ 1706267 w 4414281"/>
              <a:gd name="connsiteY62" fmla="*/ 3609975 h 4257675"/>
              <a:gd name="connsiteX63" fmla="*/ 1801517 w 4414281"/>
              <a:gd name="connsiteY63" fmla="*/ 3533775 h 4257675"/>
              <a:gd name="connsiteX64" fmla="*/ 1868192 w 4414281"/>
              <a:gd name="connsiteY64" fmla="*/ 3457575 h 4257675"/>
              <a:gd name="connsiteX65" fmla="*/ 1963442 w 4414281"/>
              <a:gd name="connsiteY65" fmla="*/ 3362325 h 4257675"/>
              <a:gd name="connsiteX66" fmla="*/ 2039642 w 4414281"/>
              <a:gd name="connsiteY66" fmla="*/ 3238500 h 4257675"/>
              <a:gd name="connsiteX67" fmla="*/ 2096792 w 4414281"/>
              <a:gd name="connsiteY67" fmla="*/ 3181350 h 4257675"/>
              <a:gd name="connsiteX68" fmla="*/ 2153942 w 4414281"/>
              <a:gd name="connsiteY68" fmla="*/ 3114675 h 4257675"/>
              <a:gd name="connsiteX69" fmla="*/ 2306342 w 4414281"/>
              <a:gd name="connsiteY69" fmla="*/ 3000375 h 4257675"/>
              <a:gd name="connsiteX70" fmla="*/ 2553992 w 4414281"/>
              <a:gd name="connsiteY70" fmla="*/ 2857500 h 4257675"/>
              <a:gd name="connsiteX71" fmla="*/ 2649242 w 4414281"/>
              <a:gd name="connsiteY71" fmla="*/ 2819400 h 4257675"/>
              <a:gd name="connsiteX72" fmla="*/ 2801642 w 4414281"/>
              <a:gd name="connsiteY72" fmla="*/ 2733675 h 4257675"/>
              <a:gd name="connsiteX73" fmla="*/ 2887367 w 4414281"/>
              <a:gd name="connsiteY73" fmla="*/ 2695575 h 4257675"/>
              <a:gd name="connsiteX74" fmla="*/ 3058817 w 4414281"/>
              <a:gd name="connsiteY74" fmla="*/ 2628900 h 4257675"/>
              <a:gd name="connsiteX75" fmla="*/ 3582692 w 4414281"/>
              <a:gd name="connsiteY75" fmla="*/ 2667000 h 4257675"/>
              <a:gd name="connsiteX76" fmla="*/ 3687467 w 4414281"/>
              <a:gd name="connsiteY76" fmla="*/ 2695575 h 4257675"/>
              <a:gd name="connsiteX77" fmla="*/ 3877967 w 4414281"/>
              <a:gd name="connsiteY77" fmla="*/ 2733675 h 4257675"/>
              <a:gd name="connsiteX78" fmla="*/ 4278017 w 4414281"/>
              <a:gd name="connsiteY78" fmla="*/ 2752725 h 4257675"/>
              <a:gd name="connsiteX79" fmla="*/ 4363742 w 4414281"/>
              <a:gd name="connsiteY79" fmla="*/ 2762250 h 4257675"/>
              <a:gd name="connsiteX80" fmla="*/ 4411367 w 4414281"/>
              <a:gd name="connsiteY80" fmla="*/ 2752725 h 4257675"/>
              <a:gd name="connsiteX81" fmla="*/ 4401842 w 4414281"/>
              <a:gd name="connsiteY81" fmla="*/ 2705100 h 4257675"/>
              <a:gd name="connsiteX82" fmla="*/ 4382792 w 4414281"/>
              <a:gd name="connsiteY82" fmla="*/ 2647950 h 4257675"/>
              <a:gd name="connsiteX83" fmla="*/ 4316117 w 4414281"/>
              <a:gd name="connsiteY83" fmla="*/ 2533650 h 4257675"/>
              <a:gd name="connsiteX84" fmla="*/ 4249442 w 4414281"/>
              <a:gd name="connsiteY84" fmla="*/ 2438400 h 4257675"/>
              <a:gd name="connsiteX85" fmla="*/ 4220867 w 4414281"/>
              <a:gd name="connsiteY85" fmla="*/ 2352675 h 4257675"/>
              <a:gd name="connsiteX86" fmla="*/ 4201817 w 4414281"/>
              <a:gd name="connsiteY86" fmla="*/ 2276475 h 4257675"/>
              <a:gd name="connsiteX87" fmla="*/ 4144667 w 4414281"/>
              <a:gd name="connsiteY87" fmla="*/ 2114550 h 4257675"/>
              <a:gd name="connsiteX88" fmla="*/ 4097042 w 4414281"/>
              <a:gd name="connsiteY88" fmla="*/ 1962150 h 4257675"/>
              <a:gd name="connsiteX89" fmla="*/ 4077992 w 4414281"/>
              <a:gd name="connsiteY89" fmla="*/ 1847850 h 4257675"/>
              <a:gd name="connsiteX90" fmla="*/ 4058942 w 4414281"/>
              <a:gd name="connsiteY90" fmla="*/ 1695450 h 4257675"/>
              <a:gd name="connsiteX91" fmla="*/ 4011317 w 4414281"/>
              <a:gd name="connsiteY91" fmla="*/ 1619250 h 4257675"/>
              <a:gd name="connsiteX92" fmla="*/ 3982742 w 4414281"/>
              <a:gd name="connsiteY92" fmla="*/ 1628775 h 4257675"/>
              <a:gd name="connsiteX93" fmla="*/ 3897017 w 4414281"/>
              <a:gd name="connsiteY93" fmla="*/ 1647825 h 4257675"/>
              <a:gd name="connsiteX94" fmla="*/ 3496967 w 4414281"/>
              <a:gd name="connsiteY94" fmla="*/ 1752600 h 4257675"/>
              <a:gd name="connsiteX95" fmla="*/ 3354092 w 4414281"/>
              <a:gd name="connsiteY95" fmla="*/ 1771650 h 4257675"/>
              <a:gd name="connsiteX96" fmla="*/ 2477792 w 4414281"/>
              <a:gd name="connsiteY96" fmla="*/ 1743075 h 4257675"/>
              <a:gd name="connsiteX97" fmla="*/ 2468267 w 4414281"/>
              <a:gd name="connsiteY97" fmla="*/ 1562100 h 4257675"/>
              <a:gd name="connsiteX98" fmla="*/ 2449217 w 4414281"/>
              <a:gd name="connsiteY98" fmla="*/ 1428750 h 4257675"/>
              <a:gd name="connsiteX99" fmla="*/ 2439692 w 4414281"/>
              <a:gd name="connsiteY99" fmla="*/ 1295400 h 4257675"/>
              <a:gd name="connsiteX100" fmla="*/ 2468267 w 4414281"/>
              <a:gd name="connsiteY100" fmla="*/ 1066800 h 4257675"/>
              <a:gd name="connsiteX101" fmla="*/ 2611142 w 4414281"/>
              <a:gd name="connsiteY101" fmla="*/ 971550 h 4257675"/>
              <a:gd name="connsiteX102" fmla="*/ 2668292 w 4414281"/>
              <a:gd name="connsiteY102" fmla="*/ 933450 h 4257675"/>
              <a:gd name="connsiteX103" fmla="*/ 2773067 w 4414281"/>
              <a:gd name="connsiteY103" fmla="*/ 885825 h 4257675"/>
              <a:gd name="connsiteX104" fmla="*/ 2773067 w 4414281"/>
              <a:gd name="connsiteY104" fmla="*/ 476250 h 4257675"/>
              <a:gd name="connsiteX105" fmla="*/ 2734967 w 4414281"/>
              <a:gd name="connsiteY105" fmla="*/ 400050 h 4257675"/>
              <a:gd name="connsiteX106" fmla="*/ 2639717 w 4414281"/>
              <a:gd name="connsiteY106" fmla="*/ 85725 h 4257675"/>
              <a:gd name="connsiteX107" fmla="*/ 2611142 w 4414281"/>
              <a:gd name="connsiteY107" fmla="*/ 28575 h 4257675"/>
              <a:gd name="connsiteX108" fmla="*/ 2582567 w 4414281"/>
              <a:gd name="connsiteY108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20467 w 4414281"/>
              <a:gd name="connsiteY15" fmla="*/ 495300 h 4257675"/>
              <a:gd name="connsiteX16" fmla="*/ 868067 w 4414281"/>
              <a:gd name="connsiteY16" fmla="*/ 571500 h 4257675"/>
              <a:gd name="connsiteX17" fmla="*/ 791867 w 4414281"/>
              <a:gd name="connsiteY17" fmla="*/ 628650 h 4257675"/>
              <a:gd name="connsiteX18" fmla="*/ 610892 w 4414281"/>
              <a:gd name="connsiteY18" fmla="*/ 695325 h 4257675"/>
              <a:gd name="connsiteX19" fmla="*/ 582317 w 4414281"/>
              <a:gd name="connsiteY19" fmla="*/ 704850 h 4257675"/>
              <a:gd name="connsiteX20" fmla="*/ 506117 w 4414281"/>
              <a:gd name="connsiteY20" fmla="*/ 723900 h 4257675"/>
              <a:gd name="connsiteX21" fmla="*/ 417217 w 4414281"/>
              <a:gd name="connsiteY21" fmla="*/ 777875 h 4257675"/>
              <a:gd name="connsiteX22" fmla="*/ 515642 w 4414281"/>
              <a:gd name="connsiteY22" fmla="*/ 879475 h 4257675"/>
              <a:gd name="connsiteX23" fmla="*/ 909342 w 4414281"/>
              <a:gd name="connsiteY23" fmla="*/ 1457325 h 4257675"/>
              <a:gd name="connsiteX24" fmla="*/ 1010942 w 4414281"/>
              <a:gd name="connsiteY24" fmla="*/ 1790700 h 4257675"/>
              <a:gd name="connsiteX25" fmla="*/ 1039517 w 4414281"/>
              <a:gd name="connsiteY25" fmla="*/ 1838325 h 4257675"/>
              <a:gd name="connsiteX26" fmla="*/ 1115717 w 4414281"/>
              <a:gd name="connsiteY26" fmla="*/ 1952625 h 4257675"/>
              <a:gd name="connsiteX27" fmla="*/ 1125242 w 4414281"/>
              <a:gd name="connsiteY27" fmla="*/ 1981200 h 4257675"/>
              <a:gd name="connsiteX28" fmla="*/ 1153817 w 4414281"/>
              <a:gd name="connsiteY28" fmla="*/ 2028825 h 4257675"/>
              <a:gd name="connsiteX29" fmla="*/ 1049042 w 4414281"/>
              <a:gd name="connsiteY29" fmla="*/ 2057400 h 4257675"/>
              <a:gd name="connsiteX30" fmla="*/ 953792 w 4414281"/>
              <a:gd name="connsiteY30" fmla="*/ 2095500 h 4257675"/>
              <a:gd name="connsiteX31" fmla="*/ 763292 w 4414281"/>
              <a:gd name="connsiteY31" fmla="*/ 2181225 h 4257675"/>
              <a:gd name="connsiteX32" fmla="*/ 639467 w 4414281"/>
              <a:gd name="connsiteY32" fmla="*/ 2228850 h 4257675"/>
              <a:gd name="connsiteX33" fmla="*/ 572792 w 4414281"/>
              <a:gd name="connsiteY33" fmla="*/ 2276475 h 4257675"/>
              <a:gd name="connsiteX34" fmla="*/ 544217 w 4414281"/>
              <a:gd name="connsiteY34" fmla="*/ 2314575 h 4257675"/>
              <a:gd name="connsiteX35" fmla="*/ 487067 w 4414281"/>
              <a:gd name="connsiteY35" fmla="*/ 2324100 h 4257675"/>
              <a:gd name="connsiteX36" fmla="*/ 163217 w 4414281"/>
              <a:gd name="connsiteY36" fmla="*/ 2343150 h 4257675"/>
              <a:gd name="connsiteX37" fmla="*/ 115592 w 4414281"/>
              <a:gd name="connsiteY37" fmla="*/ 2362200 h 4257675"/>
              <a:gd name="connsiteX38" fmla="*/ 39392 w 4414281"/>
              <a:gd name="connsiteY38" fmla="*/ 2381250 h 4257675"/>
              <a:gd name="connsiteX39" fmla="*/ 29867 w 4414281"/>
              <a:gd name="connsiteY39" fmla="*/ 2447925 h 4257675"/>
              <a:gd name="connsiteX40" fmla="*/ 20342 w 4414281"/>
              <a:gd name="connsiteY40" fmla="*/ 2486025 h 4257675"/>
              <a:gd name="connsiteX41" fmla="*/ 10817 w 4414281"/>
              <a:gd name="connsiteY41" fmla="*/ 2533650 h 4257675"/>
              <a:gd name="connsiteX42" fmla="*/ 1292 w 4414281"/>
              <a:gd name="connsiteY42" fmla="*/ 2724150 h 4257675"/>
              <a:gd name="connsiteX43" fmla="*/ 10817 w 4414281"/>
              <a:gd name="connsiteY43" fmla="*/ 2800350 h 4257675"/>
              <a:gd name="connsiteX44" fmla="*/ 77492 w 4414281"/>
              <a:gd name="connsiteY44" fmla="*/ 2819400 h 4257675"/>
              <a:gd name="connsiteX45" fmla="*/ 163217 w 4414281"/>
              <a:gd name="connsiteY45" fmla="*/ 3000375 h 4257675"/>
              <a:gd name="connsiteX46" fmla="*/ 248942 w 4414281"/>
              <a:gd name="connsiteY46" fmla="*/ 3190875 h 4257675"/>
              <a:gd name="connsiteX47" fmla="*/ 287042 w 4414281"/>
              <a:gd name="connsiteY47" fmla="*/ 3257550 h 4257675"/>
              <a:gd name="connsiteX48" fmla="*/ 315617 w 4414281"/>
              <a:gd name="connsiteY48" fmla="*/ 3324225 h 4257675"/>
              <a:gd name="connsiteX49" fmla="*/ 353717 w 4414281"/>
              <a:gd name="connsiteY49" fmla="*/ 3429000 h 4257675"/>
              <a:gd name="connsiteX50" fmla="*/ 429917 w 4414281"/>
              <a:gd name="connsiteY50" fmla="*/ 3543300 h 4257675"/>
              <a:gd name="connsiteX51" fmla="*/ 487067 w 4414281"/>
              <a:gd name="connsiteY51" fmla="*/ 3638550 h 4257675"/>
              <a:gd name="connsiteX52" fmla="*/ 544217 w 4414281"/>
              <a:gd name="connsiteY52" fmla="*/ 3762375 h 4257675"/>
              <a:gd name="connsiteX53" fmla="*/ 753767 w 4414281"/>
              <a:gd name="connsiteY53" fmla="*/ 4019550 h 4257675"/>
              <a:gd name="connsiteX54" fmla="*/ 887117 w 4414281"/>
              <a:gd name="connsiteY54" fmla="*/ 4162425 h 4257675"/>
              <a:gd name="connsiteX55" fmla="*/ 963317 w 4414281"/>
              <a:gd name="connsiteY55" fmla="*/ 4229100 h 4257675"/>
              <a:gd name="connsiteX56" fmla="*/ 1010942 w 4414281"/>
              <a:gd name="connsiteY56" fmla="*/ 4257675 h 4257675"/>
              <a:gd name="connsiteX57" fmla="*/ 1172867 w 4414281"/>
              <a:gd name="connsiteY57" fmla="*/ 4095750 h 4257675"/>
              <a:gd name="connsiteX58" fmla="*/ 1363367 w 4414281"/>
              <a:gd name="connsiteY58" fmla="*/ 3924300 h 4257675"/>
              <a:gd name="connsiteX59" fmla="*/ 1477667 w 4414281"/>
              <a:gd name="connsiteY59" fmla="*/ 3810000 h 4257675"/>
              <a:gd name="connsiteX60" fmla="*/ 1630067 w 4414281"/>
              <a:gd name="connsiteY60" fmla="*/ 3686175 h 4257675"/>
              <a:gd name="connsiteX61" fmla="*/ 1706267 w 4414281"/>
              <a:gd name="connsiteY61" fmla="*/ 3609975 h 4257675"/>
              <a:gd name="connsiteX62" fmla="*/ 1801517 w 4414281"/>
              <a:gd name="connsiteY62" fmla="*/ 3533775 h 4257675"/>
              <a:gd name="connsiteX63" fmla="*/ 1868192 w 4414281"/>
              <a:gd name="connsiteY63" fmla="*/ 3457575 h 4257675"/>
              <a:gd name="connsiteX64" fmla="*/ 1963442 w 4414281"/>
              <a:gd name="connsiteY64" fmla="*/ 3362325 h 4257675"/>
              <a:gd name="connsiteX65" fmla="*/ 2039642 w 4414281"/>
              <a:gd name="connsiteY65" fmla="*/ 3238500 h 4257675"/>
              <a:gd name="connsiteX66" fmla="*/ 2096792 w 4414281"/>
              <a:gd name="connsiteY66" fmla="*/ 3181350 h 4257675"/>
              <a:gd name="connsiteX67" fmla="*/ 2153942 w 4414281"/>
              <a:gd name="connsiteY67" fmla="*/ 3114675 h 4257675"/>
              <a:gd name="connsiteX68" fmla="*/ 2306342 w 4414281"/>
              <a:gd name="connsiteY68" fmla="*/ 3000375 h 4257675"/>
              <a:gd name="connsiteX69" fmla="*/ 2553992 w 4414281"/>
              <a:gd name="connsiteY69" fmla="*/ 2857500 h 4257675"/>
              <a:gd name="connsiteX70" fmla="*/ 2649242 w 4414281"/>
              <a:gd name="connsiteY70" fmla="*/ 2819400 h 4257675"/>
              <a:gd name="connsiteX71" fmla="*/ 2801642 w 4414281"/>
              <a:gd name="connsiteY71" fmla="*/ 2733675 h 4257675"/>
              <a:gd name="connsiteX72" fmla="*/ 2887367 w 4414281"/>
              <a:gd name="connsiteY72" fmla="*/ 2695575 h 4257675"/>
              <a:gd name="connsiteX73" fmla="*/ 3058817 w 4414281"/>
              <a:gd name="connsiteY73" fmla="*/ 2628900 h 4257675"/>
              <a:gd name="connsiteX74" fmla="*/ 3582692 w 4414281"/>
              <a:gd name="connsiteY74" fmla="*/ 2667000 h 4257675"/>
              <a:gd name="connsiteX75" fmla="*/ 3687467 w 4414281"/>
              <a:gd name="connsiteY75" fmla="*/ 2695575 h 4257675"/>
              <a:gd name="connsiteX76" fmla="*/ 3877967 w 4414281"/>
              <a:gd name="connsiteY76" fmla="*/ 2733675 h 4257675"/>
              <a:gd name="connsiteX77" fmla="*/ 4278017 w 4414281"/>
              <a:gd name="connsiteY77" fmla="*/ 2752725 h 4257675"/>
              <a:gd name="connsiteX78" fmla="*/ 4363742 w 4414281"/>
              <a:gd name="connsiteY78" fmla="*/ 2762250 h 4257675"/>
              <a:gd name="connsiteX79" fmla="*/ 4411367 w 4414281"/>
              <a:gd name="connsiteY79" fmla="*/ 2752725 h 4257675"/>
              <a:gd name="connsiteX80" fmla="*/ 4401842 w 4414281"/>
              <a:gd name="connsiteY80" fmla="*/ 2705100 h 4257675"/>
              <a:gd name="connsiteX81" fmla="*/ 4382792 w 4414281"/>
              <a:gd name="connsiteY81" fmla="*/ 2647950 h 4257675"/>
              <a:gd name="connsiteX82" fmla="*/ 4316117 w 4414281"/>
              <a:gd name="connsiteY82" fmla="*/ 2533650 h 4257675"/>
              <a:gd name="connsiteX83" fmla="*/ 4249442 w 4414281"/>
              <a:gd name="connsiteY83" fmla="*/ 2438400 h 4257675"/>
              <a:gd name="connsiteX84" fmla="*/ 4220867 w 4414281"/>
              <a:gd name="connsiteY84" fmla="*/ 2352675 h 4257675"/>
              <a:gd name="connsiteX85" fmla="*/ 4201817 w 4414281"/>
              <a:gd name="connsiteY85" fmla="*/ 2276475 h 4257675"/>
              <a:gd name="connsiteX86" fmla="*/ 4144667 w 4414281"/>
              <a:gd name="connsiteY86" fmla="*/ 2114550 h 4257675"/>
              <a:gd name="connsiteX87" fmla="*/ 4097042 w 4414281"/>
              <a:gd name="connsiteY87" fmla="*/ 1962150 h 4257675"/>
              <a:gd name="connsiteX88" fmla="*/ 4077992 w 4414281"/>
              <a:gd name="connsiteY88" fmla="*/ 1847850 h 4257675"/>
              <a:gd name="connsiteX89" fmla="*/ 4058942 w 4414281"/>
              <a:gd name="connsiteY89" fmla="*/ 1695450 h 4257675"/>
              <a:gd name="connsiteX90" fmla="*/ 4011317 w 4414281"/>
              <a:gd name="connsiteY90" fmla="*/ 1619250 h 4257675"/>
              <a:gd name="connsiteX91" fmla="*/ 3982742 w 4414281"/>
              <a:gd name="connsiteY91" fmla="*/ 1628775 h 4257675"/>
              <a:gd name="connsiteX92" fmla="*/ 3897017 w 4414281"/>
              <a:gd name="connsiteY92" fmla="*/ 1647825 h 4257675"/>
              <a:gd name="connsiteX93" fmla="*/ 3496967 w 4414281"/>
              <a:gd name="connsiteY93" fmla="*/ 1752600 h 4257675"/>
              <a:gd name="connsiteX94" fmla="*/ 3354092 w 4414281"/>
              <a:gd name="connsiteY94" fmla="*/ 1771650 h 4257675"/>
              <a:gd name="connsiteX95" fmla="*/ 2477792 w 4414281"/>
              <a:gd name="connsiteY95" fmla="*/ 1743075 h 4257675"/>
              <a:gd name="connsiteX96" fmla="*/ 2468267 w 4414281"/>
              <a:gd name="connsiteY96" fmla="*/ 1562100 h 4257675"/>
              <a:gd name="connsiteX97" fmla="*/ 2449217 w 4414281"/>
              <a:gd name="connsiteY97" fmla="*/ 1428750 h 4257675"/>
              <a:gd name="connsiteX98" fmla="*/ 2439692 w 4414281"/>
              <a:gd name="connsiteY98" fmla="*/ 1295400 h 4257675"/>
              <a:gd name="connsiteX99" fmla="*/ 2468267 w 4414281"/>
              <a:gd name="connsiteY99" fmla="*/ 1066800 h 4257675"/>
              <a:gd name="connsiteX100" fmla="*/ 2611142 w 4414281"/>
              <a:gd name="connsiteY100" fmla="*/ 971550 h 4257675"/>
              <a:gd name="connsiteX101" fmla="*/ 2668292 w 4414281"/>
              <a:gd name="connsiteY101" fmla="*/ 933450 h 4257675"/>
              <a:gd name="connsiteX102" fmla="*/ 2773067 w 4414281"/>
              <a:gd name="connsiteY102" fmla="*/ 885825 h 4257675"/>
              <a:gd name="connsiteX103" fmla="*/ 2773067 w 4414281"/>
              <a:gd name="connsiteY103" fmla="*/ 476250 h 4257675"/>
              <a:gd name="connsiteX104" fmla="*/ 2734967 w 4414281"/>
              <a:gd name="connsiteY104" fmla="*/ 400050 h 4257675"/>
              <a:gd name="connsiteX105" fmla="*/ 2639717 w 4414281"/>
              <a:gd name="connsiteY105" fmla="*/ 85725 h 4257675"/>
              <a:gd name="connsiteX106" fmla="*/ 2611142 w 4414281"/>
              <a:gd name="connsiteY106" fmla="*/ 28575 h 4257675"/>
              <a:gd name="connsiteX107" fmla="*/ 2582567 w 4414281"/>
              <a:gd name="connsiteY107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20467 w 4414281"/>
              <a:gd name="connsiteY15" fmla="*/ 495300 h 4257675"/>
              <a:gd name="connsiteX16" fmla="*/ 868067 w 4414281"/>
              <a:gd name="connsiteY16" fmla="*/ 571500 h 4257675"/>
              <a:gd name="connsiteX17" fmla="*/ 791867 w 4414281"/>
              <a:gd name="connsiteY17" fmla="*/ 628650 h 4257675"/>
              <a:gd name="connsiteX18" fmla="*/ 610892 w 4414281"/>
              <a:gd name="connsiteY18" fmla="*/ 695325 h 4257675"/>
              <a:gd name="connsiteX19" fmla="*/ 582317 w 4414281"/>
              <a:gd name="connsiteY19" fmla="*/ 704850 h 4257675"/>
              <a:gd name="connsiteX20" fmla="*/ 506117 w 4414281"/>
              <a:gd name="connsiteY20" fmla="*/ 723900 h 4257675"/>
              <a:gd name="connsiteX21" fmla="*/ 417217 w 4414281"/>
              <a:gd name="connsiteY21" fmla="*/ 777875 h 4257675"/>
              <a:gd name="connsiteX22" fmla="*/ 515642 w 4414281"/>
              <a:gd name="connsiteY22" fmla="*/ 879475 h 4257675"/>
              <a:gd name="connsiteX23" fmla="*/ 909342 w 4414281"/>
              <a:gd name="connsiteY23" fmla="*/ 1457325 h 4257675"/>
              <a:gd name="connsiteX24" fmla="*/ 1039517 w 4414281"/>
              <a:gd name="connsiteY24" fmla="*/ 1838325 h 4257675"/>
              <a:gd name="connsiteX25" fmla="*/ 1115717 w 4414281"/>
              <a:gd name="connsiteY25" fmla="*/ 1952625 h 4257675"/>
              <a:gd name="connsiteX26" fmla="*/ 1125242 w 4414281"/>
              <a:gd name="connsiteY26" fmla="*/ 1981200 h 4257675"/>
              <a:gd name="connsiteX27" fmla="*/ 1153817 w 4414281"/>
              <a:gd name="connsiteY27" fmla="*/ 2028825 h 4257675"/>
              <a:gd name="connsiteX28" fmla="*/ 1049042 w 4414281"/>
              <a:gd name="connsiteY28" fmla="*/ 2057400 h 4257675"/>
              <a:gd name="connsiteX29" fmla="*/ 953792 w 4414281"/>
              <a:gd name="connsiteY29" fmla="*/ 2095500 h 4257675"/>
              <a:gd name="connsiteX30" fmla="*/ 763292 w 4414281"/>
              <a:gd name="connsiteY30" fmla="*/ 2181225 h 4257675"/>
              <a:gd name="connsiteX31" fmla="*/ 639467 w 4414281"/>
              <a:gd name="connsiteY31" fmla="*/ 2228850 h 4257675"/>
              <a:gd name="connsiteX32" fmla="*/ 572792 w 4414281"/>
              <a:gd name="connsiteY32" fmla="*/ 2276475 h 4257675"/>
              <a:gd name="connsiteX33" fmla="*/ 544217 w 4414281"/>
              <a:gd name="connsiteY33" fmla="*/ 2314575 h 4257675"/>
              <a:gd name="connsiteX34" fmla="*/ 487067 w 4414281"/>
              <a:gd name="connsiteY34" fmla="*/ 2324100 h 4257675"/>
              <a:gd name="connsiteX35" fmla="*/ 163217 w 4414281"/>
              <a:gd name="connsiteY35" fmla="*/ 2343150 h 4257675"/>
              <a:gd name="connsiteX36" fmla="*/ 115592 w 4414281"/>
              <a:gd name="connsiteY36" fmla="*/ 2362200 h 4257675"/>
              <a:gd name="connsiteX37" fmla="*/ 39392 w 4414281"/>
              <a:gd name="connsiteY37" fmla="*/ 2381250 h 4257675"/>
              <a:gd name="connsiteX38" fmla="*/ 29867 w 4414281"/>
              <a:gd name="connsiteY38" fmla="*/ 2447925 h 4257675"/>
              <a:gd name="connsiteX39" fmla="*/ 20342 w 4414281"/>
              <a:gd name="connsiteY39" fmla="*/ 2486025 h 4257675"/>
              <a:gd name="connsiteX40" fmla="*/ 10817 w 4414281"/>
              <a:gd name="connsiteY40" fmla="*/ 2533650 h 4257675"/>
              <a:gd name="connsiteX41" fmla="*/ 1292 w 4414281"/>
              <a:gd name="connsiteY41" fmla="*/ 2724150 h 4257675"/>
              <a:gd name="connsiteX42" fmla="*/ 10817 w 4414281"/>
              <a:gd name="connsiteY42" fmla="*/ 2800350 h 4257675"/>
              <a:gd name="connsiteX43" fmla="*/ 77492 w 4414281"/>
              <a:gd name="connsiteY43" fmla="*/ 2819400 h 4257675"/>
              <a:gd name="connsiteX44" fmla="*/ 163217 w 4414281"/>
              <a:gd name="connsiteY44" fmla="*/ 3000375 h 4257675"/>
              <a:gd name="connsiteX45" fmla="*/ 248942 w 4414281"/>
              <a:gd name="connsiteY45" fmla="*/ 3190875 h 4257675"/>
              <a:gd name="connsiteX46" fmla="*/ 287042 w 4414281"/>
              <a:gd name="connsiteY46" fmla="*/ 3257550 h 4257675"/>
              <a:gd name="connsiteX47" fmla="*/ 315617 w 4414281"/>
              <a:gd name="connsiteY47" fmla="*/ 3324225 h 4257675"/>
              <a:gd name="connsiteX48" fmla="*/ 353717 w 4414281"/>
              <a:gd name="connsiteY48" fmla="*/ 3429000 h 4257675"/>
              <a:gd name="connsiteX49" fmla="*/ 429917 w 4414281"/>
              <a:gd name="connsiteY49" fmla="*/ 3543300 h 4257675"/>
              <a:gd name="connsiteX50" fmla="*/ 487067 w 4414281"/>
              <a:gd name="connsiteY50" fmla="*/ 3638550 h 4257675"/>
              <a:gd name="connsiteX51" fmla="*/ 544217 w 4414281"/>
              <a:gd name="connsiteY51" fmla="*/ 3762375 h 4257675"/>
              <a:gd name="connsiteX52" fmla="*/ 753767 w 4414281"/>
              <a:gd name="connsiteY52" fmla="*/ 4019550 h 4257675"/>
              <a:gd name="connsiteX53" fmla="*/ 887117 w 4414281"/>
              <a:gd name="connsiteY53" fmla="*/ 4162425 h 4257675"/>
              <a:gd name="connsiteX54" fmla="*/ 963317 w 4414281"/>
              <a:gd name="connsiteY54" fmla="*/ 4229100 h 4257675"/>
              <a:gd name="connsiteX55" fmla="*/ 1010942 w 4414281"/>
              <a:gd name="connsiteY55" fmla="*/ 4257675 h 4257675"/>
              <a:gd name="connsiteX56" fmla="*/ 1172867 w 4414281"/>
              <a:gd name="connsiteY56" fmla="*/ 4095750 h 4257675"/>
              <a:gd name="connsiteX57" fmla="*/ 1363367 w 4414281"/>
              <a:gd name="connsiteY57" fmla="*/ 3924300 h 4257675"/>
              <a:gd name="connsiteX58" fmla="*/ 1477667 w 4414281"/>
              <a:gd name="connsiteY58" fmla="*/ 3810000 h 4257675"/>
              <a:gd name="connsiteX59" fmla="*/ 1630067 w 4414281"/>
              <a:gd name="connsiteY59" fmla="*/ 3686175 h 4257675"/>
              <a:gd name="connsiteX60" fmla="*/ 1706267 w 4414281"/>
              <a:gd name="connsiteY60" fmla="*/ 3609975 h 4257675"/>
              <a:gd name="connsiteX61" fmla="*/ 1801517 w 4414281"/>
              <a:gd name="connsiteY61" fmla="*/ 3533775 h 4257675"/>
              <a:gd name="connsiteX62" fmla="*/ 1868192 w 4414281"/>
              <a:gd name="connsiteY62" fmla="*/ 3457575 h 4257675"/>
              <a:gd name="connsiteX63" fmla="*/ 1963442 w 4414281"/>
              <a:gd name="connsiteY63" fmla="*/ 3362325 h 4257675"/>
              <a:gd name="connsiteX64" fmla="*/ 2039642 w 4414281"/>
              <a:gd name="connsiteY64" fmla="*/ 3238500 h 4257675"/>
              <a:gd name="connsiteX65" fmla="*/ 2096792 w 4414281"/>
              <a:gd name="connsiteY65" fmla="*/ 3181350 h 4257675"/>
              <a:gd name="connsiteX66" fmla="*/ 2153942 w 4414281"/>
              <a:gd name="connsiteY66" fmla="*/ 3114675 h 4257675"/>
              <a:gd name="connsiteX67" fmla="*/ 2306342 w 4414281"/>
              <a:gd name="connsiteY67" fmla="*/ 3000375 h 4257675"/>
              <a:gd name="connsiteX68" fmla="*/ 2553992 w 4414281"/>
              <a:gd name="connsiteY68" fmla="*/ 2857500 h 4257675"/>
              <a:gd name="connsiteX69" fmla="*/ 2649242 w 4414281"/>
              <a:gd name="connsiteY69" fmla="*/ 2819400 h 4257675"/>
              <a:gd name="connsiteX70" fmla="*/ 2801642 w 4414281"/>
              <a:gd name="connsiteY70" fmla="*/ 2733675 h 4257675"/>
              <a:gd name="connsiteX71" fmla="*/ 2887367 w 4414281"/>
              <a:gd name="connsiteY71" fmla="*/ 2695575 h 4257675"/>
              <a:gd name="connsiteX72" fmla="*/ 3058817 w 4414281"/>
              <a:gd name="connsiteY72" fmla="*/ 2628900 h 4257675"/>
              <a:gd name="connsiteX73" fmla="*/ 3582692 w 4414281"/>
              <a:gd name="connsiteY73" fmla="*/ 2667000 h 4257675"/>
              <a:gd name="connsiteX74" fmla="*/ 3687467 w 4414281"/>
              <a:gd name="connsiteY74" fmla="*/ 2695575 h 4257675"/>
              <a:gd name="connsiteX75" fmla="*/ 3877967 w 4414281"/>
              <a:gd name="connsiteY75" fmla="*/ 2733675 h 4257675"/>
              <a:gd name="connsiteX76" fmla="*/ 4278017 w 4414281"/>
              <a:gd name="connsiteY76" fmla="*/ 2752725 h 4257675"/>
              <a:gd name="connsiteX77" fmla="*/ 4363742 w 4414281"/>
              <a:gd name="connsiteY77" fmla="*/ 2762250 h 4257675"/>
              <a:gd name="connsiteX78" fmla="*/ 4411367 w 4414281"/>
              <a:gd name="connsiteY78" fmla="*/ 2752725 h 4257675"/>
              <a:gd name="connsiteX79" fmla="*/ 4401842 w 4414281"/>
              <a:gd name="connsiteY79" fmla="*/ 2705100 h 4257675"/>
              <a:gd name="connsiteX80" fmla="*/ 4382792 w 4414281"/>
              <a:gd name="connsiteY80" fmla="*/ 2647950 h 4257675"/>
              <a:gd name="connsiteX81" fmla="*/ 4316117 w 4414281"/>
              <a:gd name="connsiteY81" fmla="*/ 2533650 h 4257675"/>
              <a:gd name="connsiteX82" fmla="*/ 4249442 w 4414281"/>
              <a:gd name="connsiteY82" fmla="*/ 2438400 h 4257675"/>
              <a:gd name="connsiteX83" fmla="*/ 4220867 w 4414281"/>
              <a:gd name="connsiteY83" fmla="*/ 2352675 h 4257675"/>
              <a:gd name="connsiteX84" fmla="*/ 4201817 w 4414281"/>
              <a:gd name="connsiteY84" fmla="*/ 2276475 h 4257675"/>
              <a:gd name="connsiteX85" fmla="*/ 4144667 w 4414281"/>
              <a:gd name="connsiteY85" fmla="*/ 2114550 h 4257675"/>
              <a:gd name="connsiteX86" fmla="*/ 4097042 w 4414281"/>
              <a:gd name="connsiteY86" fmla="*/ 1962150 h 4257675"/>
              <a:gd name="connsiteX87" fmla="*/ 4077992 w 4414281"/>
              <a:gd name="connsiteY87" fmla="*/ 1847850 h 4257675"/>
              <a:gd name="connsiteX88" fmla="*/ 4058942 w 4414281"/>
              <a:gd name="connsiteY88" fmla="*/ 1695450 h 4257675"/>
              <a:gd name="connsiteX89" fmla="*/ 4011317 w 4414281"/>
              <a:gd name="connsiteY89" fmla="*/ 1619250 h 4257675"/>
              <a:gd name="connsiteX90" fmla="*/ 3982742 w 4414281"/>
              <a:gd name="connsiteY90" fmla="*/ 1628775 h 4257675"/>
              <a:gd name="connsiteX91" fmla="*/ 3897017 w 4414281"/>
              <a:gd name="connsiteY91" fmla="*/ 1647825 h 4257675"/>
              <a:gd name="connsiteX92" fmla="*/ 3496967 w 4414281"/>
              <a:gd name="connsiteY92" fmla="*/ 1752600 h 4257675"/>
              <a:gd name="connsiteX93" fmla="*/ 3354092 w 4414281"/>
              <a:gd name="connsiteY93" fmla="*/ 1771650 h 4257675"/>
              <a:gd name="connsiteX94" fmla="*/ 2477792 w 4414281"/>
              <a:gd name="connsiteY94" fmla="*/ 1743075 h 4257675"/>
              <a:gd name="connsiteX95" fmla="*/ 2468267 w 4414281"/>
              <a:gd name="connsiteY95" fmla="*/ 1562100 h 4257675"/>
              <a:gd name="connsiteX96" fmla="*/ 2449217 w 4414281"/>
              <a:gd name="connsiteY96" fmla="*/ 1428750 h 4257675"/>
              <a:gd name="connsiteX97" fmla="*/ 2439692 w 4414281"/>
              <a:gd name="connsiteY97" fmla="*/ 1295400 h 4257675"/>
              <a:gd name="connsiteX98" fmla="*/ 2468267 w 4414281"/>
              <a:gd name="connsiteY98" fmla="*/ 1066800 h 4257675"/>
              <a:gd name="connsiteX99" fmla="*/ 2611142 w 4414281"/>
              <a:gd name="connsiteY99" fmla="*/ 971550 h 4257675"/>
              <a:gd name="connsiteX100" fmla="*/ 2668292 w 4414281"/>
              <a:gd name="connsiteY100" fmla="*/ 933450 h 4257675"/>
              <a:gd name="connsiteX101" fmla="*/ 2773067 w 4414281"/>
              <a:gd name="connsiteY101" fmla="*/ 885825 h 4257675"/>
              <a:gd name="connsiteX102" fmla="*/ 2773067 w 4414281"/>
              <a:gd name="connsiteY102" fmla="*/ 476250 h 4257675"/>
              <a:gd name="connsiteX103" fmla="*/ 2734967 w 4414281"/>
              <a:gd name="connsiteY103" fmla="*/ 400050 h 4257675"/>
              <a:gd name="connsiteX104" fmla="*/ 2639717 w 4414281"/>
              <a:gd name="connsiteY104" fmla="*/ 85725 h 4257675"/>
              <a:gd name="connsiteX105" fmla="*/ 2611142 w 4414281"/>
              <a:gd name="connsiteY105" fmla="*/ 28575 h 4257675"/>
              <a:gd name="connsiteX106" fmla="*/ 2582567 w 4414281"/>
              <a:gd name="connsiteY106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20467 w 4414281"/>
              <a:gd name="connsiteY15" fmla="*/ 495300 h 4257675"/>
              <a:gd name="connsiteX16" fmla="*/ 868067 w 4414281"/>
              <a:gd name="connsiteY16" fmla="*/ 571500 h 4257675"/>
              <a:gd name="connsiteX17" fmla="*/ 791867 w 4414281"/>
              <a:gd name="connsiteY17" fmla="*/ 628650 h 4257675"/>
              <a:gd name="connsiteX18" fmla="*/ 610892 w 4414281"/>
              <a:gd name="connsiteY18" fmla="*/ 695325 h 4257675"/>
              <a:gd name="connsiteX19" fmla="*/ 582317 w 4414281"/>
              <a:gd name="connsiteY19" fmla="*/ 704850 h 4257675"/>
              <a:gd name="connsiteX20" fmla="*/ 506117 w 4414281"/>
              <a:gd name="connsiteY20" fmla="*/ 723900 h 4257675"/>
              <a:gd name="connsiteX21" fmla="*/ 417217 w 4414281"/>
              <a:gd name="connsiteY21" fmla="*/ 777875 h 4257675"/>
              <a:gd name="connsiteX22" fmla="*/ 515642 w 4414281"/>
              <a:gd name="connsiteY22" fmla="*/ 879475 h 4257675"/>
              <a:gd name="connsiteX23" fmla="*/ 909342 w 4414281"/>
              <a:gd name="connsiteY23" fmla="*/ 1457325 h 4257675"/>
              <a:gd name="connsiteX24" fmla="*/ 1039517 w 4414281"/>
              <a:gd name="connsiteY24" fmla="*/ 1838325 h 4257675"/>
              <a:gd name="connsiteX25" fmla="*/ 1115717 w 4414281"/>
              <a:gd name="connsiteY25" fmla="*/ 1952625 h 4257675"/>
              <a:gd name="connsiteX26" fmla="*/ 1125242 w 4414281"/>
              <a:gd name="connsiteY26" fmla="*/ 1981200 h 4257675"/>
              <a:gd name="connsiteX27" fmla="*/ 1153817 w 4414281"/>
              <a:gd name="connsiteY27" fmla="*/ 2028825 h 4257675"/>
              <a:gd name="connsiteX28" fmla="*/ 1049042 w 4414281"/>
              <a:gd name="connsiteY28" fmla="*/ 2057400 h 4257675"/>
              <a:gd name="connsiteX29" fmla="*/ 953792 w 4414281"/>
              <a:gd name="connsiteY29" fmla="*/ 2095500 h 4257675"/>
              <a:gd name="connsiteX30" fmla="*/ 763292 w 4414281"/>
              <a:gd name="connsiteY30" fmla="*/ 2181225 h 4257675"/>
              <a:gd name="connsiteX31" fmla="*/ 639467 w 4414281"/>
              <a:gd name="connsiteY31" fmla="*/ 2228850 h 4257675"/>
              <a:gd name="connsiteX32" fmla="*/ 572792 w 4414281"/>
              <a:gd name="connsiteY32" fmla="*/ 2276475 h 4257675"/>
              <a:gd name="connsiteX33" fmla="*/ 544217 w 4414281"/>
              <a:gd name="connsiteY33" fmla="*/ 2314575 h 4257675"/>
              <a:gd name="connsiteX34" fmla="*/ 487067 w 4414281"/>
              <a:gd name="connsiteY34" fmla="*/ 2324100 h 4257675"/>
              <a:gd name="connsiteX35" fmla="*/ 163217 w 4414281"/>
              <a:gd name="connsiteY35" fmla="*/ 2343150 h 4257675"/>
              <a:gd name="connsiteX36" fmla="*/ 115592 w 4414281"/>
              <a:gd name="connsiteY36" fmla="*/ 2362200 h 4257675"/>
              <a:gd name="connsiteX37" fmla="*/ 39392 w 4414281"/>
              <a:gd name="connsiteY37" fmla="*/ 2381250 h 4257675"/>
              <a:gd name="connsiteX38" fmla="*/ 29867 w 4414281"/>
              <a:gd name="connsiteY38" fmla="*/ 2447925 h 4257675"/>
              <a:gd name="connsiteX39" fmla="*/ 20342 w 4414281"/>
              <a:gd name="connsiteY39" fmla="*/ 2486025 h 4257675"/>
              <a:gd name="connsiteX40" fmla="*/ 10817 w 4414281"/>
              <a:gd name="connsiteY40" fmla="*/ 2533650 h 4257675"/>
              <a:gd name="connsiteX41" fmla="*/ 1292 w 4414281"/>
              <a:gd name="connsiteY41" fmla="*/ 2724150 h 4257675"/>
              <a:gd name="connsiteX42" fmla="*/ 10817 w 4414281"/>
              <a:gd name="connsiteY42" fmla="*/ 2800350 h 4257675"/>
              <a:gd name="connsiteX43" fmla="*/ 77492 w 4414281"/>
              <a:gd name="connsiteY43" fmla="*/ 2819400 h 4257675"/>
              <a:gd name="connsiteX44" fmla="*/ 163217 w 4414281"/>
              <a:gd name="connsiteY44" fmla="*/ 3000375 h 4257675"/>
              <a:gd name="connsiteX45" fmla="*/ 248942 w 4414281"/>
              <a:gd name="connsiteY45" fmla="*/ 3190875 h 4257675"/>
              <a:gd name="connsiteX46" fmla="*/ 287042 w 4414281"/>
              <a:gd name="connsiteY46" fmla="*/ 3257550 h 4257675"/>
              <a:gd name="connsiteX47" fmla="*/ 315617 w 4414281"/>
              <a:gd name="connsiteY47" fmla="*/ 3324225 h 4257675"/>
              <a:gd name="connsiteX48" fmla="*/ 353717 w 4414281"/>
              <a:gd name="connsiteY48" fmla="*/ 3429000 h 4257675"/>
              <a:gd name="connsiteX49" fmla="*/ 429917 w 4414281"/>
              <a:gd name="connsiteY49" fmla="*/ 3543300 h 4257675"/>
              <a:gd name="connsiteX50" fmla="*/ 487067 w 4414281"/>
              <a:gd name="connsiteY50" fmla="*/ 3638550 h 4257675"/>
              <a:gd name="connsiteX51" fmla="*/ 544217 w 4414281"/>
              <a:gd name="connsiteY51" fmla="*/ 3762375 h 4257675"/>
              <a:gd name="connsiteX52" fmla="*/ 753767 w 4414281"/>
              <a:gd name="connsiteY52" fmla="*/ 4019550 h 4257675"/>
              <a:gd name="connsiteX53" fmla="*/ 887117 w 4414281"/>
              <a:gd name="connsiteY53" fmla="*/ 4162425 h 4257675"/>
              <a:gd name="connsiteX54" fmla="*/ 963317 w 4414281"/>
              <a:gd name="connsiteY54" fmla="*/ 4229100 h 4257675"/>
              <a:gd name="connsiteX55" fmla="*/ 1010942 w 4414281"/>
              <a:gd name="connsiteY55" fmla="*/ 4257675 h 4257675"/>
              <a:gd name="connsiteX56" fmla="*/ 1172867 w 4414281"/>
              <a:gd name="connsiteY56" fmla="*/ 4095750 h 4257675"/>
              <a:gd name="connsiteX57" fmla="*/ 1363367 w 4414281"/>
              <a:gd name="connsiteY57" fmla="*/ 3924300 h 4257675"/>
              <a:gd name="connsiteX58" fmla="*/ 1477667 w 4414281"/>
              <a:gd name="connsiteY58" fmla="*/ 3810000 h 4257675"/>
              <a:gd name="connsiteX59" fmla="*/ 1630067 w 4414281"/>
              <a:gd name="connsiteY59" fmla="*/ 3686175 h 4257675"/>
              <a:gd name="connsiteX60" fmla="*/ 1706267 w 4414281"/>
              <a:gd name="connsiteY60" fmla="*/ 3609975 h 4257675"/>
              <a:gd name="connsiteX61" fmla="*/ 1801517 w 4414281"/>
              <a:gd name="connsiteY61" fmla="*/ 3533775 h 4257675"/>
              <a:gd name="connsiteX62" fmla="*/ 1868192 w 4414281"/>
              <a:gd name="connsiteY62" fmla="*/ 3457575 h 4257675"/>
              <a:gd name="connsiteX63" fmla="*/ 1963442 w 4414281"/>
              <a:gd name="connsiteY63" fmla="*/ 3362325 h 4257675"/>
              <a:gd name="connsiteX64" fmla="*/ 2039642 w 4414281"/>
              <a:gd name="connsiteY64" fmla="*/ 3238500 h 4257675"/>
              <a:gd name="connsiteX65" fmla="*/ 2096792 w 4414281"/>
              <a:gd name="connsiteY65" fmla="*/ 3181350 h 4257675"/>
              <a:gd name="connsiteX66" fmla="*/ 2153942 w 4414281"/>
              <a:gd name="connsiteY66" fmla="*/ 3114675 h 4257675"/>
              <a:gd name="connsiteX67" fmla="*/ 2306342 w 4414281"/>
              <a:gd name="connsiteY67" fmla="*/ 3000375 h 4257675"/>
              <a:gd name="connsiteX68" fmla="*/ 2553992 w 4414281"/>
              <a:gd name="connsiteY68" fmla="*/ 2857500 h 4257675"/>
              <a:gd name="connsiteX69" fmla="*/ 2649242 w 4414281"/>
              <a:gd name="connsiteY69" fmla="*/ 2819400 h 4257675"/>
              <a:gd name="connsiteX70" fmla="*/ 2801642 w 4414281"/>
              <a:gd name="connsiteY70" fmla="*/ 2733675 h 4257675"/>
              <a:gd name="connsiteX71" fmla="*/ 2887367 w 4414281"/>
              <a:gd name="connsiteY71" fmla="*/ 2695575 h 4257675"/>
              <a:gd name="connsiteX72" fmla="*/ 3058817 w 4414281"/>
              <a:gd name="connsiteY72" fmla="*/ 2628900 h 4257675"/>
              <a:gd name="connsiteX73" fmla="*/ 3582692 w 4414281"/>
              <a:gd name="connsiteY73" fmla="*/ 2667000 h 4257675"/>
              <a:gd name="connsiteX74" fmla="*/ 3687467 w 4414281"/>
              <a:gd name="connsiteY74" fmla="*/ 2695575 h 4257675"/>
              <a:gd name="connsiteX75" fmla="*/ 3877967 w 4414281"/>
              <a:gd name="connsiteY75" fmla="*/ 2733675 h 4257675"/>
              <a:gd name="connsiteX76" fmla="*/ 4278017 w 4414281"/>
              <a:gd name="connsiteY76" fmla="*/ 2752725 h 4257675"/>
              <a:gd name="connsiteX77" fmla="*/ 4363742 w 4414281"/>
              <a:gd name="connsiteY77" fmla="*/ 2762250 h 4257675"/>
              <a:gd name="connsiteX78" fmla="*/ 4411367 w 4414281"/>
              <a:gd name="connsiteY78" fmla="*/ 2752725 h 4257675"/>
              <a:gd name="connsiteX79" fmla="*/ 4401842 w 4414281"/>
              <a:gd name="connsiteY79" fmla="*/ 2705100 h 4257675"/>
              <a:gd name="connsiteX80" fmla="*/ 4382792 w 4414281"/>
              <a:gd name="connsiteY80" fmla="*/ 2647950 h 4257675"/>
              <a:gd name="connsiteX81" fmla="*/ 4316117 w 4414281"/>
              <a:gd name="connsiteY81" fmla="*/ 2533650 h 4257675"/>
              <a:gd name="connsiteX82" fmla="*/ 4249442 w 4414281"/>
              <a:gd name="connsiteY82" fmla="*/ 2438400 h 4257675"/>
              <a:gd name="connsiteX83" fmla="*/ 4220867 w 4414281"/>
              <a:gd name="connsiteY83" fmla="*/ 2352675 h 4257675"/>
              <a:gd name="connsiteX84" fmla="*/ 4201817 w 4414281"/>
              <a:gd name="connsiteY84" fmla="*/ 2276475 h 4257675"/>
              <a:gd name="connsiteX85" fmla="*/ 4144667 w 4414281"/>
              <a:gd name="connsiteY85" fmla="*/ 2114550 h 4257675"/>
              <a:gd name="connsiteX86" fmla="*/ 4097042 w 4414281"/>
              <a:gd name="connsiteY86" fmla="*/ 1962150 h 4257675"/>
              <a:gd name="connsiteX87" fmla="*/ 4077992 w 4414281"/>
              <a:gd name="connsiteY87" fmla="*/ 1847850 h 4257675"/>
              <a:gd name="connsiteX88" fmla="*/ 4058942 w 4414281"/>
              <a:gd name="connsiteY88" fmla="*/ 1695450 h 4257675"/>
              <a:gd name="connsiteX89" fmla="*/ 4011317 w 4414281"/>
              <a:gd name="connsiteY89" fmla="*/ 1619250 h 4257675"/>
              <a:gd name="connsiteX90" fmla="*/ 3982742 w 4414281"/>
              <a:gd name="connsiteY90" fmla="*/ 1628775 h 4257675"/>
              <a:gd name="connsiteX91" fmla="*/ 3897017 w 4414281"/>
              <a:gd name="connsiteY91" fmla="*/ 1647825 h 4257675"/>
              <a:gd name="connsiteX92" fmla="*/ 3496967 w 4414281"/>
              <a:gd name="connsiteY92" fmla="*/ 1752600 h 4257675"/>
              <a:gd name="connsiteX93" fmla="*/ 3354092 w 4414281"/>
              <a:gd name="connsiteY93" fmla="*/ 1771650 h 4257675"/>
              <a:gd name="connsiteX94" fmla="*/ 2477792 w 4414281"/>
              <a:gd name="connsiteY94" fmla="*/ 1743075 h 4257675"/>
              <a:gd name="connsiteX95" fmla="*/ 2468267 w 4414281"/>
              <a:gd name="connsiteY95" fmla="*/ 1562100 h 4257675"/>
              <a:gd name="connsiteX96" fmla="*/ 2449217 w 4414281"/>
              <a:gd name="connsiteY96" fmla="*/ 1428750 h 4257675"/>
              <a:gd name="connsiteX97" fmla="*/ 2439692 w 4414281"/>
              <a:gd name="connsiteY97" fmla="*/ 1295400 h 4257675"/>
              <a:gd name="connsiteX98" fmla="*/ 2468267 w 4414281"/>
              <a:gd name="connsiteY98" fmla="*/ 1066800 h 4257675"/>
              <a:gd name="connsiteX99" fmla="*/ 2611142 w 4414281"/>
              <a:gd name="connsiteY99" fmla="*/ 971550 h 4257675"/>
              <a:gd name="connsiteX100" fmla="*/ 2668292 w 4414281"/>
              <a:gd name="connsiteY100" fmla="*/ 933450 h 4257675"/>
              <a:gd name="connsiteX101" fmla="*/ 2773067 w 4414281"/>
              <a:gd name="connsiteY101" fmla="*/ 885825 h 4257675"/>
              <a:gd name="connsiteX102" fmla="*/ 2773067 w 4414281"/>
              <a:gd name="connsiteY102" fmla="*/ 476250 h 4257675"/>
              <a:gd name="connsiteX103" fmla="*/ 2734967 w 4414281"/>
              <a:gd name="connsiteY103" fmla="*/ 400050 h 4257675"/>
              <a:gd name="connsiteX104" fmla="*/ 2639717 w 4414281"/>
              <a:gd name="connsiteY104" fmla="*/ 85725 h 4257675"/>
              <a:gd name="connsiteX105" fmla="*/ 2611142 w 4414281"/>
              <a:gd name="connsiteY105" fmla="*/ 28575 h 4257675"/>
              <a:gd name="connsiteX106" fmla="*/ 2582567 w 4414281"/>
              <a:gd name="connsiteY106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20467 w 4414281"/>
              <a:gd name="connsiteY15" fmla="*/ 495300 h 4257675"/>
              <a:gd name="connsiteX16" fmla="*/ 868067 w 4414281"/>
              <a:gd name="connsiteY16" fmla="*/ 571500 h 4257675"/>
              <a:gd name="connsiteX17" fmla="*/ 791867 w 4414281"/>
              <a:gd name="connsiteY17" fmla="*/ 628650 h 4257675"/>
              <a:gd name="connsiteX18" fmla="*/ 610892 w 4414281"/>
              <a:gd name="connsiteY18" fmla="*/ 695325 h 4257675"/>
              <a:gd name="connsiteX19" fmla="*/ 582317 w 4414281"/>
              <a:gd name="connsiteY19" fmla="*/ 704850 h 4257675"/>
              <a:gd name="connsiteX20" fmla="*/ 506117 w 4414281"/>
              <a:gd name="connsiteY20" fmla="*/ 723900 h 4257675"/>
              <a:gd name="connsiteX21" fmla="*/ 417217 w 4414281"/>
              <a:gd name="connsiteY21" fmla="*/ 777875 h 4257675"/>
              <a:gd name="connsiteX22" fmla="*/ 515642 w 4414281"/>
              <a:gd name="connsiteY22" fmla="*/ 879475 h 4257675"/>
              <a:gd name="connsiteX23" fmla="*/ 909342 w 4414281"/>
              <a:gd name="connsiteY23" fmla="*/ 1457325 h 4257675"/>
              <a:gd name="connsiteX24" fmla="*/ 1115717 w 4414281"/>
              <a:gd name="connsiteY24" fmla="*/ 1952625 h 4257675"/>
              <a:gd name="connsiteX25" fmla="*/ 1125242 w 4414281"/>
              <a:gd name="connsiteY25" fmla="*/ 1981200 h 4257675"/>
              <a:gd name="connsiteX26" fmla="*/ 1153817 w 4414281"/>
              <a:gd name="connsiteY26" fmla="*/ 2028825 h 4257675"/>
              <a:gd name="connsiteX27" fmla="*/ 1049042 w 4414281"/>
              <a:gd name="connsiteY27" fmla="*/ 2057400 h 4257675"/>
              <a:gd name="connsiteX28" fmla="*/ 953792 w 4414281"/>
              <a:gd name="connsiteY28" fmla="*/ 2095500 h 4257675"/>
              <a:gd name="connsiteX29" fmla="*/ 763292 w 4414281"/>
              <a:gd name="connsiteY29" fmla="*/ 2181225 h 4257675"/>
              <a:gd name="connsiteX30" fmla="*/ 639467 w 4414281"/>
              <a:gd name="connsiteY30" fmla="*/ 2228850 h 4257675"/>
              <a:gd name="connsiteX31" fmla="*/ 572792 w 4414281"/>
              <a:gd name="connsiteY31" fmla="*/ 2276475 h 4257675"/>
              <a:gd name="connsiteX32" fmla="*/ 544217 w 4414281"/>
              <a:gd name="connsiteY32" fmla="*/ 2314575 h 4257675"/>
              <a:gd name="connsiteX33" fmla="*/ 487067 w 4414281"/>
              <a:gd name="connsiteY33" fmla="*/ 2324100 h 4257675"/>
              <a:gd name="connsiteX34" fmla="*/ 163217 w 4414281"/>
              <a:gd name="connsiteY34" fmla="*/ 2343150 h 4257675"/>
              <a:gd name="connsiteX35" fmla="*/ 115592 w 4414281"/>
              <a:gd name="connsiteY35" fmla="*/ 2362200 h 4257675"/>
              <a:gd name="connsiteX36" fmla="*/ 39392 w 4414281"/>
              <a:gd name="connsiteY36" fmla="*/ 2381250 h 4257675"/>
              <a:gd name="connsiteX37" fmla="*/ 29867 w 4414281"/>
              <a:gd name="connsiteY37" fmla="*/ 2447925 h 4257675"/>
              <a:gd name="connsiteX38" fmla="*/ 20342 w 4414281"/>
              <a:gd name="connsiteY38" fmla="*/ 2486025 h 4257675"/>
              <a:gd name="connsiteX39" fmla="*/ 10817 w 4414281"/>
              <a:gd name="connsiteY39" fmla="*/ 2533650 h 4257675"/>
              <a:gd name="connsiteX40" fmla="*/ 1292 w 4414281"/>
              <a:gd name="connsiteY40" fmla="*/ 2724150 h 4257675"/>
              <a:gd name="connsiteX41" fmla="*/ 10817 w 4414281"/>
              <a:gd name="connsiteY41" fmla="*/ 2800350 h 4257675"/>
              <a:gd name="connsiteX42" fmla="*/ 77492 w 4414281"/>
              <a:gd name="connsiteY42" fmla="*/ 2819400 h 4257675"/>
              <a:gd name="connsiteX43" fmla="*/ 163217 w 4414281"/>
              <a:gd name="connsiteY43" fmla="*/ 3000375 h 4257675"/>
              <a:gd name="connsiteX44" fmla="*/ 248942 w 4414281"/>
              <a:gd name="connsiteY44" fmla="*/ 3190875 h 4257675"/>
              <a:gd name="connsiteX45" fmla="*/ 287042 w 4414281"/>
              <a:gd name="connsiteY45" fmla="*/ 3257550 h 4257675"/>
              <a:gd name="connsiteX46" fmla="*/ 315617 w 4414281"/>
              <a:gd name="connsiteY46" fmla="*/ 3324225 h 4257675"/>
              <a:gd name="connsiteX47" fmla="*/ 353717 w 4414281"/>
              <a:gd name="connsiteY47" fmla="*/ 3429000 h 4257675"/>
              <a:gd name="connsiteX48" fmla="*/ 429917 w 4414281"/>
              <a:gd name="connsiteY48" fmla="*/ 3543300 h 4257675"/>
              <a:gd name="connsiteX49" fmla="*/ 487067 w 4414281"/>
              <a:gd name="connsiteY49" fmla="*/ 3638550 h 4257675"/>
              <a:gd name="connsiteX50" fmla="*/ 544217 w 4414281"/>
              <a:gd name="connsiteY50" fmla="*/ 3762375 h 4257675"/>
              <a:gd name="connsiteX51" fmla="*/ 753767 w 4414281"/>
              <a:gd name="connsiteY51" fmla="*/ 4019550 h 4257675"/>
              <a:gd name="connsiteX52" fmla="*/ 887117 w 4414281"/>
              <a:gd name="connsiteY52" fmla="*/ 4162425 h 4257675"/>
              <a:gd name="connsiteX53" fmla="*/ 963317 w 4414281"/>
              <a:gd name="connsiteY53" fmla="*/ 4229100 h 4257675"/>
              <a:gd name="connsiteX54" fmla="*/ 1010942 w 4414281"/>
              <a:gd name="connsiteY54" fmla="*/ 4257675 h 4257675"/>
              <a:gd name="connsiteX55" fmla="*/ 1172867 w 4414281"/>
              <a:gd name="connsiteY55" fmla="*/ 4095750 h 4257675"/>
              <a:gd name="connsiteX56" fmla="*/ 1363367 w 4414281"/>
              <a:gd name="connsiteY56" fmla="*/ 3924300 h 4257675"/>
              <a:gd name="connsiteX57" fmla="*/ 1477667 w 4414281"/>
              <a:gd name="connsiteY57" fmla="*/ 3810000 h 4257675"/>
              <a:gd name="connsiteX58" fmla="*/ 1630067 w 4414281"/>
              <a:gd name="connsiteY58" fmla="*/ 3686175 h 4257675"/>
              <a:gd name="connsiteX59" fmla="*/ 1706267 w 4414281"/>
              <a:gd name="connsiteY59" fmla="*/ 3609975 h 4257675"/>
              <a:gd name="connsiteX60" fmla="*/ 1801517 w 4414281"/>
              <a:gd name="connsiteY60" fmla="*/ 3533775 h 4257675"/>
              <a:gd name="connsiteX61" fmla="*/ 1868192 w 4414281"/>
              <a:gd name="connsiteY61" fmla="*/ 3457575 h 4257675"/>
              <a:gd name="connsiteX62" fmla="*/ 1963442 w 4414281"/>
              <a:gd name="connsiteY62" fmla="*/ 3362325 h 4257675"/>
              <a:gd name="connsiteX63" fmla="*/ 2039642 w 4414281"/>
              <a:gd name="connsiteY63" fmla="*/ 3238500 h 4257675"/>
              <a:gd name="connsiteX64" fmla="*/ 2096792 w 4414281"/>
              <a:gd name="connsiteY64" fmla="*/ 3181350 h 4257675"/>
              <a:gd name="connsiteX65" fmla="*/ 2153942 w 4414281"/>
              <a:gd name="connsiteY65" fmla="*/ 3114675 h 4257675"/>
              <a:gd name="connsiteX66" fmla="*/ 2306342 w 4414281"/>
              <a:gd name="connsiteY66" fmla="*/ 3000375 h 4257675"/>
              <a:gd name="connsiteX67" fmla="*/ 2553992 w 4414281"/>
              <a:gd name="connsiteY67" fmla="*/ 2857500 h 4257675"/>
              <a:gd name="connsiteX68" fmla="*/ 2649242 w 4414281"/>
              <a:gd name="connsiteY68" fmla="*/ 2819400 h 4257675"/>
              <a:gd name="connsiteX69" fmla="*/ 2801642 w 4414281"/>
              <a:gd name="connsiteY69" fmla="*/ 2733675 h 4257675"/>
              <a:gd name="connsiteX70" fmla="*/ 2887367 w 4414281"/>
              <a:gd name="connsiteY70" fmla="*/ 2695575 h 4257675"/>
              <a:gd name="connsiteX71" fmla="*/ 3058817 w 4414281"/>
              <a:gd name="connsiteY71" fmla="*/ 2628900 h 4257675"/>
              <a:gd name="connsiteX72" fmla="*/ 3582692 w 4414281"/>
              <a:gd name="connsiteY72" fmla="*/ 2667000 h 4257675"/>
              <a:gd name="connsiteX73" fmla="*/ 3687467 w 4414281"/>
              <a:gd name="connsiteY73" fmla="*/ 2695575 h 4257675"/>
              <a:gd name="connsiteX74" fmla="*/ 3877967 w 4414281"/>
              <a:gd name="connsiteY74" fmla="*/ 2733675 h 4257675"/>
              <a:gd name="connsiteX75" fmla="*/ 4278017 w 4414281"/>
              <a:gd name="connsiteY75" fmla="*/ 2752725 h 4257675"/>
              <a:gd name="connsiteX76" fmla="*/ 4363742 w 4414281"/>
              <a:gd name="connsiteY76" fmla="*/ 2762250 h 4257675"/>
              <a:gd name="connsiteX77" fmla="*/ 4411367 w 4414281"/>
              <a:gd name="connsiteY77" fmla="*/ 2752725 h 4257675"/>
              <a:gd name="connsiteX78" fmla="*/ 4401842 w 4414281"/>
              <a:gd name="connsiteY78" fmla="*/ 2705100 h 4257675"/>
              <a:gd name="connsiteX79" fmla="*/ 4382792 w 4414281"/>
              <a:gd name="connsiteY79" fmla="*/ 2647950 h 4257675"/>
              <a:gd name="connsiteX80" fmla="*/ 4316117 w 4414281"/>
              <a:gd name="connsiteY80" fmla="*/ 2533650 h 4257675"/>
              <a:gd name="connsiteX81" fmla="*/ 4249442 w 4414281"/>
              <a:gd name="connsiteY81" fmla="*/ 2438400 h 4257675"/>
              <a:gd name="connsiteX82" fmla="*/ 4220867 w 4414281"/>
              <a:gd name="connsiteY82" fmla="*/ 2352675 h 4257675"/>
              <a:gd name="connsiteX83" fmla="*/ 4201817 w 4414281"/>
              <a:gd name="connsiteY83" fmla="*/ 2276475 h 4257675"/>
              <a:gd name="connsiteX84" fmla="*/ 4144667 w 4414281"/>
              <a:gd name="connsiteY84" fmla="*/ 2114550 h 4257675"/>
              <a:gd name="connsiteX85" fmla="*/ 4097042 w 4414281"/>
              <a:gd name="connsiteY85" fmla="*/ 1962150 h 4257675"/>
              <a:gd name="connsiteX86" fmla="*/ 4077992 w 4414281"/>
              <a:gd name="connsiteY86" fmla="*/ 1847850 h 4257675"/>
              <a:gd name="connsiteX87" fmla="*/ 4058942 w 4414281"/>
              <a:gd name="connsiteY87" fmla="*/ 1695450 h 4257675"/>
              <a:gd name="connsiteX88" fmla="*/ 4011317 w 4414281"/>
              <a:gd name="connsiteY88" fmla="*/ 1619250 h 4257675"/>
              <a:gd name="connsiteX89" fmla="*/ 3982742 w 4414281"/>
              <a:gd name="connsiteY89" fmla="*/ 1628775 h 4257675"/>
              <a:gd name="connsiteX90" fmla="*/ 3897017 w 4414281"/>
              <a:gd name="connsiteY90" fmla="*/ 1647825 h 4257675"/>
              <a:gd name="connsiteX91" fmla="*/ 3496967 w 4414281"/>
              <a:gd name="connsiteY91" fmla="*/ 1752600 h 4257675"/>
              <a:gd name="connsiteX92" fmla="*/ 3354092 w 4414281"/>
              <a:gd name="connsiteY92" fmla="*/ 1771650 h 4257675"/>
              <a:gd name="connsiteX93" fmla="*/ 2477792 w 4414281"/>
              <a:gd name="connsiteY93" fmla="*/ 1743075 h 4257675"/>
              <a:gd name="connsiteX94" fmla="*/ 2468267 w 4414281"/>
              <a:gd name="connsiteY94" fmla="*/ 1562100 h 4257675"/>
              <a:gd name="connsiteX95" fmla="*/ 2449217 w 4414281"/>
              <a:gd name="connsiteY95" fmla="*/ 1428750 h 4257675"/>
              <a:gd name="connsiteX96" fmla="*/ 2439692 w 4414281"/>
              <a:gd name="connsiteY96" fmla="*/ 1295400 h 4257675"/>
              <a:gd name="connsiteX97" fmla="*/ 2468267 w 4414281"/>
              <a:gd name="connsiteY97" fmla="*/ 1066800 h 4257675"/>
              <a:gd name="connsiteX98" fmla="*/ 2611142 w 4414281"/>
              <a:gd name="connsiteY98" fmla="*/ 971550 h 4257675"/>
              <a:gd name="connsiteX99" fmla="*/ 2668292 w 4414281"/>
              <a:gd name="connsiteY99" fmla="*/ 933450 h 4257675"/>
              <a:gd name="connsiteX100" fmla="*/ 2773067 w 4414281"/>
              <a:gd name="connsiteY100" fmla="*/ 885825 h 4257675"/>
              <a:gd name="connsiteX101" fmla="*/ 2773067 w 4414281"/>
              <a:gd name="connsiteY101" fmla="*/ 476250 h 4257675"/>
              <a:gd name="connsiteX102" fmla="*/ 2734967 w 4414281"/>
              <a:gd name="connsiteY102" fmla="*/ 400050 h 4257675"/>
              <a:gd name="connsiteX103" fmla="*/ 2639717 w 4414281"/>
              <a:gd name="connsiteY103" fmla="*/ 85725 h 4257675"/>
              <a:gd name="connsiteX104" fmla="*/ 2611142 w 4414281"/>
              <a:gd name="connsiteY104" fmla="*/ 28575 h 4257675"/>
              <a:gd name="connsiteX105" fmla="*/ 2582567 w 4414281"/>
              <a:gd name="connsiteY105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20467 w 4414281"/>
              <a:gd name="connsiteY15" fmla="*/ 495300 h 4257675"/>
              <a:gd name="connsiteX16" fmla="*/ 868067 w 4414281"/>
              <a:gd name="connsiteY16" fmla="*/ 571500 h 4257675"/>
              <a:gd name="connsiteX17" fmla="*/ 791867 w 4414281"/>
              <a:gd name="connsiteY17" fmla="*/ 628650 h 4257675"/>
              <a:gd name="connsiteX18" fmla="*/ 610892 w 4414281"/>
              <a:gd name="connsiteY18" fmla="*/ 695325 h 4257675"/>
              <a:gd name="connsiteX19" fmla="*/ 582317 w 4414281"/>
              <a:gd name="connsiteY19" fmla="*/ 704850 h 4257675"/>
              <a:gd name="connsiteX20" fmla="*/ 506117 w 4414281"/>
              <a:gd name="connsiteY20" fmla="*/ 723900 h 4257675"/>
              <a:gd name="connsiteX21" fmla="*/ 417217 w 4414281"/>
              <a:gd name="connsiteY21" fmla="*/ 777875 h 4257675"/>
              <a:gd name="connsiteX22" fmla="*/ 515642 w 4414281"/>
              <a:gd name="connsiteY22" fmla="*/ 879475 h 4257675"/>
              <a:gd name="connsiteX23" fmla="*/ 909342 w 4414281"/>
              <a:gd name="connsiteY23" fmla="*/ 1457325 h 4257675"/>
              <a:gd name="connsiteX24" fmla="*/ 1125242 w 4414281"/>
              <a:gd name="connsiteY24" fmla="*/ 1981200 h 4257675"/>
              <a:gd name="connsiteX25" fmla="*/ 1153817 w 4414281"/>
              <a:gd name="connsiteY25" fmla="*/ 2028825 h 4257675"/>
              <a:gd name="connsiteX26" fmla="*/ 1049042 w 4414281"/>
              <a:gd name="connsiteY26" fmla="*/ 2057400 h 4257675"/>
              <a:gd name="connsiteX27" fmla="*/ 953792 w 4414281"/>
              <a:gd name="connsiteY27" fmla="*/ 2095500 h 4257675"/>
              <a:gd name="connsiteX28" fmla="*/ 763292 w 4414281"/>
              <a:gd name="connsiteY28" fmla="*/ 2181225 h 4257675"/>
              <a:gd name="connsiteX29" fmla="*/ 639467 w 4414281"/>
              <a:gd name="connsiteY29" fmla="*/ 2228850 h 4257675"/>
              <a:gd name="connsiteX30" fmla="*/ 572792 w 4414281"/>
              <a:gd name="connsiteY30" fmla="*/ 2276475 h 4257675"/>
              <a:gd name="connsiteX31" fmla="*/ 544217 w 4414281"/>
              <a:gd name="connsiteY31" fmla="*/ 2314575 h 4257675"/>
              <a:gd name="connsiteX32" fmla="*/ 487067 w 4414281"/>
              <a:gd name="connsiteY32" fmla="*/ 2324100 h 4257675"/>
              <a:gd name="connsiteX33" fmla="*/ 163217 w 4414281"/>
              <a:gd name="connsiteY33" fmla="*/ 2343150 h 4257675"/>
              <a:gd name="connsiteX34" fmla="*/ 115592 w 4414281"/>
              <a:gd name="connsiteY34" fmla="*/ 2362200 h 4257675"/>
              <a:gd name="connsiteX35" fmla="*/ 39392 w 4414281"/>
              <a:gd name="connsiteY35" fmla="*/ 2381250 h 4257675"/>
              <a:gd name="connsiteX36" fmla="*/ 29867 w 4414281"/>
              <a:gd name="connsiteY36" fmla="*/ 2447925 h 4257675"/>
              <a:gd name="connsiteX37" fmla="*/ 20342 w 4414281"/>
              <a:gd name="connsiteY37" fmla="*/ 2486025 h 4257675"/>
              <a:gd name="connsiteX38" fmla="*/ 10817 w 4414281"/>
              <a:gd name="connsiteY38" fmla="*/ 2533650 h 4257675"/>
              <a:gd name="connsiteX39" fmla="*/ 1292 w 4414281"/>
              <a:gd name="connsiteY39" fmla="*/ 2724150 h 4257675"/>
              <a:gd name="connsiteX40" fmla="*/ 10817 w 4414281"/>
              <a:gd name="connsiteY40" fmla="*/ 2800350 h 4257675"/>
              <a:gd name="connsiteX41" fmla="*/ 77492 w 4414281"/>
              <a:gd name="connsiteY41" fmla="*/ 2819400 h 4257675"/>
              <a:gd name="connsiteX42" fmla="*/ 163217 w 4414281"/>
              <a:gd name="connsiteY42" fmla="*/ 3000375 h 4257675"/>
              <a:gd name="connsiteX43" fmla="*/ 248942 w 4414281"/>
              <a:gd name="connsiteY43" fmla="*/ 3190875 h 4257675"/>
              <a:gd name="connsiteX44" fmla="*/ 287042 w 4414281"/>
              <a:gd name="connsiteY44" fmla="*/ 3257550 h 4257675"/>
              <a:gd name="connsiteX45" fmla="*/ 315617 w 4414281"/>
              <a:gd name="connsiteY45" fmla="*/ 3324225 h 4257675"/>
              <a:gd name="connsiteX46" fmla="*/ 353717 w 4414281"/>
              <a:gd name="connsiteY46" fmla="*/ 3429000 h 4257675"/>
              <a:gd name="connsiteX47" fmla="*/ 429917 w 4414281"/>
              <a:gd name="connsiteY47" fmla="*/ 3543300 h 4257675"/>
              <a:gd name="connsiteX48" fmla="*/ 487067 w 4414281"/>
              <a:gd name="connsiteY48" fmla="*/ 3638550 h 4257675"/>
              <a:gd name="connsiteX49" fmla="*/ 544217 w 4414281"/>
              <a:gd name="connsiteY49" fmla="*/ 3762375 h 4257675"/>
              <a:gd name="connsiteX50" fmla="*/ 753767 w 4414281"/>
              <a:gd name="connsiteY50" fmla="*/ 4019550 h 4257675"/>
              <a:gd name="connsiteX51" fmla="*/ 887117 w 4414281"/>
              <a:gd name="connsiteY51" fmla="*/ 4162425 h 4257675"/>
              <a:gd name="connsiteX52" fmla="*/ 963317 w 4414281"/>
              <a:gd name="connsiteY52" fmla="*/ 4229100 h 4257675"/>
              <a:gd name="connsiteX53" fmla="*/ 1010942 w 4414281"/>
              <a:gd name="connsiteY53" fmla="*/ 4257675 h 4257675"/>
              <a:gd name="connsiteX54" fmla="*/ 1172867 w 4414281"/>
              <a:gd name="connsiteY54" fmla="*/ 4095750 h 4257675"/>
              <a:gd name="connsiteX55" fmla="*/ 1363367 w 4414281"/>
              <a:gd name="connsiteY55" fmla="*/ 3924300 h 4257675"/>
              <a:gd name="connsiteX56" fmla="*/ 1477667 w 4414281"/>
              <a:gd name="connsiteY56" fmla="*/ 3810000 h 4257675"/>
              <a:gd name="connsiteX57" fmla="*/ 1630067 w 4414281"/>
              <a:gd name="connsiteY57" fmla="*/ 3686175 h 4257675"/>
              <a:gd name="connsiteX58" fmla="*/ 1706267 w 4414281"/>
              <a:gd name="connsiteY58" fmla="*/ 3609975 h 4257675"/>
              <a:gd name="connsiteX59" fmla="*/ 1801517 w 4414281"/>
              <a:gd name="connsiteY59" fmla="*/ 3533775 h 4257675"/>
              <a:gd name="connsiteX60" fmla="*/ 1868192 w 4414281"/>
              <a:gd name="connsiteY60" fmla="*/ 3457575 h 4257675"/>
              <a:gd name="connsiteX61" fmla="*/ 1963442 w 4414281"/>
              <a:gd name="connsiteY61" fmla="*/ 3362325 h 4257675"/>
              <a:gd name="connsiteX62" fmla="*/ 2039642 w 4414281"/>
              <a:gd name="connsiteY62" fmla="*/ 3238500 h 4257675"/>
              <a:gd name="connsiteX63" fmla="*/ 2096792 w 4414281"/>
              <a:gd name="connsiteY63" fmla="*/ 3181350 h 4257675"/>
              <a:gd name="connsiteX64" fmla="*/ 2153942 w 4414281"/>
              <a:gd name="connsiteY64" fmla="*/ 3114675 h 4257675"/>
              <a:gd name="connsiteX65" fmla="*/ 2306342 w 4414281"/>
              <a:gd name="connsiteY65" fmla="*/ 3000375 h 4257675"/>
              <a:gd name="connsiteX66" fmla="*/ 2553992 w 4414281"/>
              <a:gd name="connsiteY66" fmla="*/ 2857500 h 4257675"/>
              <a:gd name="connsiteX67" fmla="*/ 2649242 w 4414281"/>
              <a:gd name="connsiteY67" fmla="*/ 2819400 h 4257675"/>
              <a:gd name="connsiteX68" fmla="*/ 2801642 w 4414281"/>
              <a:gd name="connsiteY68" fmla="*/ 2733675 h 4257675"/>
              <a:gd name="connsiteX69" fmla="*/ 2887367 w 4414281"/>
              <a:gd name="connsiteY69" fmla="*/ 2695575 h 4257675"/>
              <a:gd name="connsiteX70" fmla="*/ 3058817 w 4414281"/>
              <a:gd name="connsiteY70" fmla="*/ 2628900 h 4257675"/>
              <a:gd name="connsiteX71" fmla="*/ 3582692 w 4414281"/>
              <a:gd name="connsiteY71" fmla="*/ 2667000 h 4257675"/>
              <a:gd name="connsiteX72" fmla="*/ 3687467 w 4414281"/>
              <a:gd name="connsiteY72" fmla="*/ 2695575 h 4257675"/>
              <a:gd name="connsiteX73" fmla="*/ 3877967 w 4414281"/>
              <a:gd name="connsiteY73" fmla="*/ 2733675 h 4257675"/>
              <a:gd name="connsiteX74" fmla="*/ 4278017 w 4414281"/>
              <a:gd name="connsiteY74" fmla="*/ 2752725 h 4257675"/>
              <a:gd name="connsiteX75" fmla="*/ 4363742 w 4414281"/>
              <a:gd name="connsiteY75" fmla="*/ 2762250 h 4257675"/>
              <a:gd name="connsiteX76" fmla="*/ 4411367 w 4414281"/>
              <a:gd name="connsiteY76" fmla="*/ 2752725 h 4257675"/>
              <a:gd name="connsiteX77" fmla="*/ 4401842 w 4414281"/>
              <a:gd name="connsiteY77" fmla="*/ 2705100 h 4257675"/>
              <a:gd name="connsiteX78" fmla="*/ 4382792 w 4414281"/>
              <a:gd name="connsiteY78" fmla="*/ 2647950 h 4257675"/>
              <a:gd name="connsiteX79" fmla="*/ 4316117 w 4414281"/>
              <a:gd name="connsiteY79" fmla="*/ 2533650 h 4257675"/>
              <a:gd name="connsiteX80" fmla="*/ 4249442 w 4414281"/>
              <a:gd name="connsiteY80" fmla="*/ 2438400 h 4257675"/>
              <a:gd name="connsiteX81" fmla="*/ 4220867 w 4414281"/>
              <a:gd name="connsiteY81" fmla="*/ 2352675 h 4257675"/>
              <a:gd name="connsiteX82" fmla="*/ 4201817 w 4414281"/>
              <a:gd name="connsiteY82" fmla="*/ 2276475 h 4257675"/>
              <a:gd name="connsiteX83" fmla="*/ 4144667 w 4414281"/>
              <a:gd name="connsiteY83" fmla="*/ 2114550 h 4257675"/>
              <a:gd name="connsiteX84" fmla="*/ 4097042 w 4414281"/>
              <a:gd name="connsiteY84" fmla="*/ 1962150 h 4257675"/>
              <a:gd name="connsiteX85" fmla="*/ 4077992 w 4414281"/>
              <a:gd name="connsiteY85" fmla="*/ 1847850 h 4257675"/>
              <a:gd name="connsiteX86" fmla="*/ 4058942 w 4414281"/>
              <a:gd name="connsiteY86" fmla="*/ 1695450 h 4257675"/>
              <a:gd name="connsiteX87" fmla="*/ 4011317 w 4414281"/>
              <a:gd name="connsiteY87" fmla="*/ 1619250 h 4257675"/>
              <a:gd name="connsiteX88" fmla="*/ 3982742 w 4414281"/>
              <a:gd name="connsiteY88" fmla="*/ 1628775 h 4257675"/>
              <a:gd name="connsiteX89" fmla="*/ 3897017 w 4414281"/>
              <a:gd name="connsiteY89" fmla="*/ 1647825 h 4257675"/>
              <a:gd name="connsiteX90" fmla="*/ 3496967 w 4414281"/>
              <a:gd name="connsiteY90" fmla="*/ 1752600 h 4257675"/>
              <a:gd name="connsiteX91" fmla="*/ 3354092 w 4414281"/>
              <a:gd name="connsiteY91" fmla="*/ 1771650 h 4257675"/>
              <a:gd name="connsiteX92" fmla="*/ 2477792 w 4414281"/>
              <a:gd name="connsiteY92" fmla="*/ 1743075 h 4257675"/>
              <a:gd name="connsiteX93" fmla="*/ 2468267 w 4414281"/>
              <a:gd name="connsiteY93" fmla="*/ 1562100 h 4257675"/>
              <a:gd name="connsiteX94" fmla="*/ 2449217 w 4414281"/>
              <a:gd name="connsiteY94" fmla="*/ 1428750 h 4257675"/>
              <a:gd name="connsiteX95" fmla="*/ 2439692 w 4414281"/>
              <a:gd name="connsiteY95" fmla="*/ 1295400 h 4257675"/>
              <a:gd name="connsiteX96" fmla="*/ 2468267 w 4414281"/>
              <a:gd name="connsiteY96" fmla="*/ 1066800 h 4257675"/>
              <a:gd name="connsiteX97" fmla="*/ 2611142 w 4414281"/>
              <a:gd name="connsiteY97" fmla="*/ 971550 h 4257675"/>
              <a:gd name="connsiteX98" fmla="*/ 2668292 w 4414281"/>
              <a:gd name="connsiteY98" fmla="*/ 933450 h 4257675"/>
              <a:gd name="connsiteX99" fmla="*/ 2773067 w 4414281"/>
              <a:gd name="connsiteY99" fmla="*/ 885825 h 4257675"/>
              <a:gd name="connsiteX100" fmla="*/ 2773067 w 4414281"/>
              <a:gd name="connsiteY100" fmla="*/ 476250 h 4257675"/>
              <a:gd name="connsiteX101" fmla="*/ 2734967 w 4414281"/>
              <a:gd name="connsiteY101" fmla="*/ 400050 h 4257675"/>
              <a:gd name="connsiteX102" fmla="*/ 2639717 w 4414281"/>
              <a:gd name="connsiteY102" fmla="*/ 85725 h 4257675"/>
              <a:gd name="connsiteX103" fmla="*/ 2611142 w 4414281"/>
              <a:gd name="connsiteY103" fmla="*/ 28575 h 4257675"/>
              <a:gd name="connsiteX104" fmla="*/ 2582567 w 4414281"/>
              <a:gd name="connsiteY104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20467 w 4414281"/>
              <a:gd name="connsiteY15" fmla="*/ 495300 h 4257675"/>
              <a:gd name="connsiteX16" fmla="*/ 868067 w 4414281"/>
              <a:gd name="connsiteY16" fmla="*/ 571500 h 4257675"/>
              <a:gd name="connsiteX17" fmla="*/ 791867 w 4414281"/>
              <a:gd name="connsiteY17" fmla="*/ 628650 h 4257675"/>
              <a:gd name="connsiteX18" fmla="*/ 610892 w 4414281"/>
              <a:gd name="connsiteY18" fmla="*/ 695325 h 4257675"/>
              <a:gd name="connsiteX19" fmla="*/ 582317 w 4414281"/>
              <a:gd name="connsiteY19" fmla="*/ 704850 h 4257675"/>
              <a:gd name="connsiteX20" fmla="*/ 506117 w 4414281"/>
              <a:gd name="connsiteY20" fmla="*/ 723900 h 4257675"/>
              <a:gd name="connsiteX21" fmla="*/ 417217 w 4414281"/>
              <a:gd name="connsiteY21" fmla="*/ 777875 h 4257675"/>
              <a:gd name="connsiteX22" fmla="*/ 515642 w 4414281"/>
              <a:gd name="connsiteY22" fmla="*/ 879475 h 4257675"/>
              <a:gd name="connsiteX23" fmla="*/ 909342 w 4414281"/>
              <a:gd name="connsiteY23" fmla="*/ 1457325 h 4257675"/>
              <a:gd name="connsiteX24" fmla="*/ 1204617 w 4414281"/>
              <a:gd name="connsiteY24" fmla="*/ 1958975 h 4257675"/>
              <a:gd name="connsiteX25" fmla="*/ 1153817 w 4414281"/>
              <a:gd name="connsiteY25" fmla="*/ 2028825 h 4257675"/>
              <a:gd name="connsiteX26" fmla="*/ 1049042 w 4414281"/>
              <a:gd name="connsiteY26" fmla="*/ 2057400 h 4257675"/>
              <a:gd name="connsiteX27" fmla="*/ 953792 w 4414281"/>
              <a:gd name="connsiteY27" fmla="*/ 2095500 h 4257675"/>
              <a:gd name="connsiteX28" fmla="*/ 763292 w 4414281"/>
              <a:gd name="connsiteY28" fmla="*/ 2181225 h 4257675"/>
              <a:gd name="connsiteX29" fmla="*/ 639467 w 4414281"/>
              <a:gd name="connsiteY29" fmla="*/ 2228850 h 4257675"/>
              <a:gd name="connsiteX30" fmla="*/ 572792 w 4414281"/>
              <a:gd name="connsiteY30" fmla="*/ 2276475 h 4257675"/>
              <a:gd name="connsiteX31" fmla="*/ 544217 w 4414281"/>
              <a:gd name="connsiteY31" fmla="*/ 2314575 h 4257675"/>
              <a:gd name="connsiteX32" fmla="*/ 487067 w 4414281"/>
              <a:gd name="connsiteY32" fmla="*/ 2324100 h 4257675"/>
              <a:gd name="connsiteX33" fmla="*/ 163217 w 4414281"/>
              <a:gd name="connsiteY33" fmla="*/ 2343150 h 4257675"/>
              <a:gd name="connsiteX34" fmla="*/ 115592 w 4414281"/>
              <a:gd name="connsiteY34" fmla="*/ 2362200 h 4257675"/>
              <a:gd name="connsiteX35" fmla="*/ 39392 w 4414281"/>
              <a:gd name="connsiteY35" fmla="*/ 2381250 h 4257675"/>
              <a:gd name="connsiteX36" fmla="*/ 29867 w 4414281"/>
              <a:gd name="connsiteY36" fmla="*/ 2447925 h 4257675"/>
              <a:gd name="connsiteX37" fmla="*/ 20342 w 4414281"/>
              <a:gd name="connsiteY37" fmla="*/ 2486025 h 4257675"/>
              <a:gd name="connsiteX38" fmla="*/ 10817 w 4414281"/>
              <a:gd name="connsiteY38" fmla="*/ 2533650 h 4257675"/>
              <a:gd name="connsiteX39" fmla="*/ 1292 w 4414281"/>
              <a:gd name="connsiteY39" fmla="*/ 2724150 h 4257675"/>
              <a:gd name="connsiteX40" fmla="*/ 10817 w 4414281"/>
              <a:gd name="connsiteY40" fmla="*/ 2800350 h 4257675"/>
              <a:gd name="connsiteX41" fmla="*/ 77492 w 4414281"/>
              <a:gd name="connsiteY41" fmla="*/ 2819400 h 4257675"/>
              <a:gd name="connsiteX42" fmla="*/ 163217 w 4414281"/>
              <a:gd name="connsiteY42" fmla="*/ 3000375 h 4257675"/>
              <a:gd name="connsiteX43" fmla="*/ 248942 w 4414281"/>
              <a:gd name="connsiteY43" fmla="*/ 3190875 h 4257675"/>
              <a:gd name="connsiteX44" fmla="*/ 287042 w 4414281"/>
              <a:gd name="connsiteY44" fmla="*/ 3257550 h 4257675"/>
              <a:gd name="connsiteX45" fmla="*/ 315617 w 4414281"/>
              <a:gd name="connsiteY45" fmla="*/ 3324225 h 4257675"/>
              <a:gd name="connsiteX46" fmla="*/ 353717 w 4414281"/>
              <a:gd name="connsiteY46" fmla="*/ 3429000 h 4257675"/>
              <a:gd name="connsiteX47" fmla="*/ 429917 w 4414281"/>
              <a:gd name="connsiteY47" fmla="*/ 3543300 h 4257675"/>
              <a:gd name="connsiteX48" fmla="*/ 487067 w 4414281"/>
              <a:gd name="connsiteY48" fmla="*/ 3638550 h 4257675"/>
              <a:gd name="connsiteX49" fmla="*/ 544217 w 4414281"/>
              <a:gd name="connsiteY49" fmla="*/ 3762375 h 4257675"/>
              <a:gd name="connsiteX50" fmla="*/ 753767 w 4414281"/>
              <a:gd name="connsiteY50" fmla="*/ 4019550 h 4257675"/>
              <a:gd name="connsiteX51" fmla="*/ 887117 w 4414281"/>
              <a:gd name="connsiteY51" fmla="*/ 4162425 h 4257675"/>
              <a:gd name="connsiteX52" fmla="*/ 963317 w 4414281"/>
              <a:gd name="connsiteY52" fmla="*/ 4229100 h 4257675"/>
              <a:gd name="connsiteX53" fmla="*/ 1010942 w 4414281"/>
              <a:gd name="connsiteY53" fmla="*/ 4257675 h 4257675"/>
              <a:gd name="connsiteX54" fmla="*/ 1172867 w 4414281"/>
              <a:gd name="connsiteY54" fmla="*/ 4095750 h 4257675"/>
              <a:gd name="connsiteX55" fmla="*/ 1363367 w 4414281"/>
              <a:gd name="connsiteY55" fmla="*/ 3924300 h 4257675"/>
              <a:gd name="connsiteX56" fmla="*/ 1477667 w 4414281"/>
              <a:gd name="connsiteY56" fmla="*/ 3810000 h 4257675"/>
              <a:gd name="connsiteX57" fmla="*/ 1630067 w 4414281"/>
              <a:gd name="connsiteY57" fmla="*/ 3686175 h 4257675"/>
              <a:gd name="connsiteX58" fmla="*/ 1706267 w 4414281"/>
              <a:gd name="connsiteY58" fmla="*/ 3609975 h 4257675"/>
              <a:gd name="connsiteX59" fmla="*/ 1801517 w 4414281"/>
              <a:gd name="connsiteY59" fmla="*/ 3533775 h 4257675"/>
              <a:gd name="connsiteX60" fmla="*/ 1868192 w 4414281"/>
              <a:gd name="connsiteY60" fmla="*/ 3457575 h 4257675"/>
              <a:gd name="connsiteX61" fmla="*/ 1963442 w 4414281"/>
              <a:gd name="connsiteY61" fmla="*/ 3362325 h 4257675"/>
              <a:gd name="connsiteX62" fmla="*/ 2039642 w 4414281"/>
              <a:gd name="connsiteY62" fmla="*/ 3238500 h 4257675"/>
              <a:gd name="connsiteX63" fmla="*/ 2096792 w 4414281"/>
              <a:gd name="connsiteY63" fmla="*/ 3181350 h 4257675"/>
              <a:gd name="connsiteX64" fmla="*/ 2153942 w 4414281"/>
              <a:gd name="connsiteY64" fmla="*/ 3114675 h 4257675"/>
              <a:gd name="connsiteX65" fmla="*/ 2306342 w 4414281"/>
              <a:gd name="connsiteY65" fmla="*/ 3000375 h 4257675"/>
              <a:gd name="connsiteX66" fmla="*/ 2553992 w 4414281"/>
              <a:gd name="connsiteY66" fmla="*/ 2857500 h 4257675"/>
              <a:gd name="connsiteX67" fmla="*/ 2649242 w 4414281"/>
              <a:gd name="connsiteY67" fmla="*/ 2819400 h 4257675"/>
              <a:gd name="connsiteX68" fmla="*/ 2801642 w 4414281"/>
              <a:gd name="connsiteY68" fmla="*/ 2733675 h 4257675"/>
              <a:gd name="connsiteX69" fmla="*/ 2887367 w 4414281"/>
              <a:gd name="connsiteY69" fmla="*/ 2695575 h 4257675"/>
              <a:gd name="connsiteX70" fmla="*/ 3058817 w 4414281"/>
              <a:gd name="connsiteY70" fmla="*/ 2628900 h 4257675"/>
              <a:gd name="connsiteX71" fmla="*/ 3582692 w 4414281"/>
              <a:gd name="connsiteY71" fmla="*/ 2667000 h 4257675"/>
              <a:gd name="connsiteX72" fmla="*/ 3687467 w 4414281"/>
              <a:gd name="connsiteY72" fmla="*/ 2695575 h 4257675"/>
              <a:gd name="connsiteX73" fmla="*/ 3877967 w 4414281"/>
              <a:gd name="connsiteY73" fmla="*/ 2733675 h 4257675"/>
              <a:gd name="connsiteX74" fmla="*/ 4278017 w 4414281"/>
              <a:gd name="connsiteY74" fmla="*/ 2752725 h 4257675"/>
              <a:gd name="connsiteX75" fmla="*/ 4363742 w 4414281"/>
              <a:gd name="connsiteY75" fmla="*/ 2762250 h 4257675"/>
              <a:gd name="connsiteX76" fmla="*/ 4411367 w 4414281"/>
              <a:gd name="connsiteY76" fmla="*/ 2752725 h 4257675"/>
              <a:gd name="connsiteX77" fmla="*/ 4401842 w 4414281"/>
              <a:gd name="connsiteY77" fmla="*/ 2705100 h 4257675"/>
              <a:gd name="connsiteX78" fmla="*/ 4382792 w 4414281"/>
              <a:gd name="connsiteY78" fmla="*/ 2647950 h 4257675"/>
              <a:gd name="connsiteX79" fmla="*/ 4316117 w 4414281"/>
              <a:gd name="connsiteY79" fmla="*/ 2533650 h 4257675"/>
              <a:gd name="connsiteX80" fmla="*/ 4249442 w 4414281"/>
              <a:gd name="connsiteY80" fmla="*/ 2438400 h 4257675"/>
              <a:gd name="connsiteX81" fmla="*/ 4220867 w 4414281"/>
              <a:gd name="connsiteY81" fmla="*/ 2352675 h 4257675"/>
              <a:gd name="connsiteX82" fmla="*/ 4201817 w 4414281"/>
              <a:gd name="connsiteY82" fmla="*/ 2276475 h 4257675"/>
              <a:gd name="connsiteX83" fmla="*/ 4144667 w 4414281"/>
              <a:gd name="connsiteY83" fmla="*/ 2114550 h 4257675"/>
              <a:gd name="connsiteX84" fmla="*/ 4097042 w 4414281"/>
              <a:gd name="connsiteY84" fmla="*/ 1962150 h 4257675"/>
              <a:gd name="connsiteX85" fmla="*/ 4077992 w 4414281"/>
              <a:gd name="connsiteY85" fmla="*/ 1847850 h 4257675"/>
              <a:gd name="connsiteX86" fmla="*/ 4058942 w 4414281"/>
              <a:gd name="connsiteY86" fmla="*/ 1695450 h 4257675"/>
              <a:gd name="connsiteX87" fmla="*/ 4011317 w 4414281"/>
              <a:gd name="connsiteY87" fmla="*/ 1619250 h 4257675"/>
              <a:gd name="connsiteX88" fmla="*/ 3982742 w 4414281"/>
              <a:gd name="connsiteY88" fmla="*/ 1628775 h 4257675"/>
              <a:gd name="connsiteX89" fmla="*/ 3897017 w 4414281"/>
              <a:gd name="connsiteY89" fmla="*/ 1647825 h 4257675"/>
              <a:gd name="connsiteX90" fmla="*/ 3496967 w 4414281"/>
              <a:gd name="connsiteY90" fmla="*/ 1752600 h 4257675"/>
              <a:gd name="connsiteX91" fmla="*/ 3354092 w 4414281"/>
              <a:gd name="connsiteY91" fmla="*/ 1771650 h 4257675"/>
              <a:gd name="connsiteX92" fmla="*/ 2477792 w 4414281"/>
              <a:gd name="connsiteY92" fmla="*/ 1743075 h 4257675"/>
              <a:gd name="connsiteX93" fmla="*/ 2468267 w 4414281"/>
              <a:gd name="connsiteY93" fmla="*/ 1562100 h 4257675"/>
              <a:gd name="connsiteX94" fmla="*/ 2449217 w 4414281"/>
              <a:gd name="connsiteY94" fmla="*/ 1428750 h 4257675"/>
              <a:gd name="connsiteX95" fmla="*/ 2439692 w 4414281"/>
              <a:gd name="connsiteY95" fmla="*/ 1295400 h 4257675"/>
              <a:gd name="connsiteX96" fmla="*/ 2468267 w 4414281"/>
              <a:gd name="connsiteY96" fmla="*/ 1066800 h 4257675"/>
              <a:gd name="connsiteX97" fmla="*/ 2611142 w 4414281"/>
              <a:gd name="connsiteY97" fmla="*/ 971550 h 4257675"/>
              <a:gd name="connsiteX98" fmla="*/ 2668292 w 4414281"/>
              <a:gd name="connsiteY98" fmla="*/ 933450 h 4257675"/>
              <a:gd name="connsiteX99" fmla="*/ 2773067 w 4414281"/>
              <a:gd name="connsiteY99" fmla="*/ 885825 h 4257675"/>
              <a:gd name="connsiteX100" fmla="*/ 2773067 w 4414281"/>
              <a:gd name="connsiteY100" fmla="*/ 476250 h 4257675"/>
              <a:gd name="connsiteX101" fmla="*/ 2734967 w 4414281"/>
              <a:gd name="connsiteY101" fmla="*/ 400050 h 4257675"/>
              <a:gd name="connsiteX102" fmla="*/ 2639717 w 4414281"/>
              <a:gd name="connsiteY102" fmla="*/ 85725 h 4257675"/>
              <a:gd name="connsiteX103" fmla="*/ 2611142 w 4414281"/>
              <a:gd name="connsiteY103" fmla="*/ 28575 h 4257675"/>
              <a:gd name="connsiteX104" fmla="*/ 2582567 w 4414281"/>
              <a:gd name="connsiteY104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20467 w 4414281"/>
              <a:gd name="connsiteY15" fmla="*/ 495300 h 4257675"/>
              <a:gd name="connsiteX16" fmla="*/ 868067 w 4414281"/>
              <a:gd name="connsiteY16" fmla="*/ 571500 h 4257675"/>
              <a:gd name="connsiteX17" fmla="*/ 791867 w 4414281"/>
              <a:gd name="connsiteY17" fmla="*/ 628650 h 4257675"/>
              <a:gd name="connsiteX18" fmla="*/ 610892 w 4414281"/>
              <a:gd name="connsiteY18" fmla="*/ 695325 h 4257675"/>
              <a:gd name="connsiteX19" fmla="*/ 582317 w 4414281"/>
              <a:gd name="connsiteY19" fmla="*/ 704850 h 4257675"/>
              <a:gd name="connsiteX20" fmla="*/ 506117 w 4414281"/>
              <a:gd name="connsiteY20" fmla="*/ 723900 h 4257675"/>
              <a:gd name="connsiteX21" fmla="*/ 417217 w 4414281"/>
              <a:gd name="connsiteY21" fmla="*/ 777875 h 4257675"/>
              <a:gd name="connsiteX22" fmla="*/ 515642 w 4414281"/>
              <a:gd name="connsiteY22" fmla="*/ 879475 h 4257675"/>
              <a:gd name="connsiteX23" fmla="*/ 839492 w 4414281"/>
              <a:gd name="connsiteY23" fmla="*/ 1365250 h 4257675"/>
              <a:gd name="connsiteX24" fmla="*/ 1204617 w 4414281"/>
              <a:gd name="connsiteY24" fmla="*/ 1958975 h 4257675"/>
              <a:gd name="connsiteX25" fmla="*/ 1153817 w 4414281"/>
              <a:gd name="connsiteY25" fmla="*/ 2028825 h 4257675"/>
              <a:gd name="connsiteX26" fmla="*/ 1049042 w 4414281"/>
              <a:gd name="connsiteY26" fmla="*/ 2057400 h 4257675"/>
              <a:gd name="connsiteX27" fmla="*/ 953792 w 4414281"/>
              <a:gd name="connsiteY27" fmla="*/ 2095500 h 4257675"/>
              <a:gd name="connsiteX28" fmla="*/ 763292 w 4414281"/>
              <a:gd name="connsiteY28" fmla="*/ 2181225 h 4257675"/>
              <a:gd name="connsiteX29" fmla="*/ 639467 w 4414281"/>
              <a:gd name="connsiteY29" fmla="*/ 2228850 h 4257675"/>
              <a:gd name="connsiteX30" fmla="*/ 572792 w 4414281"/>
              <a:gd name="connsiteY30" fmla="*/ 2276475 h 4257675"/>
              <a:gd name="connsiteX31" fmla="*/ 544217 w 4414281"/>
              <a:gd name="connsiteY31" fmla="*/ 2314575 h 4257675"/>
              <a:gd name="connsiteX32" fmla="*/ 487067 w 4414281"/>
              <a:gd name="connsiteY32" fmla="*/ 2324100 h 4257675"/>
              <a:gd name="connsiteX33" fmla="*/ 163217 w 4414281"/>
              <a:gd name="connsiteY33" fmla="*/ 2343150 h 4257675"/>
              <a:gd name="connsiteX34" fmla="*/ 115592 w 4414281"/>
              <a:gd name="connsiteY34" fmla="*/ 2362200 h 4257675"/>
              <a:gd name="connsiteX35" fmla="*/ 39392 w 4414281"/>
              <a:gd name="connsiteY35" fmla="*/ 2381250 h 4257675"/>
              <a:gd name="connsiteX36" fmla="*/ 29867 w 4414281"/>
              <a:gd name="connsiteY36" fmla="*/ 2447925 h 4257675"/>
              <a:gd name="connsiteX37" fmla="*/ 20342 w 4414281"/>
              <a:gd name="connsiteY37" fmla="*/ 2486025 h 4257675"/>
              <a:gd name="connsiteX38" fmla="*/ 10817 w 4414281"/>
              <a:gd name="connsiteY38" fmla="*/ 2533650 h 4257675"/>
              <a:gd name="connsiteX39" fmla="*/ 1292 w 4414281"/>
              <a:gd name="connsiteY39" fmla="*/ 2724150 h 4257675"/>
              <a:gd name="connsiteX40" fmla="*/ 10817 w 4414281"/>
              <a:gd name="connsiteY40" fmla="*/ 2800350 h 4257675"/>
              <a:gd name="connsiteX41" fmla="*/ 77492 w 4414281"/>
              <a:gd name="connsiteY41" fmla="*/ 2819400 h 4257675"/>
              <a:gd name="connsiteX42" fmla="*/ 163217 w 4414281"/>
              <a:gd name="connsiteY42" fmla="*/ 3000375 h 4257675"/>
              <a:gd name="connsiteX43" fmla="*/ 248942 w 4414281"/>
              <a:gd name="connsiteY43" fmla="*/ 3190875 h 4257675"/>
              <a:gd name="connsiteX44" fmla="*/ 287042 w 4414281"/>
              <a:gd name="connsiteY44" fmla="*/ 3257550 h 4257675"/>
              <a:gd name="connsiteX45" fmla="*/ 315617 w 4414281"/>
              <a:gd name="connsiteY45" fmla="*/ 3324225 h 4257675"/>
              <a:gd name="connsiteX46" fmla="*/ 353717 w 4414281"/>
              <a:gd name="connsiteY46" fmla="*/ 3429000 h 4257675"/>
              <a:gd name="connsiteX47" fmla="*/ 429917 w 4414281"/>
              <a:gd name="connsiteY47" fmla="*/ 3543300 h 4257675"/>
              <a:gd name="connsiteX48" fmla="*/ 487067 w 4414281"/>
              <a:gd name="connsiteY48" fmla="*/ 3638550 h 4257675"/>
              <a:gd name="connsiteX49" fmla="*/ 544217 w 4414281"/>
              <a:gd name="connsiteY49" fmla="*/ 3762375 h 4257675"/>
              <a:gd name="connsiteX50" fmla="*/ 753767 w 4414281"/>
              <a:gd name="connsiteY50" fmla="*/ 4019550 h 4257675"/>
              <a:gd name="connsiteX51" fmla="*/ 887117 w 4414281"/>
              <a:gd name="connsiteY51" fmla="*/ 4162425 h 4257675"/>
              <a:gd name="connsiteX52" fmla="*/ 963317 w 4414281"/>
              <a:gd name="connsiteY52" fmla="*/ 4229100 h 4257675"/>
              <a:gd name="connsiteX53" fmla="*/ 1010942 w 4414281"/>
              <a:gd name="connsiteY53" fmla="*/ 4257675 h 4257675"/>
              <a:gd name="connsiteX54" fmla="*/ 1172867 w 4414281"/>
              <a:gd name="connsiteY54" fmla="*/ 4095750 h 4257675"/>
              <a:gd name="connsiteX55" fmla="*/ 1363367 w 4414281"/>
              <a:gd name="connsiteY55" fmla="*/ 3924300 h 4257675"/>
              <a:gd name="connsiteX56" fmla="*/ 1477667 w 4414281"/>
              <a:gd name="connsiteY56" fmla="*/ 3810000 h 4257675"/>
              <a:gd name="connsiteX57" fmla="*/ 1630067 w 4414281"/>
              <a:gd name="connsiteY57" fmla="*/ 3686175 h 4257675"/>
              <a:gd name="connsiteX58" fmla="*/ 1706267 w 4414281"/>
              <a:gd name="connsiteY58" fmla="*/ 3609975 h 4257675"/>
              <a:gd name="connsiteX59" fmla="*/ 1801517 w 4414281"/>
              <a:gd name="connsiteY59" fmla="*/ 3533775 h 4257675"/>
              <a:gd name="connsiteX60" fmla="*/ 1868192 w 4414281"/>
              <a:gd name="connsiteY60" fmla="*/ 3457575 h 4257675"/>
              <a:gd name="connsiteX61" fmla="*/ 1963442 w 4414281"/>
              <a:gd name="connsiteY61" fmla="*/ 3362325 h 4257675"/>
              <a:gd name="connsiteX62" fmla="*/ 2039642 w 4414281"/>
              <a:gd name="connsiteY62" fmla="*/ 3238500 h 4257675"/>
              <a:gd name="connsiteX63" fmla="*/ 2096792 w 4414281"/>
              <a:gd name="connsiteY63" fmla="*/ 3181350 h 4257675"/>
              <a:gd name="connsiteX64" fmla="*/ 2153942 w 4414281"/>
              <a:gd name="connsiteY64" fmla="*/ 3114675 h 4257675"/>
              <a:gd name="connsiteX65" fmla="*/ 2306342 w 4414281"/>
              <a:gd name="connsiteY65" fmla="*/ 3000375 h 4257675"/>
              <a:gd name="connsiteX66" fmla="*/ 2553992 w 4414281"/>
              <a:gd name="connsiteY66" fmla="*/ 2857500 h 4257675"/>
              <a:gd name="connsiteX67" fmla="*/ 2649242 w 4414281"/>
              <a:gd name="connsiteY67" fmla="*/ 2819400 h 4257675"/>
              <a:gd name="connsiteX68" fmla="*/ 2801642 w 4414281"/>
              <a:gd name="connsiteY68" fmla="*/ 2733675 h 4257675"/>
              <a:gd name="connsiteX69" fmla="*/ 2887367 w 4414281"/>
              <a:gd name="connsiteY69" fmla="*/ 2695575 h 4257675"/>
              <a:gd name="connsiteX70" fmla="*/ 3058817 w 4414281"/>
              <a:gd name="connsiteY70" fmla="*/ 2628900 h 4257675"/>
              <a:gd name="connsiteX71" fmla="*/ 3582692 w 4414281"/>
              <a:gd name="connsiteY71" fmla="*/ 2667000 h 4257675"/>
              <a:gd name="connsiteX72" fmla="*/ 3687467 w 4414281"/>
              <a:gd name="connsiteY72" fmla="*/ 2695575 h 4257675"/>
              <a:gd name="connsiteX73" fmla="*/ 3877967 w 4414281"/>
              <a:gd name="connsiteY73" fmla="*/ 2733675 h 4257675"/>
              <a:gd name="connsiteX74" fmla="*/ 4278017 w 4414281"/>
              <a:gd name="connsiteY74" fmla="*/ 2752725 h 4257675"/>
              <a:gd name="connsiteX75" fmla="*/ 4363742 w 4414281"/>
              <a:gd name="connsiteY75" fmla="*/ 2762250 h 4257675"/>
              <a:gd name="connsiteX76" fmla="*/ 4411367 w 4414281"/>
              <a:gd name="connsiteY76" fmla="*/ 2752725 h 4257675"/>
              <a:gd name="connsiteX77" fmla="*/ 4401842 w 4414281"/>
              <a:gd name="connsiteY77" fmla="*/ 2705100 h 4257675"/>
              <a:gd name="connsiteX78" fmla="*/ 4382792 w 4414281"/>
              <a:gd name="connsiteY78" fmla="*/ 2647950 h 4257675"/>
              <a:gd name="connsiteX79" fmla="*/ 4316117 w 4414281"/>
              <a:gd name="connsiteY79" fmla="*/ 2533650 h 4257675"/>
              <a:gd name="connsiteX80" fmla="*/ 4249442 w 4414281"/>
              <a:gd name="connsiteY80" fmla="*/ 2438400 h 4257675"/>
              <a:gd name="connsiteX81" fmla="*/ 4220867 w 4414281"/>
              <a:gd name="connsiteY81" fmla="*/ 2352675 h 4257675"/>
              <a:gd name="connsiteX82" fmla="*/ 4201817 w 4414281"/>
              <a:gd name="connsiteY82" fmla="*/ 2276475 h 4257675"/>
              <a:gd name="connsiteX83" fmla="*/ 4144667 w 4414281"/>
              <a:gd name="connsiteY83" fmla="*/ 2114550 h 4257675"/>
              <a:gd name="connsiteX84" fmla="*/ 4097042 w 4414281"/>
              <a:gd name="connsiteY84" fmla="*/ 1962150 h 4257675"/>
              <a:gd name="connsiteX85" fmla="*/ 4077992 w 4414281"/>
              <a:gd name="connsiteY85" fmla="*/ 1847850 h 4257675"/>
              <a:gd name="connsiteX86" fmla="*/ 4058942 w 4414281"/>
              <a:gd name="connsiteY86" fmla="*/ 1695450 h 4257675"/>
              <a:gd name="connsiteX87" fmla="*/ 4011317 w 4414281"/>
              <a:gd name="connsiteY87" fmla="*/ 1619250 h 4257675"/>
              <a:gd name="connsiteX88" fmla="*/ 3982742 w 4414281"/>
              <a:gd name="connsiteY88" fmla="*/ 1628775 h 4257675"/>
              <a:gd name="connsiteX89" fmla="*/ 3897017 w 4414281"/>
              <a:gd name="connsiteY89" fmla="*/ 1647825 h 4257675"/>
              <a:gd name="connsiteX90" fmla="*/ 3496967 w 4414281"/>
              <a:gd name="connsiteY90" fmla="*/ 1752600 h 4257675"/>
              <a:gd name="connsiteX91" fmla="*/ 3354092 w 4414281"/>
              <a:gd name="connsiteY91" fmla="*/ 1771650 h 4257675"/>
              <a:gd name="connsiteX92" fmla="*/ 2477792 w 4414281"/>
              <a:gd name="connsiteY92" fmla="*/ 1743075 h 4257675"/>
              <a:gd name="connsiteX93" fmla="*/ 2468267 w 4414281"/>
              <a:gd name="connsiteY93" fmla="*/ 1562100 h 4257675"/>
              <a:gd name="connsiteX94" fmla="*/ 2449217 w 4414281"/>
              <a:gd name="connsiteY94" fmla="*/ 1428750 h 4257675"/>
              <a:gd name="connsiteX95" fmla="*/ 2439692 w 4414281"/>
              <a:gd name="connsiteY95" fmla="*/ 1295400 h 4257675"/>
              <a:gd name="connsiteX96" fmla="*/ 2468267 w 4414281"/>
              <a:gd name="connsiteY96" fmla="*/ 1066800 h 4257675"/>
              <a:gd name="connsiteX97" fmla="*/ 2611142 w 4414281"/>
              <a:gd name="connsiteY97" fmla="*/ 971550 h 4257675"/>
              <a:gd name="connsiteX98" fmla="*/ 2668292 w 4414281"/>
              <a:gd name="connsiteY98" fmla="*/ 933450 h 4257675"/>
              <a:gd name="connsiteX99" fmla="*/ 2773067 w 4414281"/>
              <a:gd name="connsiteY99" fmla="*/ 885825 h 4257675"/>
              <a:gd name="connsiteX100" fmla="*/ 2773067 w 4414281"/>
              <a:gd name="connsiteY100" fmla="*/ 476250 h 4257675"/>
              <a:gd name="connsiteX101" fmla="*/ 2734967 w 4414281"/>
              <a:gd name="connsiteY101" fmla="*/ 400050 h 4257675"/>
              <a:gd name="connsiteX102" fmla="*/ 2639717 w 4414281"/>
              <a:gd name="connsiteY102" fmla="*/ 85725 h 4257675"/>
              <a:gd name="connsiteX103" fmla="*/ 2611142 w 4414281"/>
              <a:gd name="connsiteY103" fmla="*/ 28575 h 4257675"/>
              <a:gd name="connsiteX104" fmla="*/ 2582567 w 4414281"/>
              <a:gd name="connsiteY104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20467 w 4414281"/>
              <a:gd name="connsiteY15" fmla="*/ 495300 h 4257675"/>
              <a:gd name="connsiteX16" fmla="*/ 868067 w 4414281"/>
              <a:gd name="connsiteY16" fmla="*/ 571500 h 4257675"/>
              <a:gd name="connsiteX17" fmla="*/ 791867 w 4414281"/>
              <a:gd name="connsiteY17" fmla="*/ 628650 h 4257675"/>
              <a:gd name="connsiteX18" fmla="*/ 610892 w 4414281"/>
              <a:gd name="connsiteY18" fmla="*/ 695325 h 4257675"/>
              <a:gd name="connsiteX19" fmla="*/ 582317 w 4414281"/>
              <a:gd name="connsiteY19" fmla="*/ 704850 h 4257675"/>
              <a:gd name="connsiteX20" fmla="*/ 506117 w 4414281"/>
              <a:gd name="connsiteY20" fmla="*/ 723900 h 4257675"/>
              <a:gd name="connsiteX21" fmla="*/ 417217 w 4414281"/>
              <a:gd name="connsiteY21" fmla="*/ 777875 h 4257675"/>
              <a:gd name="connsiteX22" fmla="*/ 515642 w 4414281"/>
              <a:gd name="connsiteY22" fmla="*/ 879475 h 4257675"/>
              <a:gd name="connsiteX23" fmla="*/ 839492 w 4414281"/>
              <a:gd name="connsiteY23" fmla="*/ 1365250 h 4257675"/>
              <a:gd name="connsiteX24" fmla="*/ 985542 w 4414281"/>
              <a:gd name="connsiteY24" fmla="*/ 1739900 h 4257675"/>
              <a:gd name="connsiteX25" fmla="*/ 1153817 w 4414281"/>
              <a:gd name="connsiteY25" fmla="*/ 2028825 h 4257675"/>
              <a:gd name="connsiteX26" fmla="*/ 1049042 w 4414281"/>
              <a:gd name="connsiteY26" fmla="*/ 2057400 h 4257675"/>
              <a:gd name="connsiteX27" fmla="*/ 953792 w 4414281"/>
              <a:gd name="connsiteY27" fmla="*/ 2095500 h 4257675"/>
              <a:gd name="connsiteX28" fmla="*/ 763292 w 4414281"/>
              <a:gd name="connsiteY28" fmla="*/ 2181225 h 4257675"/>
              <a:gd name="connsiteX29" fmla="*/ 639467 w 4414281"/>
              <a:gd name="connsiteY29" fmla="*/ 2228850 h 4257675"/>
              <a:gd name="connsiteX30" fmla="*/ 572792 w 4414281"/>
              <a:gd name="connsiteY30" fmla="*/ 2276475 h 4257675"/>
              <a:gd name="connsiteX31" fmla="*/ 544217 w 4414281"/>
              <a:gd name="connsiteY31" fmla="*/ 2314575 h 4257675"/>
              <a:gd name="connsiteX32" fmla="*/ 487067 w 4414281"/>
              <a:gd name="connsiteY32" fmla="*/ 2324100 h 4257675"/>
              <a:gd name="connsiteX33" fmla="*/ 163217 w 4414281"/>
              <a:gd name="connsiteY33" fmla="*/ 2343150 h 4257675"/>
              <a:gd name="connsiteX34" fmla="*/ 115592 w 4414281"/>
              <a:gd name="connsiteY34" fmla="*/ 2362200 h 4257675"/>
              <a:gd name="connsiteX35" fmla="*/ 39392 w 4414281"/>
              <a:gd name="connsiteY35" fmla="*/ 2381250 h 4257675"/>
              <a:gd name="connsiteX36" fmla="*/ 29867 w 4414281"/>
              <a:gd name="connsiteY36" fmla="*/ 2447925 h 4257675"/>
              <a:gd name="connsiteX37" fmla="*/ 20342 w 4414281"/>
              <a:gd name="connsiteY37" fmla="*/ 2486025 h 4257675"/>
              <a:gd name="connsiteX38" fmla="*/ 10817 w 4414281"/>
              <a:gd name="connsiteY38" fmla="*/ 2533650 h 4257675"/>
              <a:gd name="connsiteX39" fmla="*/ 1292 w 4414281"/>
              <a:gd name="connsiteY39" fmla="*/ 2724150 h 4257675"/>
              <a:gd name="connsiteX40" fmla="*/ 10817 w 4414281"/>
              <a:gd name="connsiteY40" fmla="*/ 2800350 h 4257675"/>
              <a:gd name="connsiteX41" fmla="*/ 77492 w 4414281"/>
              <a:gd name="connsiteY41" fmla="*/ 2819400 h 4257675"/>
              <a:gd name="connsiteX42" fmla="*/ 163217 w 4414281"/>
              <a:gd name="connsiteY42" fmla="*/ 3000375 h 4257675"/>
              <a:gd name="connsiteX43" fmla="*/ 248942 w 4414281"/>
              <a:gd name="connsiteY43" fmla="*/ 3190875 h 4257675"/>
              <a:gd name="connsiteX44" fmla="*/ 287042 w 4414281"/>
              <a:gd name="connsiteY44" fmla="*/ 3257550 h 4257675"/>
              <a:gd name="connsiteX45" fmla="*/ 315617 w 4414281"/>
              <a:gd name="connsiteY45" fmla="*/ 3324225 h 4257675"/>
              <a:gd name="connsiteX46" fmla="*/ 353717 w 4414281"/>
              <a:gd name="connsiteY46" fmla="*/ 3429000 h 4257675"/>
              <a:gd name="connsiteX47" fmla="*/ 429917 w 4414281"/>
              <a:gd name="connsiteY47" fmla="*/ 3543300 h 4257675"/>
              <a:gd name="connsiteX48" fmla="*/ 487067 w 4414281"/>
              <a:gd name="connsiteY48" fmla="*/ 3638550 h 4257675"/>
              <a:gd name="connsiteX49" fmla="*/ 544217 w 4414281"/>
              <a:gd name="connsiteY49" fmla="*/ 3762375 h 4257675"/>
              <a:gd name="connsiteX50" fmla="*/ 753767 w 4414281"/>
              <a:gd name="connsiteY50" fmla="*/ 4019550 h 4257675"/>
              <a:gd name="connsiteX51" fmla="*/ 887117 w 4414281"/>
              <a:gd name="connsiteY51" fmla="*/ 4162425 h 4257675"/>
              <a:gd name="connsiteX52" fmla="*/ 963317 w 4414281"/>
              <a:gd name="connsiteY52" fmla="*/ 4229100 h 4257675"/>
              <a:gd name="connsiteX53" fmla="*/ 1010942 w 4414281"/>
              <a:gd name="connsiteY53" fmla="*/ 4257675 h 4257675"/>
              <a:gd name="connsiteX54" fmla="*/ 1172867 w 4414281"/>
              <a:gd name="connsiteY54" fmla="*/ 4095750 h 4257675"/>
              <a:gd name="connsiteX55" fmla="*/ 1363367 w 4414281"/>
              <a:gd name="connsiteY55" fmla="*/ 3924300 h 4257675"/>
              <a:gd name="connsiteX56" fmla="*/ 1477667 w 4414281"/>
              <a:gd name="connsiteY56" fmla="*/ 3810000 h 4257675"/>
              <a:gd name="connsiteX57" fmla="*/ 1630067 w 4414281"/>
              <a:gd name="connsiteY57" fmla="*/ 3686175 h 4257675"/>
              <a:gd name="connsiteX58" fmla="*/ 1706267 w 4414281"/>
              <a:gd name="connsiteY58" fmla="*/ 3609975 h 4257675"/>
              <a:gd name="connsiteX59" fmla="*/ 1801517 w 4414281"/>
              <a:gd name="connsiteY59" fmla="*/ 3533775 h 4257675"/>
              <a:gd name="connsiteX60" fmla="*/ 1868192 w 4414281"/>
              <a:gd name="connsiteY60" fmla="*/ 3457575 h 4257675"/>
              <a:gd name="connsiteX61" fmla="*/ 1963442 w 4414281"/>
              <a:gd name="connsiteY61" fmla="*/ 3362325 h 4257675"/>
              <a:gd name="connsiteX62" fmla="*/ 2039642 w 4414281"/>
              <a:gd name="connsiteY62" fmla="*/ 3238500 h 4257675"/>
              <a:gd name="connsiteX63" fmla="*/ 2096792 w 4414281"/>
              <a:gd name="connsiteY63" fmla="*/ 3181350 h 4257675"/>
              <a:gd name="connsiteX64" fmla="*/ 2153942 w 4414281"/>
              <a:gd name="connsiteY64" fmla="*/ 3114675 h 4257675"/>
              <a:gd name="connsiteX65" fmla="*/ 2306342 w 4414281"/>
              <a:gd name="connsiteY65" fmla="*/ 3000375 h 4257675"/>
              <a:gd name="connsiteX66" fmla="*/ 2553992 w 4414281"/>
              <a:gd name="connsiteY66" fmla="*/ 2857500 h 4257675"/>
              <a:gd name="connsiteX67" fmla="*/ 2649242 w 4414281"/>
              <a:gd name="connsiteY67" fmla="*/ 2819400 h 4257675"/>
              <a:gd name="connsiteX68" fmla="*/ 2801642 w 4414281"/>
              <a:gd name="connsiteY68" fmla="*/ 2733675 h 4257675"/>
              <a:gd name="connsiteX69" fmla="*/ 2887367 w 4414281"/>
              <a:gd name="connsiteY69" fmla="*/ 2695575 h 4257675"/>
              <a:gd name="connsiteX70" fmla="*/ 3058817 w 4414281"/>
              <a:gd name="connsiteY70" fmla="*/ 2628900 h 4257675"/>
              <a:gd name="connsiteX71" fmla="*/ 3582692 w 4414281"/>
              <a:gd name="connsiteY71" fmla="*/ 2667000 h 4257675"/>
              <a:gd name="connsiteX72" fmla="*/ 3687467 w 4414281"/>
              <a:gd name="connsiteY72" fmla="*/ 2695575 h 4257675"/>
              <a:gd name="connsiteX73" fmla="*/ 3877967 w 4414281"/>
              <a:gd name="connsiteY73" fmla="*/ 2733675 h 4257675"/>
              <a:gd name="connsiteX74" fmla="*/ 4278017 w 4414281"/>
              <a:gd name="connsiteY74" fmla="*/ 2752725 h 4257675"/>
              <a:gd name="connsiteX75" fmla="*/ 4363742 w 4414281"/>
              <a:gd name="connsiteY75" fmla="*/ 2762250 h 4257675"/>
              <a:gd name="connsiteX76" fmla="*/ 4411367 w 4414281"/>
              <a:gd name="connsiteY76" fmla="*/ 2752725 h 4257675"/>
              <a:gd name="connsiteX77" fmla="*/ 4401842 w 4414281"/>
              <a:gd name="connsiteY77" fmla="*/ 2705100 h 4257675"/>
              <a:gd name="connsiteX78" fmla="*/ 4382792 w 4414281"/>
              <a:gd name="connsiteY78" fmla="*/ 2647950 h 4257675"/>
              <a:gd name="connsiteX79" fmla="*/ 4316117 w 4414281"/>
              <a:gd name="connsiteY79" fmla="*/ 2533650 h 4257675"/>
              <a:gd name="connsiteX80" fmla="*/ 4249442 w 4414281"/>
              <a:gd name="connsiteY80" fmla="*/ 2438400 h 4257675"/>
              <a:gd name="connsiteX81" fmla="*/ 4220867 w 4414281"/>
              <a:gd name="connsiteY81" fmla="*/ 2352675 h 4257675"/>
              <a:gd name="connsiteX82" fmla="*/ 4201817 w 4414281"/>
              <a:gd name="connsiteY82" fmla="*/ 2276475 h 4257675"/>
              <a:gd name="connsiteX83" fmla="*/ 4144667 w 4414281"/>
              <a:gd name="connsiteY83" fmla="*/ 2114550 h 4257675"/>
              <a:gd name="connsiteX84" fmla="*/ 4097042 w 4414281"/>
              <a:gd name="connsiteY84" fmla="*/ 1962150 h 4257675"/>
              <a:gd name="connsiteX85" fmla="*/ 4077992 w 4414281"/>
              <a:gd name="connsiteY85" fmla="*/ 1847850 h 4257675"/>
              <a:gd name="connsiteX86" fmla="*/ 4058942 w 4414281"/>
              <a:gd name="connsiteY86" fmla="*/ 1695450 h 4257675"/>
              <a:gd name="connsiteX87" fmla="*/ 4011317 w 4414281"/>
              <a:gd name="connsiteY87" fmla="*/ 1619250 h 4257675"/>
              <a:gd name="connsiteX88" fmla="*/ 3982742 w 4414281"/>
              <a:gd name="connsiteY88" fmla="*/ 1628775 h 4257675"/>
              <a:gd name="connsiteX89" fmla="*/ 3897017 w 4414281"/>
              <a:gd name="connsiteY89" fmla="*/ 1647825 h 4257675"/>
              <a:gd name="connsiteX90" fmla="*/ 3496967 w 4414281"/>
              <a:gd name="connsiteY90" fmla="*/ 1752600 h 4257675"/>
              <a:gd name="connsiteX91" fmla="*/ 3354092 w 4414281"/>
              <a:gd name="connsiteY91" fmla="*/ 1771650 h 4257675"/>
              <a:gd name="connsiteX92" fmla="*/ 2477792 w 4414281"/>
              <a:gd name="connsiteY92" fmla="*/ 1743075 h 4257675"/>
              <a:gd name="connsiteX93" fmla="*/ 2468267 w 4414281"/>
              <a:gd name="connsiteY93" fmla="*/ 1562100 h 4257675"/>
              <a:gd name="connsiteX94" fmla="*/ 2449217 w 4414281"/>
              <a:gd name="connsiteY94" fmla="*/ 1428750 h 4257675"/>
              <a:gd name="connsiteX95" fmla="*/ 2439692 w 4414281"/>
              <a:gd name="connsiteY95" fmla="*/ 1295400 h 4257675"/>
              <a:gd name="connsiteX96" fmla="*/ 2468267 w 4414281"/>
              <a:gd name="connsiteY96" fmla="*/ 1066800 h 4257675"/>
              <a:gd name="connsiteX97" fmla="*/ 2611142 w 4414281"/>
              <a:gd name="connsiteY97" fmla="*/ 971550 h 4257675"/>
              <a:gd name="connsiteX98" fmla="*/ 2668292 w 4414281"/>
              <a:gd name="connsiteY98" fmla="*/ 933450 h 4257675"/>
              <a:gd name="connsiteX99" fmla="*/ 2773067 w 4414281"/>
              <a:gd name="connsiteY99" fmla="*/ 885825 h 4257675"/>
              <a:gd name="connsiteX100" fmla="*/ 2773067 w 4414281"/>
              <a:gd name="connsiteY100" fmla="*/ 476250 h 4257675"/>
              <a:gd name="connsiteX101" fmla="*/ 2734967 w 4414281"/>
              <a:gd name="connsiteY101" fmla="*/ 400050 h 4257675"/>
              <a:gd name="connsiteX102" fmla="*/ 2639717 w 4414281"/>
              <a:gd name="connsiteY102" fmla="*/ 85725 h 4257675"/>
              <a:gd name="connsiteX103" fmla="*/ 2611142 w 4414281"/>
              <a:gd name="connsiteY103" fmla="*/ 28575 h 4257675"/>
              <a:gd name="connsiteX104" fmla="*/ 2582567 w 4414281"/>
              <a:gd name="connsiteY104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20467 w 4414281"/>
              <a:gd name="connsiteY15" fmla="*/ 495300 h 4257675"/>
              <a:gd name="connsiteX16" fmla="*/ 868067 w 4414281"/>
              <a:gd name="connsiteY16" fmla="*/ 571500 h 4257675"/>
              <a:gd name="connsiteX17" fmla="*/ 791867 w 4414281"/>
              <a:gd name="connsiteY17" fmla="*/ 628650 h 4257675"/>
              <a:gd name="connsiteX18" fmla="*/ 610892 w 4414281"/>
              <a:gd name="connsiteY18" fmla="*/ 695325 h 4257675"/>
              <a:gd name="connsiteX19" fmla="*/ 582317 w 4414281"/>
              <a:gd name="connsiteY19" fmla="*/ 704850 h 4257675"/>
              <a:gd name="connsiteX20" fmla="*/ 506117 w 4414281"/>
              <a:gd name="connsiteY20" fmla="*/ 723900 h 4257675"/>
              <a:gd name="connsiteX21" fmla="*/ 417217 w 4414281"/>
              <a:gd name="connsiteY21" fmla="*/ 777875 h 4257675"/>
              <a:gd name="connsiteX22" fmla="*/ 515642 w 4414281"/>
              <a:gd name="connsiteY22" fmla="*/ 879475 h 4257675"/>
              <a:gd name="connsiteX23" fmla="*/ 839492 w 4414281"/>
              <a:gd name="connsiteY23" fmla="*/ 1365250 h 4257675"/>
              <a:gd name="connsiteX24" fmla="*/ 985542 w 4414281"/>
              <a:gd name="connsiteY24" fmla="*/ 1739900 h 4257675"/>
              <a:gd name="connsiteX25" fmla="*/ 1195092 w 4414281"/>
              <a:gd name="connsiteY25" fmla="*/ 2006600 h 4257675"/>
              <a:gd name="connsiteX26" fmla="*/ 1049042 w 4414281"/>
              <a:gd name="connsiteY26" fmla="*/ 2057400 h 4257675"/>
              <a:gd name="connsiteX27" fmla="*/ 953792 w 4414281"/>
              <a:gd name="connsiteY27" fmla="*/ 2095500 h 4257675"/>
              <a:gd name="connsiteX28" fmla="*/ 763292 w 4414281"/>
              <a:gd name="connsiteY28" fmla="*/ 2181225 h 4257675"/>
              <a:gd name="connsiteX29" fmla="*/ 639467 w 4414281"/>
              <a:gd name="connsiteY29" fmla="*/ 2228850 h 4257675"/>
              <a:gd name="connsiteX30" fmla="*/ 572792 w 4414281"/>
              <a:gd name="connsiteY30" fmla="*/ 2276475 h 4257675"/>
              <a:gd name="connsiteX31" fmla="*/ 544217 w 4414281"/>
              <a:gd name="connsiteY31" fmla="*/ 2314575 h 4257675"/>
              <a:gd name="connsiteX32" fmla="*/ 487067 w 4414281"/>
              <a:gd name="connsiteY32" fmla="*/ 2324100 h 4257675"/>
              <a:gd name="connsiteX33" fmla="*/ 163217 w 4414281"/>
              <a:gd name="connsiteY33" fmla="*/ 2343150 h 4257675"/>
              <a:gd name="connsiteX34" fmla="*/ 115592 w 4414281"/>
              <a:gd name="connsiteY34" fmla="*/ 2362200 h 4257675"/>
              <a:gd name="connsiteX35" fmla="*/ 39392 w 4414281"/>
              <a:gd name="connsiteY35" fmla="*/ 2381250 h 4257675"/>
              <a:gd name="connsiteX36" fmla="*/ 29867 w 4414281"/>
              <a:gd name="connsiteY36" fmla="*/ 2447925 h 4257675"/>
              <a:gd name="connsiteX37" fmla="*/ 20342 w 4414281"/>
              <a:gd name="connsiteY37" fmla="*/ 2486025 h 4257675"/>
              <a:gd name="connsiteX38" fmla="*/ 10817 w 4414281"/>
              <a:gd name="connsiteY38" fmla="*/ 2533650 h 4257675"/>
              <a:gd name="connsiteX39" fmla="*/ 1292 w 4414281"/>
              <a:gd name="connsiteY39" fmla="*/ 2724150 h 4257675"/>
              <a:gd name="connsiteX40" fmla="*/ 10817 w 4414281"/>
              <a:gd name="connsiteY40" fmla="*/ 2800350 h 4257675"/>
              <a:gd name="connsiteX41" fmla="*/ 77492 w 4414281"/>
              <a:gd name="connsiteY41" fmla="*/ 2819400 h 4257675"/>
              <a:gd name="connsiteX42" fmla="*/ 163217 w 4414281"/>
              <a:gd name="connsiteY42" fmla="*/ 3000375 h 4257675"/>
              <a:gd name="connsiteX43" fmla="*/ 248942 w 4414281"/>
              <a:gd name="connsiteY43" fmla="*/ 3190875 h 4257675"/>
              <a:gd name="connsiteX44" fmla="*/ 287042 w 4414281"/>
              <a:gd name="connsiteY44" fmla="*/ 3257550 h 4257675"/>
              <a:gd name="connsiteX45" fmla="*/ 315617 w 4414281"/>
              <a:gd name="connsiteY45" fmla="*/ 3324225 h 4257675"/>
              <a:gd name="connsiteX46" fmla="*/ 353717 w 4414281"/>
              <a:gd name="connsiteY46" fmla="*/ 3429000 h 4257675"/>
              <a:gd name="connsiteX47" fmla="*/ 429917 w 4414281"/>
              <a:gd name="connsiteY47" fmla="*/ 3543300 h 4257675"/>
              <a:gd name="connsiteX48" fmla="*/ 487067 w 4414281"/>
              <a:gd name="connsiteY48" fmla="*/ 3638550 h 4257675"/>
              <a:gd name="connsiteX49" fmla="*/ 544217 w 4414281"/>
              <a:gd name="connsiteY49" fmla="*/ 3762375 h 4257675"/>
              <a:gd name="connsiteX50" fmla="*/ 753767 w 4414281"/>
              <a:gd name="connsiteY50" fmla="*/ 4019550 h 4257675"/>
              <a:gd name="connsiteX51" fmla="*/ 887117 w 4414281"/>
              <a:gd name="connsiteY51" fmla="*/ 4162425 h 4257675"/>
              <a:gd name="connsiteX52" fmla="*/ 963317 w 4414281"/>
              <a:gd name="connsiteY52" fmla="*/ 4229100 h 4257675"/>
              <a:gd name="connsiteX53" fmla="*/ 1010942 w 4414281"/>
              <a:gd name="connsiteY53" fmla="*/ 4257675 h 4257675"/>
              <a:gd name="connsiteX54" fmla="*/ 1172867 w 4414281"/>
              <a:gd name="connsiteY54" fmla="*/ 4095750 h 4257675"/>
              <a:gd name="connsiteX55" fmla="*/ 1363367 w 4414281"/>
              <a:gd name="connsiteY55" fmla="*/ 3924300 h 4257675"/>
              <a:gd name="connsiteX56" fmla="*/ 1477667 w 4414281"/>
              <a:gd name="connsiteY56" fmla="*/ 3810000 h 4257675"/>
              <a:gd name="connsiteX57" fmla="*/ 1630067 w 4414281"/>
              <a:gd name="connsiteY57" fmla="*/ 3686175 h 4257675"/>
              <a:gd name="connsiteX58" fmla="*/ 1706267 w 4414281"/>
              <a:gd name="connsiteY58" fmla="*/ 3609975 h 4257675"/>
              <a:gd name="connsiteX59" fmla="*/ 1801517 w 4414281"/>
              <a:gd name="connsiteY59" fmla="*/ 3533775 h 4257675"/>
              <a:gd name="connsiteX60" fmla="*/ 1868192 w 4414281"/>
              <a:gd name="connsiteY60" fmla="*/ 3457575 h 4257675"/>
              <a:gd name="connsiteX61" fmla="*/ 1963442 w 4414281"/>
              <a:gd name="connsiteY61" fmla="*/ 3362325 h 4257675"/>
              <a:gd name="connsiteX62" fmla="*/ 2039642 w 4414281"/>
              <a:gd name="connsiteY62" fmla="*/ 3238500 h 4257675"/>
              <a:gd name="connsiteX63" fmla="*/ 2096792 w 4414281"/>
              <a:gd name="connsiteY63" fmla="*/ 3181350 h 4257675"/>
              <a:gd name="connsiteX64" fmla="*/ 2153942 w 4414281"/>
              <a:gd name="connsiteY64" fmla="*/ 3114675 h 4257675"/>
              <a:gd name="connsiteX65" fmla="*/ 2306342 w 4414281"/>
              <a:gd name="connsiteY65" fmla="*/ 3000375 h 4257675"/>
              <a:gd name="connsiteX66" fmla="*/ 2553992 w 4414281"/>
              <a:gd name="connsiteY66" fmla="*/ 2857500 h 4257675"/>
              <a:gd name="connsiteX67" fmla="*/ 2649242 w 4414281"/>
              <a:gd name="connsiteY67" fmla="*/ 2819400 h 4257675"/>
              <a:gd name="connsiteX68" fmla="*/ 2801642 w 4414281"/>
              <a:gd name="connsiteY68" fmla="*/ 2733675 h 4257675"/>
              <a:gd name="connsiteX69" fmla="*/ 2887367 w 4414281"/>
              <a:gd name="connsiteY69" fmla="*/ 2695575 h 4257675"/>
              <a:gd name="connsiteX70" fmla="*/ 3058817 w 4414281"/>
              <a:gd name="connsiteY70" fmla="*/ 2628900 h 4257675"/>
              <a:gd name="connsiteX71" fmla="*/ 3582692 w 4414281"/>
              <a:gd name="connsiteY71" fmla="*/ 2667000 h 4257675"/>
              <a:gd name="connsiteX72" fmla="*/ 3687467 w 4414281"/>
              <a:gd name="connsiteY72" fmla="*/ 2695575 h 4257675"/>
              <a:gd name="connsiteX73" fmla="*/ 3877967 w 4414281"/>
              <a:gd name="connsiteY73" fmla="*/ 2733675 h 4257675"/>
              <a:gd name="connsiteX74" fmla="*/ 4278017 w 4414281"/>
              <a:gd name="connsiteY74" fmla="*/ 2752725 h 4257675"/>
              <a:gd name="connsiteX75" fmla="*/ 4363742 w 4414281"/>
              <a:gd name="connsiteY75" fmla="*/ 2762250 h 4257675"/>
              <a:gd name="connsiteX76" fmla="*/ 4411367 w 4414281"/>
              <a:gd name="connsiteY76" fmla="*/ 2752725 h 4257675"/>
              <a:gd name="connsiteX77" fmla="*/ 4401842 w 4414281"/>
              <a:gd name="connsiteY77" fmla="*/ 2705100 h 4257675"/>
              <a:gd name="connsiteX78" fmla="*/ 4382792 w 4414281"/>
              <a:gd name="connsiteY78" fmla="*/ 2647950 h 4257675"/>
              <a:gd name="connsiteX79" fmla="*/ 4316117 w 4414281"/>
              <a:gd name="connsiteY79" fmla="*/ 2533650 h 4257675"/>
              <a:gd name="connsiteX80" fmla="*/ 4249442 w 4414281"/>
              <a:gd name="connsiteY80" fmla="*/ 2438400 h 4257675"/>
              <a:gd name="connsiteX81" fmla="*/ 4220867 w 4414281"/>
              <a:gd name="connsiteY81" fmla="*/ 2352675 h 4257675"/>
              <a:gd name="connsiteX82" fmla="*/ 4201817 w 4414281"/>
              <a:gd name="connsiteY82" fmla="*/ 2276475 h 4257675"/>
              <a:gd name="connsiteX83" fmla="*/ 4144667 w 4414281"/>
              <a:gd name="connsiteY83" fmla="*/ 2114550 h 4257675"/>
              <a:gd name="connsiteX84" fmla="*/ 4097042 w 4414281"/>
              <a:gd name="connsiteY84" fmla="*/ 1962150 h 4257675"/>
              <a:gd name="connsiteX85" fmla="*/ 4077992 w 4414281"/>
              <a:gd name="connsiteY85" fmla="*/ 1847850 h 4257675"/>
              <a:gd name="connsiteX86" fmla="*/ 4058942 w 4414281"/>
              <a:gd name="connsiteY86" fmla="*/ 1695450 h 4257675"/>
              <a:gd name="connsiteX87" fmla="*/ 4011317 w 4414281"/>
              <a:gd name="connsiteY87" fmla="*/ 1619250 h 4257675"/>
              <a:gd name="connsiteX88" fmla="*/ 3982742 w 4414281"/>
              <a:gd name="connsiteY88" fmla="*/ 1628775 h 4257675"/>
              <a:gd name="connsiteX89" fmla="*/ 3897017 w 4414281"/>
              <a:gd name="connsiteY89" fmla="*/ 1647825 h 4257675"/>
              <a:gd name="connsiteX90" fmla="*/ 3496967 w 4414281"/>
              <a:gd name="connsiteY90" fmla="*/ 1752600 h 4257675"/>
              <a:gd name="connsiteX91" fmla="*/ 3354092 w 4414281"/>
              <a:gd name="connsiteY91" fmla="*/ 1771650 h 4257675"/>
              <a:gd name="connsiteX92" fmla="*/ 2477792 w 4414281"/>
              <a:gd name="connsiteY92" fmla="*/ 1743075 h 4257675"/>
              <a:gd name="connsiteX93" fmla="*/ 2468267 w 4414281"/>
              <a:gd name="connsiteY93" fmla="*/ 1562100 h 4257675"/>
              <a:gd name="connsiteX94" fmla="*/ 2449217 w 4414281"/>
              <a:gd name="connsiteY94" fmla="*/ 1428750 h 4257675"/>
              <a:gd name="connsiteX95" fmla="*/ 2439692 w 4414281"/>
              <a:gd name="connsiteY95" fmla="*/ 1295400 h 4257675"/>
              <a:gd name="connsiteX96" fmla="*/ 2468267 w 4414281"/>
              <a:gd name="connsiteY96" fmla="*/ 1066800 h 4257675"/>
              <a:gd name="connsiteX97" fmla="*/ 2611142 w 4414281"/>
              <a:gd name="connsiteY97" fmla="*/ 971550 h 4257675"/>
              <a:gd name="connsiteX98" fmla="*/ 2668292 w 4414281"/>
              <a:gd name="connsiteY98" fmla="*/ 933450 h 4257675"/>
              <a:gd name="connsiteX99" fmla="*/ 2773067 w 4414281"/>
              <a:gd name="connsiteY99" fmla="*/ 885825 h 4257675"/>
              <a:gd name="connsiteX100" fmla="*/ 2773067 w 4414281"/>
              <a:gd name="connsiteY100" fmla="*/ 476250 h 4257675"/>
              <a:gd name="connsiteX101" fmla="*/ 2734967 w 4414281"/>
              <a:gd name="connsiteY101" fmla="*/ 400050 h 4257675"/>
              <a:gd name="connsiteX102" fmla="*/ 2639717 w 4414281"/>
              <a:gd name="connsiteY102" fmla="*/ 85725 h 4257675"/>
              <a:gd name="connsiteX103" fmla="*/ 2611142 w 4414281"/>
              <a:gd name="connsiteY103" fmla="*/ 28575 h 4257675"/>
              <a:gd name="connsiteX104" fmla="*/ 2582567 w 4414281"/>
              <a:gd name="connsiteY104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20467 w 4414281"/>
              <a:gd name="connsiteY15" fmla="*/ 495300 h 4257675"/>
              <a:gd name="connsiteX16" fmla="*/ 868067 w 4414281"/>
              <a:gd name="connsiteY16" fmla="*/ 571500 h 4257675"/>
              <a:gd name="connsiteX17" fmla="*/ 791867 w 4414281"/>
              <a:gd name="connsiteY17" fmla="*/ 628650 h 4257675"/>
              <a:gd name="connsiteX18" fmla="*/ 610892 w 4414281"/>
              <a:gd name="connsiteY18" fmla="*/ 695325 h 4257675"/>
              <a:gd name="connsiteX19" fmla="*/ 582317 w 4414281"/>
              <a:gd name="connsiteY19" fmla="*/ 704850 h 4257675"/>
              <a:gd name="connsiteX20" fmla="*/ 506117 w 4414281"/>
              <a:gd name="connsiteY20" fmla="*/ 723900 h 4257675"/>
              <a:gd name="connsiteX21" fmla="*/ 417217 w 4414281"/>
              <a:gd name="connsiteY21" fmla="*/ 777875 h 4257675"/>
              <a:gd name="connsiteX22" fmla="*/ 515642 w 4414281"/>
              <a:gd name="connsiteY22" fmla="*/ 879475 h 4257675"/>
              <a:gd name="connsiteX23" fmla="*/ 839492 w 4414281"/>
              <a:gd name="connsiteY23" fmla="*/ 1365250 h 4257675"/>
              <a:gd name="connsiteX24" fmla="*/ 899817 w 4414281"/>
              <a:gd name="connsiteY24" fmla="*/ 1498600 h 4257675"/>
              <a:gd name="connsiteX25" fmla="*/ 985542 w 4414281"/>
              <a:gd name="connsiteY25" fmla="*/ 1739900 h 4257675"/>
              <a:gd name="connsiteX26" fmla="*/ 1195092 w 4414281"/>
              <a:gd name="connsiteY26" fmla="*/ 2006600 h 4257675"/>
              <a:gd name="connsiteX27" fmla="*/ 1049042 w 4414281"/>
              <a:gd name="connsiteY27" fmla="*/ 2057400 h 4257675"/>
              <a:gd name="connsiteX28" fmla="*/ 953792 w 4414281"/>
              <a:gd name="connsiteY28" fmla="*/ 2095500 h 4257675"/>
              <a:gd name="connsiteX29" fmla="*/ 763292 w 4414281"/>
              <a:gd name="connsiteY29" fmla="*/ 2181225 h 4257675"/>
              <a:gd name="connsiteX30" fmla="*/ 639467 w 4414281"/>
              <a:gd name="connsiteY30" fmla="*/ 2228850 h 4257675"/>
              <a:gd name="connsiteX31" fmla="*/ 572792 w 4414281"/>
              <a:gd name="connsiteY31" fmla="*/ 2276475 h 4257675"/>
              <a:gd name="connsiteX32" fmla="*/ 544217 w 4414281"/>
              <a:gd name="connsiteY32" fmla="*/ 2314575 h 4257675"/>
              <a:gd name="connsiteX33" fmla="*/ 487067 w 4414281"/>
              <a:gd name="connsiteY33" fmla="*/ 2324100 h 4257675"/>
              <a:gd name="connsiteX34" fmla="*/ 163217 w 4414281"/>
              <a:gd name="connsiteY34" fmla="*/ 2343150 h 4257675"/>
              <a:gd name="connsiteX35" fmla="*/ 115592 w 4414281"/>
              <a:gd name="connsiteY35" fmla="*/ 2362200 h 4257675"/>
              <a:gd name="connsiteX36" fmla="*/ 39392 w 4414281"/>
              <a:gd name="connsiteY36" fmla="*/ 2381250 h 4257675"/>
              <a:gd name="connsiteX37" fmla="*/ 29867 w 4414281"/>
              <a:gd name="connsiteY37" fmla="*/ 2447925 h 4257675"/>
              <a:gd name="connsiteX38" fmla="*/ 20342 w 4414281"/>
              <a:gd name="connsiteY38" fmla="*/ 2486025 h 4257675"/>
              <a:gd name="connsiteX39" fmla="*/ 10817 w 4414281"/>
              <a:gd name="connsiteY39" fmla="*/ 2533650 h 4257675"/>
              <a:gd name="connsiteX40" fmla="*/ 1292 w 4414281"/>
              <a:gd name="connsiteY40" fmla="*/ 2724150 h 4257675"/>
              <a:gd name="connsiteX41" fmla="*/ 10817 w 4414281"/>
              <a:gd name="connsiteY41" fmla="*/ 2800350 h 4257675"/>
              <a:gd name="connsiteX42" fmla="*/ 77492 w 4414281"/>
              <a:gd name="connsiteY42" fmla="*/ 2819400 h 4257675"/>
              <a:gd name="connsiteX43" fmla="*/ 163217 w 4414281"/>
              <a:gd name="connsiteY43" fmla="*/ 3000375 h 4257675"/>
              <a:gd name="connsiteX44" fmla="*/ 248942 w 4414281"/>
              <a:gd name="connsiteY44" fmla="*/ 3190875 h 4257675"/>
              <a:gd name="connsiteX45" fmla="*/ 287042 w 4414281"/>
              <a:gd name="connsiteY45" fmla="*/ 3257550 h 4257675"/>
              <a:gd name="connsiteX46" fmla="*/ 315617 w 4414281"/>
              <a:gd name="connsiteY46" fmla="*/ 3324225 h 4257675"/>
              <a:gd name="connsiteX47" fmla="*/ 353717 w 4414281"/>
              <a:gd name="connsiteY47" fmla="*/ 3429000 h 4257675"/>
              <a:gd name="connsiteX48" fmla="*/ 429917 w 4414281"/>
              <a:gd name="connsiteY48" fmla="*/ 3543300 h 4257675"/>
              <a:gd name="connsiteX49" fmla="*/ 487067 w 4414281"/>
              <a:gd name="connsiteY49" fmla="*/ 3638550 h 4257675"/>
              <a:gd name="connsiteX50" fmla="*/ 544217 w 4414281"/>
              <a:gd name="connsiteY50" fmla="*/ 3762375 h 4257675"/>
              <a:gd name="connsiteX51" fmla="*/ 753767 w 4414281"/>
              <a:gd name="connsiteY51" fmla="*/ 4019550 h 4257675"/>
              <a:gd name="connsiteX52" fmla="*/ 887117 w 4414281"/>
              <a:gd name="connsiteY52" fmla="*/ 4162425 h 4257675"/>
              <a:gd name="connsiteX53" fmla="*/ 963317 w 4414281"/>
              <a:gd name="connsiteY53" fmla="*/ 4229100 h 4257675"/>
              <a:gd name="connsiteX54" fmla="*/ 1010942 w 4414281"/>
              <a:gd name="connsiteY54" fmla="*/ 4257675 h 4257675"/>
              <a:gd name="connsiteX55" fmla="*/ 1172867 w 4414281"/>
              <a:gd name="connsiteY55" fmla="*/ 4095750 h 4257675"/>
              <a:gd name="connsiteX56" fmla="*/ 1363367 w 4414281"/>
              <a:gd name="connsiteY56" fmla="*/ 3924300 h 4257675"/>
              <a:gd name="connsiteX57" fmla="*/ 1477667 w 4414281"/>
              <a:gd name="connsiteY57" fmla="*/ 3810000 h 4257675"/>
              <a:gd name="connsiteX58" fmla="*/ 1630067 w 4414281"/>
              <a:gd name="connsiteY58" fmla="*/ 3686175 h 4257675"/>
              <a:gd name="connsiteX59" fmla="*/ 1706267 w 4414281"/>
              <a:gd name="connsiteY59" fmla="*/ 3609975 h 4257675"/>
              <a:gd name="connsiteX60" fmla="*/ 1801517 w 4414281"/>
              <a:gd name="connsiteY60" fmla="*/ 3533775 h 4257675"/>
              <a:gd name="connsiteX61" fmla="*/ 1868192 w 4414281"/>
              <a:gd name="connsiteY61" fmla="*/ 3457575 h 4257675"/>
              <a:gd name="connsiteX62" fmla="*/ 1963442 w 4414281"/>
              <a:gd name="connsiteY62" fmla="*/ 3362325 h 4257675"/>
              <a:gd name="connsiteX63" fmla="*/ 2039642 w 4414281"/>
              <a:gd name="connsiteY63" fmla="*/ 3238500 h 4257675"/>
              <a:gd name="connsiteX64" fmla="*/ 2096792 w 4414281"/>
              <a:gd name="connsiteY64" fmla="*/ 3181350 h 4257675"/>
              <a:gd name="connsiteX65" fmla="*/ 2153942 w 4414281"/>
              <a:gd name="connsiteY65" fmla="*/ 3114675 h 4257675"/>
              <a:gd name="connsiteX66" fmla="*/ 2306342 w 4414281"/>
              <a:gd name="connsiteY66" fmla="*/ 3000375 h 4257675"/>
              <a:gd name="connsiteX67" fmla="*/ 2553992 w 4414281"/>
              <a:gd name="connsiteY67" fmla="*/ 2857500 h 4257675"/>
              <a:gd name="connsiteX68" fmla="*/ 2649242 w 4414281"/>
              <a:gd name="connsiteY68" fmla="*/ 2819400 h 4257675"/>
              <a:gd name="connsiteX69" fmla="*/ 2801642 w 4414281"/>
              <a:gd name="connsiteY69" fmla="*/ 2733675 h 4257675"/>
              <a:gd name="connsiteX70" fmla="*/ 2887367 w 4414281"/>
              <a:gd name="connsiteY70" fmla="*/ 2695575 h 4257675"/>
              <a:gd name="connsiteX71" fmla="*/ 3058817 w 4414281"/>
              <a:gd name="connsiteY71" fmla="*/ 2628900 h 4257675"/>
              <a:gd name="connsiteX72" fmla="*/ 3582692 w 4414281"/>
              <a:gd name="connsiteY72" fmla="*/ 2667000 h 4257675"/>
              <a:gd name="connsiteX73" fmla="*/ 3687467 w 4414281"/>
              <a:gd name="connsiteY73" fmla="*/ 2695575 h 4257675"/>
              <a:gd name="connsiteX74" fmla="*/ 3877967 w 4414281"/>
              <a:gd name="connsiteY74" fmla="*/ 2733675 h 4257675"/>
              <a:gd name="connsiteX75" fmla="*/ 4278017 w 4414281"/>
              <a:gd name="connsiteY75" fmla="*/ 2752725 h 4257675"/>
              <a:gd name="connsiteX76" fmla="*/ 4363742 w 4414281"/>
              <a:gd name="connsiteY76" fmla="*/ 2762250 h 4257675"/>
              <a:gd name="connsiteX77" fmla="*/ 4411367 w 4414281"/>
              <a:gd name="connsiteY77" fmla="*/ 2752725 h 4257675"/>
              <a:gd name="connsiteX78" fmla="*/ 4401842 w 4414281"/>
              <a:gd name="connsiteY78" fmla="*/ 2705100 h 4257675"/>
              <a:gd name="connsiteX79" fmla="*/ 4382792 w 4414281"/>
              <a:gd name="connsiteY79" fmla="*/ 2647950 h 4257675"/>
              <a:gd name="connsiteX80" fmla="*/ 4316117 w 4414281"/>
              <a:gd name="connsiteY80" fmla="*/ 2533650 h 4257675"/>
              <a:gd name="connsiteX81" fmla="*/ 4249442 w 4414281"/>
              <a:gd name="connsiteY81" fmla="*/ 2438400 h 4257675"/>
              <a:gd name="connsiteX82" fmla="*/ 4220867 w 4414281"/>
              <a:gd name="connsiteY82" fmla="*/ 2352675 h 4257675"/>
              <a:gd name="connsiteX83" fmla="*/ 4201817 w 4414281"/>
              <a:gd name="connsiteY83" fmla="*/ 2276475 h 4257675"/>
              <a:gd name="connsiteX84" fmla="*/ 4144667 w 4414281"/>
              <a:gd name="connsiteY84" fmla="*/ 2114550 h 4257675"/>
              <a:gd name="connsiteX85" fmla="*/ 4097042 w 4414281"/>
              <a:gd name="connsiteY85" fmla="*/ 1962150 h 4257675"/>
              <a:gd name="connsiteX86" fmla="*/ 4077992 w 4414281"/>
              <a:gd name="connsiteY86" fmla="*/ 1847850 h 4257675"/>
              <a:gd name="connsiteX87" fmla="*/ 4058942 w 4414281"/>
              <a:gd name="connsiteY87" fmla="*/ 1695450 h 4257675"/>
              <a:gd name="connsiteX88" fmla="*/ 4011317 w 4414281"/>
              <a:gd name="connsiteY88" fmla="*/ 1619250 h 4257675"/>
              <a:gd name="connsiteX89" fmla="*/ 3982742 w 4414281"/>
              <a:gd name="connsiteY89" fmla="*/ 1628775 h 4257675"/>
              <a:gd name="connsiteX90" fmla="*/ 3897017 w 4414281"/>
              <a:gd name="connsiteY90" fmla="*/ 1647825 h 4257675"/>
              <a:gd name="connsiteX91" fmla="*/ 3496967 w 4414281"/>
              <a:gd name="connsiteY91" fmla="*/ 1752600 h 4257675"/>
              <a:gd name="connsiteX92" fmla="*/ 3354092 w 4414281"/>
              <a:gd name="connsiteY92" fmla="*/ 1771650 h 4257675"/>
              <a:gd name="connsiteX93" fmla="*/ 2477792 w 4414281"/>
              <a:gd name="connsiteY93" fmla="*/ 1743075 h 4257675"/>
              <a:gd name="connsiteX94" fmla="*/ 2468267 w 4414281"/>
              <a:gd name="connsiteY94" fmla="*/ 1562100 h 4257675"/>
              <a:gd name="connsiteX95" fmla="*/ 2449217 w 4414281"/>
              <a:gd name="connsiteY95" fmla="*/ 1428750 h 4257675"/>
              <a:gd name="connsiteX96" fmla="*/ 2439692 w 4414281"/>
              <a:gd name="connsiteY96" fmla="*/ 1295400 h 4257675"/>
              <a:gd name="connsiteX97" fmla="*/ 2468267 w 4414281"/>
              <a:gd name="connsiteY97" fmla="*/ 1066800 h 4257675"/>
              <a:gd name="connsiteX98" fmla="*/ 2611142 w 4414281"/>
              <a:gd name="connsiteY98" fmla="*/ 971550 h 4257675"/>
              <a:gd name="connsiteX99" fmla="*/ 2668292 w 4414281"/>
              <a:gd name="connsiteY99" fmla="*/ 933450 h 4257675"/>
              <a:gd name="connsiteX100" fmla="*/ 2773067 w 4414281"/>
              <a:gd name="connsiteY100" fmla="*/ 885825 h 4257675"/>
              <a:gd name="connsiteX101" fmla="*/ 2773067 w 4414281"/>
              <a:gd name="connsiteY101" fmla="*/ 476250 h 4257675"/>
              <a:gd name="connsiteX102" fmla="*/ 2734967 w 4414281"/>
              <a:gd name="connsiteY102" fmla="*/ 400050 h 4257675"/>
              <a:gd name="connsiteX103" fmla="*/ 2639717 w 4414281"/>
              <a:gd name="connsiteY103" fmla="*/ 85725 h 4257675"/>
              <a:gd name="connsiteX104" fmla="*/ 2611142 w 4414281"/>
              <a:gd name="connsiteY104" fmla="*/ 28575 h 4257675"/>
              <a:gd name="connsiteX105" fmla="*/ 2582567 w 4414281"/>
              <a:gd name="connsiteY105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20467 w 4414281"/>
              <a:gd name="connsiteY15" fmla="*/ 495300 h 4257675"/>
              <a:gd name="connsiteX16" fmla="*/ 868067 w 4414281"/>
              <a:gd name="connsiteY16" fmla="*/ 571500 h 4257675"/>
              <a:gd name="connsiteX17" fmla="*/ 791867 w 4414281"/>
              <a:gd name="connsiteY17" fmla="*/ 628650 h 4257675"/>
              <a:gd name="connsiteX18" fmla="*/ 610892 w 4414281"/>
              <a:gd name="connsiteY18" fmla="*/ 695325 h 4257675"/>
              <a:gd name="connsiteX19" fmla="*/ 582317 w 4414281"/>
              <a:gd name="connsiteY19" fmla="*/ 704850 h 4257675"/>
              <a:gd name="connsiteX20" fmla="*/ 506117 w 4414281"/>
              <a:gd name="connsiteY20" fmla="*/ 723900 h 4257675"/>
              <a:gd name="connsiteX21" fmla="*/ 417217 w 4414281"/>
              <a:gd name="connsiteY21" fmla="*/ 777875 h 4257675"/>
              <a:gd name="connsiteX22" fmla="*/ 515642 w 4414281"/>
              <a:gd name="connsiteY22" fmla="*/ 879475 h 4257675"/>
              <a:gd name="connsiteX23" fmla="*/ 839492 w 4414281"/>
              <a:gd name="connsiteY23" fmla="*/ 1365250 h 4257675"/>
              <a:gd name="connsiteX24" fmla="*/ 874417 w 4414281"/>
              <a:gd name="connsiteY24" fmla="*/ 1555750 h 4257675"/>
              <a:gd name="connsiteX25" fmla="*/ 985542 w 4414281"/>
              <a:gd name="connsiteY25" fmla="*/ 1739900 h 4257675"/>
              <a:gd name="connsiteX26" fmla="*/ 1195092 w 4414281"/>
              <a:gd name="connsiteY26" fmla="*/ 2006600 h 4257675"/>
              <a:gd name="connsiteX27" fmla="*/ 1049042 w 4414281"/>
              <a:gd name="connsiteY27" fmla="*/ 2057400 h 4257675"/>
              <a:gd name="connsiteX28" fmla="*/ 953792 w 4414281"/>
              <a:gd name="connsiteY28" fmla="*/ 2095500 h 4257675"/>
              <a:gd name="connsiteX29" fmla="*/ 763292 w 4414281"/>
              <a:gd name="connsiteY29" fmla="*/ 2181225 h 4257675"/>
              <a:gd name="connsiteX30" fmla="*/ 639467 w 4414281"/>
              <a:gd name="connsiteY30" fmla="*/ 2228850 h 4257675"/>
              <a:gd name="connsiteX31" fmla="*/ 572792 w 4414281"/>
              <a:gd name="connsiteY31" fmla="*/ 2276475 h 4257675"/>
              <a:gd name="connsiteX32" fmla="*/ 544217 w 4414281"/>
              <a:gd name="connsiteY32" fmla="*/ 2314575 h 4257675"/>
              <a:gd name="connsiteX33" fmla="*/ 487067 w 4414281"/>
              <a:gd name="connsiteY33" fmla="*/ 2324100 h 4257675"/>
              <a:gd name="connsiteX34" fmla="*/ 163217 w 4414281"/>
              <a:gd name="connsiteY34" fmla="*/ 2343150 h 4257675"/>
              <a:gd name="connsiteX35" fmla="*/ 115592 w 4414281"/>
              <a:gd name="connsiteY35" fmla="*/ 2362200 h 4257675"/>
              <a:gd name="connsiteX36" fmla="*/ 39392 w 4414281"/>
              <a:gd name="connsiteY36" fmla="*/ 2381250 h 4257675"/>
              <a:gd name="connsiteX37" fmla="*/ 29867 w 4414281"/>
              <a:gd name="connsiteY37" fmla="*/ 2447925 h 4257675"/>
              <a:gd name="connsiteX38" fmla="*/ 20342 w 4414281"/>
              <a:gd name="connsiteY38" fmla="*/ 2486025 h 4257675"/>
              <a:gd name="connsiteX39" fmla="*/ 10817 w 4414281"/>
              <a:gd name="connsiteY39" fmla="*/ 2533650 h 4257675"/>
              <a:gd name="connsiteX40" fmla="*/ 1292 w 4414281"/>
              <a:gd name="connsiteY40" fmla="*/ 2724150 h 4257675"/>
              <a:gd name="connsiteX41" fmla="*/ 10817 w 4414281"/>
              <a:gd name="connsiteY41" fmla="*/ 2800350 h 4257675"/>
              <a:gd name="connsiteX42" fmla="*/ 77492 w 4414281"/>
              <a:gd name="connsiteY42" fmla="*/ 2819400 h 4257675"/>
              <a:gd name="connsiteX43" fmla="*/ 163217 w 4414281"/>
              <a:gd name="connsiteY43" fmla="*/ 3000375 h 4257675"/>
              <a:gd name="connsiteX44" fmla="*/ 248942 w 4414281"/>
              <a:gd name="connsiteY44" fmla="*/ 3190875 h 4257675"/>
              <a:gd name="connsiteX45" fmla="*/ 287042 w 4414281"/>
              <a:gd name="connsiteY45" fmla="*/ 3257550 h 4257675"/>
              <a:gd name="connsiteX46" fmla="*/ 315617 w 4414281"/>
              <a:gd name="connsiteY46" fmla="*/ 3324225 h 4257675"/>
              <a:gd name="connsiteX47" fmla="*/ 353717 w 4414281"/>
              <a:gd name="connsiteY47" fmla="*/ 3429000 h 4257675"/>
              <a:gd name="connsiteX48" fmla="*/ 429917 w 4414281"/>
              <a:gd name="connsiteY48" fmla="*/ 3543300 h 4257675"/>
              <a:gd name="connsiteX49" fmla="*/ 487067 w 4414281"/>
              <a:gd name="connsiteY49" fmla="*/ 3638550 h 4257675"/>
              <a:gd name="connsiteX50" fmla="*/ 544217 w 4414281"/>
              <a:gd name="connsiteY50" fmla="*/ 3762375 h 4257675"/>
              <a:gd name="connsiteX51" fmla="*/ 753767 w 4414281"/>
              <a:gd name="connsiteY51" fmla="*/ 4019550 h 4257675"/>
              <a:gd name="connsiteX52" fmla="*/ 887117 w 4414281"/>
              <a:gd name="connsiteY52" fmla="*/ 4162425 h 4257675"/>
              <a:gd name="connsiteX53" fmla="*/ 963317 w 4414281"/>
              <a:gd name="connsiteY53" fmla="*/ 4229100 h 4257675"/>
              <a:gd name="connsiteX54" fmla="*/ 1010942 w 4414281"/>
              <a:gd name="connsiteY54" fmla="*/ 4257675 h 4257675"/>
              <a:gd name="connsiteX55" fmla="*/ 1172867 w 4414281"/>
              <a:gd name="connsiteY55" fmla="*/ 4095750 h 4257675"/>
              <a:gd name="connsiteX56" fmla="*/ 1363367 w 4414281"/>
              <a:gd name="connsiteY56" fmla="*/ 3924300 h 4257675"/>
              <a:gd name="connsiteX57" fmla="*/ 1477667 w 4414281"/>
              <a:gd name="connsiteY57" fmla="*/ 3810000 h 4257675"/>
              <a:gd name="connsiteX58" fmla="*/ 1630067 w 4414281"/>
              <a:gd name="connsiteY58" fmla="*/ 3686175 h 4257675"/>
              <a:gd name="connsiteX59" fmla="*/ 1706267 w 4414281"/>
              <a:gd name="connsiteY59" fmla="*/ 3609975 h 4257675"/>
              <a:gd name="connsiteX60" fmla="*/ 1801517 w 4414281"/>
              <a:gd name="connsiteY60" fmla="*/ 3533775 h 4257675"/>
              <a:gd name="connsiteX61" fmla="*/ 1868192 w 4414281"/>
              <a:gd name="connsiteY61" fmla="*/ 3457575 h 4257675"/>
              <a:gd name="connsiteX62" fmla="*/ 1963442 w 4414281"/>
              <a:gd name="connsiteY62" fmla="*/ 3362325 h 4257675"/>
              <a:gd name="connsiteX63" fmla="*/ 2039642 w 4414281"/>
              <a:gd name="connsiteY63" fmla="*/ 3238500 h 4257675"/>
              <a:gd name="connsiteX64" fmla="*/ 2096792 w 4414281"/>
              <a:gd name="connsiteY64" fmla="*/ 3181350 h 4257675"/>
              <a:gd name="connsiteX65" fmla="*/ 2153942 w 4414281"/>
              <a:gd name="connsiteY65" fmla="*/ 3114675 h 4257675"/>
              <a:gd name="connsiteX66" fmla="*/ 2306342 w 4414281"/>
              <a:gd name="connsiteY66" fmla="*/ 3000375 h 4257675"/>
              <a:gd name="connsiteX67" fmla="*/ 2553992 w 4414281"/>
              <a:gd name="connsiteY67" fmla="*/ 2857500 h 4257675"/>
              <a:gd name="connsiteX68" fmla="*/ 2649242 w 4414281"/>
              <a:gd name="connsiteY68" fmla="*/ 2819400 h 4257675"/>
              <a:gd name="connsiteX69" fmla="*/ 2801642 w 4414281"/>
              <a:gd name="connsiteY69" fmla="*/ 2733675 h 4257675"/>
              <a:gd name="connsiteX70" fmla="*/ 2887367 w 4414281"/>
              <a:gd name="connsiteY70" fmla="*/ 2695575 h 4257675"/>
              <a:gd name="connsiteX71" fmla="*/ 3058817 w 4414281"/>
              <a:gd name="connsiteY71" fmla="*/ 2628900 h 4257675"/>
              <a:gd name="connsiteX72" fmla="*/ 3582692 w 4414281"/>
              <a:gd name="connsiteY72" fmla="*/ 2667000 h 4257675"/>
              <a:gd name="connsiteX73" fmla="*/ 3687467 w 4414281"/>
              <a:gd name="connsiteY73" fmla="*/ 2695575 h 4257675"/>
              <a:gd name="connsiteX74" fmla="*/ 3877967 w 4414281"/>
              <a:gd name="connsiteY74" fmla="*/ 2733675 h 4257675"/>
              <a:gd name="connsiteX75" fmla="*/ 4278017 w 4414281"/>
              <a:gd name="connsiteY75" fmla="*/ 2752725 h 4257675"/>
              <a:gd name="connsiteX76" fmla="*/ 4363742 w 4414281"/>
              <a:gd name="connsiteY76" fmla="*/ 2762250 h 4257675"/>
              <a:gd name="connsiteX77" fmla="*/ 4411367 w 4414281"/>
              <a:gd name="connsiteY77" fmla="*/ 2752725 h 4257675"/>
              <a:gd name="connsiteX78" fmla="*/ 4401842 w 4414281"/>
              <a:gd name="connsiteY78" fmla="*/ 2705100 h 4257675"/>
              <a:gd name="connsiteX79" fmla="*/ 4382792 w 4414281"/>
              <a:gd name="connsiteY79" fmla="*/ 2647950 h 4257675"/>
              <a:gd name="connsiteX80" fmla="*/ 4316117 w 4414281"/>
              <a:gd name="connsiteY80" fmla="*/ 2533650 h 4257675"/>
              <a:gd name="connsiteX81" fmla="*/ 4249442 w 4414281"/>
              <a:gd name="connsiteY81" fmla="*/ 2438400 h 4257675"/>
              <a:gd name="connsiteX82" fmla="*/ 4220867 w 4414281"/>
              <a:gd name="connsiteY82" fmla="*/ 2352675 h 4257675"/>
              <a:gd name="connsiteX83" fmla="*/ 4201817 w 4414281"/>
              <a:gd name="connsiteY83" fmla="*/ 2276475 h 4257675"/>
              <a:gd name="connsiteX84" fmla="*/ 4144667 w 4414281"/>
              <a:gd name="connsiteY84" fmla="*/ 2114550 h 4257675"/>
              <a:gd name="connsiteX85" fmla="*/ 4097042 w 4414281"/>
              <a:gd name="connsiteY85" fmla="*/ 1962150 h 4257675"/>
              <a:gd name="connsiteX86" fmla="*/ 4077992 w 4414281"/>
              <a:gd name="connsiteY86" fmla="*/ 1847850 h 4257675"/>
              <a:gd name="connsiteX87" fmla="*/ 4058942 w 4414281"/>
              <a:gd name="connsiteY87" fmla="*/ 1695450 h 4257675"/>
              <a:gd name="connsiteX88" fmla="*/ 4011317 w 4414281"/>
              <a:gd name="connsiteY88" fmla="*/ 1619250 h 4257675"/>
              <a:gd name="connsiteX89" fmla="*/ 3982742 w 4414281"/>
              <a:gd name="connsiteY89" fmla="*/ 1628775 h 4257675"/>
              <a:gd name="connsiteX90" fmla="*/ 3897017 w 4414281"/>
              <a:gd name="connsiteY90" fmla="*/ 1647825 h 4257675"/>
              <a:gd name="connsiteX91" fmla="*/ 3496967 w 4414281"/>
              <a:gd name="connsiteY91" fmla="*/ 1752600 h 4257675"/>
              <a:gd name="connsiteX92" fmla="*/ 3354092 w 4414281"/>
              <a:gd name="connsiteY92" fmla="*/ 1771650 h 4257675"/>
              <a:gd name="connsiteX93" fmla="*/ 2477792 w 4414281"/>
              <a:gd name="connsiteY93" fmla="*/ 1743075 h 4257675"/>
              <a:gd name="connsiteX94" fmla="*/ 2468267 w 4414281"/>
              <a:gd name="connsiteY94" fmla="*/ 1562100 h 4257675"/>
              <a:gd name="connsiteX95" fmla="*/ 2449217 w 4414281"/>
              <a:gd name="connsiteY95" fmla="*/ 1428750 h 4257675"/>
              <a:gd name="connsiteX96" fmla="*/ 2439692 w 4414281"/>
              <a:gd name="connsiteY96" fmla="*/ 1295400 h 4257675"/>
              <a:gd name="connsiteX97" fmla="*/ 2468267 w 4414281"/>
              <a:gd name="connsiteY97" fmla="*/ 1066800 h 4257675"/>
              <a:gd name="connsiteX98" fmla="*/ 2611142 w 4414281"/>
              <a:gd name="connsiteY98" fmla="*/ 971550 h 4257675"/>
              <a:gd name="connsiteX99" fmla="*/ 2668292 w 4414281"/>
              <a:gd name="connsiteY99" fmla="*/ 933450 h 4257675"/>
              <a:gd name="connsiteX100" fmla="*/ 2773067 w 4414281"/>
              <a:gd name="connsiteY100" fmla="*/ 885825 h 4257675"/>
              <a:gd name="connsiteX101" fmla="*/ 2773067 w 4414281"/>
              <a:gd name="connsiteY101" fmla="*/ 476250 h 4257675"/>
              <a:gd name="connsiteX102" fmla="*/ 2734967 w 4414281"/>
              <a:gd name="connsiteY102" fmla="*/ 400050 h 4257675"/>
              <a:gd name="connsiteX103" fmla="*/ 2639717 w 4414281"/>
              <a:gd name="connsiteY103" fmla="*/ 85725 h 4257675"/>
              <a:gd name="connsiteX104" fmla="*/ 2611142 w 4414281"/>
              <a:gd name="connsiteY104" fmla="*/ 28575 h 4257675"/>
              <a:gd name="connsiteX105" fmla="*/ 2582567 w 4414281"/>
              <a:gd name="connsiteY105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20467 w 4414281"/>
              <a:gd name="connsiteY15" fmla="*/ 495300 h 4257675"/>
              <a:gd name="connsiteX16" fmla="*/ 868067 w 4414281"/>
              <a:gd name="connsiteY16" fmla="*/ 571500 h 4257675"/>
              <a:gd name="connsiteX17" fmla="*/ 791867 w 4414281"/>
              <a:gd name="connsiteY17" fmla="*/ 628650 h 4257675"/>
              <a:gd name="connsiteX18" fmla="*/ 610892 w 4414281"/>
              <a:gd name="connsiteY18" fmla="*/ 695325 h 4257675"/>
              <a:gd name="connsiteX19" fmla="*/ 582317 w 4414281"/>
              <a:gd name="connsiteY19" fmla="*/ 704850 h 4257675"/>
              <a:gd name="connsiteX20" fmla="*/ 506117 w 4414281"/>
              <a:gd name="connsiteY20" fmla="*/ 723900 h 4257675"/>
              <a:gd name="connsiteX21" fmla="*/ 417217 w 4414281"/>
              <a:gd name="connsiteY21" fmla="*/ 777875 h 4257675"/>
              <a:gd name="connsiteX22" fmla="*/ 515642 w 4414281"/>
              <a:gd name="connsiteY22" fmla="*/ 879475 h 4257675"/>
              <a:gd name="connsiteX23" fmla="*/ 829967 w 4414281"/>
              <a:gd name="connsiteY23" fmla="*/ 1362075 h 4257675"/>
              <a:gd name="connsiteX24" fmla="*/ 874417 w 4414281"/>
              <a:gd name="connsiteY24" fmla="*/ 1555750 h 4257675"/>
              <a:gd name="connsiteX25" fmla="*/ 985542 w 4414281"/>
              <a:gd name="connsiteY25" fmla="*/ 1739900 h 4257675"/>
              <a:gd name="connsiteX26" fmla="*/ 1195092 w 4414281"/>
              <a:gd name="connsiteY26" fmla="*/ 2006600 h 4257675"/>
              <a:gd name="connsiteX27" fmla="*/ 1049042 w 4414281"/>
              <a:gd name="connsiteY27" fmla="*/ 2057400 h 4257675"/>
              <a:gd name="connsiteX28" fmla="*/ 953792 w 4414281"/>
              <a:gd name="connsiteY28" fmla="*/ 2095500 h 4257675"/>
              <a:gd name="connsiteX29" fmla="*/ 763292 w 4414281"/>
              <a:gd name="connsiteY29" fmla="*/ 2181225 h 4257675"/>
              <a:gd name="connsiteX30" fmla="*/ 639467 w 4414281"/>
              <a:gd name="connsiteY30" fmla="*/ 2228850 h 4257675"/>
              <a:gd name="connsiteX31" fmla="*/ 572792 w 4414281"/>
              <a:gd name="connsiteY31" fmla="*/ 2276475 h 4257675"/>
              <a:gd name="connsiteX32" fmla="*/ 544217 w 4414281"/>
              <a:gd name="connsiteY32" fmla="*/ 2314575 h 4257675"/>
              <a:gd name="connsiteX33" fmla="*/ 487067 w 4414281"/>
              <a:gd name="connsiteY33" fmla="*/ 2324100 h 4257675"/>
              <a:gd name="connsiteX34" fmla="*/ 163217 w 4414281"/>
              <a:gd name="connsiteY34" fmla="*/ 2343150 h 4257675"/>
              <a:gd name="connsiteX35" fmla="*/ 115592 w 4414281"/>
              <a:gd name="connsiteY35" fmla="*/ 2362200 h 4257675"/>
              <a:gd name="connsiteX36" fmla="*/ 39392 w 4414281"/>
              <a:gd name="connsiteY36" fmla="*/ 2381250 h 4257675"/>
              <a:gd name="connsiteX37" fmla="*/ 29867 w 4414281"/>
              <a:gd name="connsiteY37" fmla="*/ 2447925 h 4257675"/>
              <a:gd name="connsiteX38" fmla="*/ 20342 w 4414281"/>
              <a:gd name="connsiteY38" fmla="*/ 2486025 h 4257675"/>
              <a:gd name="connsiteX39" fmla="*/ 10817 w 4414281"/>
              <a:gd name="connsiteY39" fmla="*/ 2533650 h 4257675"/>
              <a:gd name="connsiteX40" fmla="*/ 1292 w 4414281"/>
              <a:gd name="connsiteY40" fmla="*/ 2724150 h 4257675"/>
              <a:gd name="connsiteX41" fmla="*/ 10817 w 4414281"/>
              <a:gd name="connsiteY41" fmla="*/ 2800350 h 4257675"/>
              <a:gd name="connsiteX42" fmla="*/ 77492 w 4414281"/>
              <a:gd name="connsiteY42" fmla="*/ 2819400 h 4257675"/>
              <a:gd name="connsiteX43" fmla="*/ 163217 w 4414281"/>
              <a:gd name="connsiteY43" fmla="*/ 3000375 h 4257675"/>
              <a:gd name="connsiteX44" fmla="*/ 248942 w 4414281"/>
              <a:gd name="connsiteY44" fmla="*/ 3190875 h 4257675"/>
              <a:gd name="connsiteX45" fmla="*/ 287042 w 4414281"/>
              <a:gd name="connsiteY45" fmla="*/ 3257550 h 4257675"/>
              <a:gd name="connsiteX46" fmla="*/ 315617 w 4414281"/>
              <a:gd name="connsiteY46" fmla="*/ 3324225 h 4257675"/>
              <a:gd name="connsiteX47" fmla="*/ 353717 w 4414281"/>
              <a:gd name="connsiteY47" fmla="*/ 3429000 h 4257675"/>
              <a:gd name="connsiteX48" fmla="*/ 429917 w 4414281"/>
              <a:gd name="connsiteY48" fmla="*/ 3543300 h 4257675"/>
              <a:gd name="connsiteX49" fmla="*/ 487067 w 4414281"/>
              <a:gd name="connsiteY49" fmla="*/ 3638550 h 4257675"/>
              <a:gd name="connsiteX50" fmla="*/ 544217 w 4414281"/>
              <a:gd name="connsiteY50" fmla="*/ 3762375 h 4257675"/>
              <a:gd name="connsiteX51" fmla="*/ 753767 w 4414281"/>
              <a:gd name="connsiteY51" fmla="*/ 4019550 h 4257675"/>
              <a:gd name="connsiteX52" fmla="*/ 887117 w 4414281"/>
              <a:gd name="connsiteY52" fmla="*/ 4162425 h 4257675"/>
              <a:gd name="connsiteX53" fmla="*/ 963317 w 4414281"/>
              <a:gd name="connsiteY53" fmla="*/ 4229100 h 4257675"/>
              <a:gd name="connsiteX54" fmla="*/ 1010942 w 4414281"/>
              <a:gd name="connsiteY54" fmla="*/ 4257675 h 4257675"/>
              <a:gd name="connsiteX55" fmla="*/ 1172867 w 4414281"/>
              <a:gd name="connsiteY55" fmla="*/ 4095750 h 4257675"/>
              <a:gd name="connsiteX56" fmla="*/ 1363367 w 4414281"/>
              <a:gd name="connsiteY56" fmla="*/ 3924300 h 4257675"/>
              <a:gd name="connsiteX57" fmla="*/ 1477667 w 4414281"/>
              <a:gd name="connsiteY57" fmla="*/ 3810000 h 4257675"/>
              <a:gd name="connsiteX58" fmla="*/ 1630067 w 4414281"/>
              <a:gd name="connsiteY58" fmla="*/ 3686175 h 4257675"/>
              <a:gd name="connsiteX59" fmla="*/ 1706267 w 4414281"/>
              <a:gd name="connsiteY59" fmla="*/ 3609975 h 4257675"/>
              <a:gd name="connsiteX60" fmla="*/ 1801517 w 4414281"/>
              <a:gd name="connsiteY60" fmla="*/ 3533775 h 4257675"/>
              <a:gd name="connsiteX61" fmla="*/ 1868192 w 4414281"/>
              <a:gd name="connsiteY61" fmla="*/ 3457575 h 4257675"/>
              <a:gd name="connsiteX62" fmla="*/ 1963442 w 4414281"/>
              <a:gd name="connsiteY62" fmla="*/ 3362325 h 4257675"/>
              <a:gd name="connsiteX63" fmla="*/ 2039642 w 4414281"/>
              <a:gd name="connsiteY63" fmla="*/ 3238500 h 4257675"/>
              <a:gd name="connsiteX64" fmla="*/ 2096792 w 4414281"/>
              <a:gd name="connsiteY64" fmla="*/ 3181350 h 4257675"/>
              <a:gd name="connsiteX65" fmla="*/ 2153942 w 4414281"/>
              <a:gd name="connsiteY65" fmla="*/ 3114675 h 4257675"/>
              <a:gd name="connsiteX66" fmla="*/ 2306342 w 4414281"/>
              <a:gd name="connsiteY66" fmla="*/ 3000375 h 4257675"/>
              <a:gd name="connsiteX67" fmla="*/ 2553992 w 4414281"/>
              <a:gd name="connsiteY67" fmla="*/ 2857500 h 4257675"/>
              <a:gd name="connsiteX68" fmla="*/ 2649242 w 4414281"/>
              <a:gd name="connsiteY68" fmla="*/ 2819400 h 4257675"/>
              <a:gd name="connsiteX69" fmla="*/ 2801642 w 4414281"/>
              <a:gd name="connsiteY69" fmla="*/ 2733675 h 4257675"/>
              <a:gd name="connsiteX70" fmla="*/ 2887367 w 4414281"/>
              <a:gd name="connsiteY70" fmla="*/ 2695575 h 4257675"/>
              <a:gd name="connsiteX71" fmla="*/ 3058817 w 4414281"/>
              <a:gd name="connsiteY71" fmla="*/ 2628900 h 4257675"/>
              <a:gd name="connsiteX72" fmla="*/ 3582692 w 4414281"/>
              <a:gd name="connsiteY72" fmla="*/ 2667000 h 4257675"/>
              <a:gd name="connsiteX73" fmla="*/ 3687467 w 4414281"/>
              <a:gd name="connsiteY73" fmla="*/ 2695575 h 4257675"/>
              <a:gd name="connsiteX74" fmla="*/ 3877967 w 4414281"/>
              <a:gd name="connsiteY74" fmla="*/ 2733675 h 4257675"/>
              <a:gd name="connsiteX75" fmla="*/ 4278017 w 4414281"/>
              <a:gd name="connsiteY75" fmla="*/ 2752725 h 4257675"/>
              <a:gd name="connsiteX76" fmla="*/ 4363742 w 4414281"/>
              <a:gd name="connsiteY76" fmla="*/ 2762250 h 4257675"/>
              <a:gd name="connsiteX77" fmla="*/ 4411367 w 4414281"/>
              <a:gd name="connsiteY77" fmla="*/ 2752725 h 4257675"/>
              <a:gd name="connsiteX78" fmla="*/ 4401842 w 4414281"/>
              <a:gd name="connsiteY78" fmla="*/ 2705100 h 4257675"/>
              <a:gd name="connsiteX79" fmla="*/ 4382792 w 4414281"/>
              <a:gd name="connsiteY79" fmla="*/ 2647950 h 4257675"/>
              <a:gd name="connsiteX80" fmla="*/ 4316117 w 4414281"/>
              <a:gd name="connsiteY80" fmla="*/ 2533650 h 4257675"/>
              <a:gd name="connsiteX81" fmla="*/ 4249442 w 4414281"/>
              <a:gd name="connsiteY81" fmla="*/ 2438400 h 4257675"/>
              <a:gd name="connsiteX82" fmla="*/ 4220867 w 4414281"/>
              <a:gd name="connsiteY82" fmla="*/ 2352675 h 4257675"/>
              <a:gd name="connsiteX83" fmla="*/ 4201817 w 4414281"/>
              <a:gd name="connsiteY83" fmla="*/ 2276475 h 4257675"/>
              <a:gd name="connsiteX84" fmla="*/ 4144667 w 4414281"/>
              <a:gd name="connsiteY84" fmla="*/ 2114550 h 4257675"/>
              <a:gd name="connsiteX85" fmla="*/ 4097042 w 4414281"/>
              <a:gd name="connsiteY85" fmla="*/ 1962150 h 4257675"/>
              <a:gd name="connsiteX86" fmla="*/ 4077992 w 4414281"/>
              <a:gd name="connsiteY86" fmla="*/ 1847850 h 4257675"/>
              <a:gd name="connsiteX87" fmla="*/ 4058942 w 4414281"/>
              <a:gd name="connsiteY87" fmla="*/ 1695450 h 4257675"/>
              <a:gd name="connsiteX88" fmla="*/ 4011317 w 4414281"/>
              <a:gd name="connsiteY88" fmla="*/ 1619250 h 4257675"/>
              <a:gd name="connsiteX89" fmla="*/ 3982742 w 4414281"/>
              <a:gd name="connsiteY89" fmla="*/ 1628775 h 4257675"/>
              <a:gd name="connsiteX90" fmla="*/ 3897017 w 4414281"/>
              <a:gd name="connsiteY90" fmla="*/ 1647825 h 4257675"/>
              <a:gd name="connsiteX91" fmla="*/ 3496967 w 4414281"/>
              <a:gd name="connsiteY91" fmla="*/ 1752600 h 4257675"/>
              <a:gd name="connsiteX92" fmla="*/ 3354092 w 4414281"/>
              <a:gd name="connsiteY92" fmla="*/ 1771650 h 4257675"/>
              <a:gd name="connsiteX93" fmla="*/ 2477792 w 4414281"/>
              <a:gd name="connsiteY93" fmla="*/ 1743075 h 4257675"/>
              <a:gd name="connsiteX94" fmla="*/ 2468267 w 4414281"/>
              <a:gd name="connsiteY94" fmla="*/ 1562100 h 4257675"/>
              <a:gd name="connsiteX95" fmla="*/ 2449217 w 4414281"/>
              <a:gd name="connsiteY95" fmla="*/ 1428750 h 4257675"/>
              <a:gd name="connsiteX96" fmla="*/ 2439692 w 4414281"/>
              <a:gd name="connsiteY96" fmla="*/ 1295400 h 4257675"/>
              <a:gd name="connsiteX97" fmla="*/ 2468267 w 4414281"/>
              <a:gd name="connsiteY97" fmla="*/ 1066800 h 4257675"/>
              <a:gd name="connsiteX98" fmla="*/ 2611142 w 4414281"/>
              <a:gd name="connsiteY98" fmla="*/ 971550 h 4257675"/>
              <a:gd name="connsiteX99" fmla="*/ 2668292 w 4414281"/>
              <a:gd name="connsiteY99" fmla="*/ 933450 h 4257675"/>
              <a:gd name="connsiteX100" fmla="*/ 2773067 w 4414281"/>
              <a:gd name="connsiteY100" fmla="*/ 885825 h 4257675"/>
              <a:gd name="connsiteX101" fmla="*/ 2773067 w 4414281"/>
              <a:gd name="connsiteY101" fmla="*/ 476250 h 4257675"/>
              <a:gd name="connsiteX102" fmla="*/ 2734967 w 4414281"/>
              <a:gd name="connsiteY102" fmla="*/ 400050 h 4257675"/>
              <a:gd name="connsiteX103" fmla="*/ 2639717 w 4414281"/>
              <a:gd name="connsiteY103" fmla="*/ 85725 h 4257675"/>
              <a:gd name="connsiteX104" fmla="*/ 2611142 w 4414281"/>
              <a:gd name="connsiteY104" fmla="*/ 28575 h 4257675"/>
              <a:gd name="connsiteX105" fmla="*/ 2582567 w 4414281"/>
              <a:gd name="connsiteY105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20467 w 4414281"/>
              <a:gd name="connsiteY15" fmla="*/ 495300 h 4257675"/>
              <a:gd name="connsiteX16" fmla="*/ 868067 w 4414281"/>
              <a:gd name="connsiteY16" fmla="*/ 571500 h 4257675"/>
              <a:gd name="connsiteX17" fmla="*/ 791867 w 4414281"/>
              <a:gd name="connsiteY17" fmla="*/ 628650 h 4257675"/>
              <a:gd name="connsiteX18" fmla="*/ 610892 w 4414281"/>
              <a:gd name="connsiteY18" fmla="*/ 695325 h 4257675"/>
              <a:gd name="connsiteX19" fmla="*/ 582317 w 4414281"/>
              <a:gd name="connsiteY19" fmla="*/ 704850 h 4257675"/>
              <a:gd name="connsiteX20" fmla="*/ 506117 w 4414281"/>
              <a:gd name="connsiteY20" fmla="*/ 723900 h 4257675"/>
              <a:gd name="connsiteX21" fmla="*/ 417217 w 4414281"/>
              <a:gd name="connsiteY21" fmla="*/ 777875 h 4257675"/>
              <a:gd name="connsiteX22" fmla="*/ 515642 w 4414281"/>
              <a:gd name="connsiteY22" fmla="*/ 879475 h 4257675"/>
              <a:gd name="connsiteX23" fmla="*/ 829967 w 4414281"/>
              <a:gd name="connsiteY23" fmla="*/ 1362075 h 4257675"/>
              <a:gd name="connsiteX24" fmla="*/ 874417 w 4414281"/>
              <a:gd name="connsiteY24" fmla="*/ 1555750 h 4257675"/>
              <a:gd name="connsiteX25" fmla="*/ 985542 w 4414281"/>
              <a:gd name="connsiteY25" fmla="*/ 1739900 h 4257675"/>
              <a:gd name="connsiteX26" fmla="*/ 1195092 w 4414281"/>
              <a:gd name="connsiteY26" fmla="*/ 2006600 h 4257675"/>
              <a:gd name="connsiteX27" fmla="*/ 1049042 w 4414281"/>
              <a:gd name="connsiteY27" fmla="*/ 2057400 h 4257675"/>
              <a:gd name="connsiteX28" fmla="*/ 953792 w 4414281"/>
              <a:gd name="connsiteY28" fmla="*/ 2095500 h 4257675"/>
              <a:gd name="connsiteX29" fmla="*/ 763292 w 4414281"/>
              <a:gd name="connsiteY29" fmla="*/ 2181225 h 4257675"/>
              <a:gd name="connsiteX30" fmla="*/ 639467 w 4414281"/>
              <a:gd name="connsiteY30" fmla="*/ 2228850 h 4257675"/>
              <a:gd name="connsiteX31" fmla="*/ 572792 w 4414281"/>
              <a:gd name="connsiteY31" fmla="*/ 2276475 h 4257675"/>
              <a:gd name="connsiteX32" fmla="*/ 544217 w 4414281"/>
              <a:gd name="connsiteY32" fmla="*/ 2314575 h 4257675"/>
              <a:gd name="connsiteX33" fmla="*/ 487067 w 4414281"/>
              <a:gd name="connsiteY33" fmla="*/ 2324100 h 4257675"/>
              <a:gd name="connsiteX34" fmla="*/ 163217 w 4414281"/>
              <a:gd name="connsiteY34" fmla="*/ 2343150 h 4257675"/>
              <a:gd name="connsiteX35" fmla="*/ 115592 w 4414281"/>
              <a:gd name="connsiteY35" fmla="*/ 2362200 h 4257675"/>
              <a:gd name="connsiteX36" fmla="*/ 39392 w 4414281"/>
              <a:gd name="connsiteY36" fmla="*/ 2381250 h 4257675"/>
              <a:gd name="connsiteX37" fmla="*/ 29867 w 4414281"/>
              <a:gd name="connsiteY37" fmla="*/ 2447925 h 4257675"/>
              <a:gd name="connsiteX38" fmla="*/ 20342 w 4414281"/>
              <a:gd name="connsiteY38" fmla="*/ 2486025 h 4257675"/>
              <a:gd name="connsiteX39" fmla="*/ 10817 w 4414281"/>
              <a:gd name="connsiteY39" fmla="*/ 2533650 h 4257675"/>
              <a:gd name="connsiteX40" fmla="*/ 1292 w 4414281"/>
              <a:gd name="connsiteY40" fmla="*/ 2724150 h 4257675"/>
              <a:gd name="connsiteX41" fmla="*/ 10817 w 4414281"/>
              <a:gd name="connsiteY41" fmla="*/ 2800350 h 4257675"/>
              <a:gd name="connsiteX42" fmla="*/ 77492 w 4414281"/>
              <a:gd name="connsiteY42" fmla="*/ 2819400 h 4257675"/>
              <a:gd name="connsiteX43" fmla="*/ 163217 w 4414281"/>
              <a:gd name="connsiteY43" fmla="*/ 3000375 h 4257675"/>
              <a:gd name="connsiteX44" fmla="*/ 248942 w 4414281"/>
              <a:gd name="connsiteY44" fmla="*/ 3190875 h 4257675"/>
              <a:gd name="connsiteX45" fmla="*/ 287042 w 4414281"/>
              <a:gd name="connsiteY45" fmla="*/ 3257550 h 4257675"/>
              <a:gd name="connsiteX46" fmla="*/ 315617 w 4414281"/>
              <a:gd name="connsiteY46" fmla="*/ 3324225 h 4257675"/>
              <a:gd name="connsiteX47" fmla="*/ 353717 w 4414281"/>
              <a:gd name="connsiteY47" fmla="*/ 3429000 h 4257675"/>
              <a:gd name="connsiteX48" fmla="*/ 429917 w 4414281"/>
              <a:gd name="connsiteY48" fmla="*/ 3543300 h 4257675"/>
              <a:gd name="connsiteX49" fmla="*/ 487067 w 4414281"/>
              <a:gd name="connsiteY49" fmla="*/ 3638550 h 4257675"/>
              <a:gd name="connsiteX50" fmla="*/ 544217 w 4414281"/>
              <a:gd name="connsiteY50" fmla="*/ 3762375 h 4257675"/>
              <a:gd name="connsiteX51" fmla="*/ 753767 w 4414281"/>
              <a:gd name="connsiteY51" fmla="*/ 4019550 h 4257675"/>
              <a:gd name="connsiteX52" fmla="*/ 887117 w 4414281"/>
              <a:gd name="connsiteY52" fmla="*/ 4162425 h 4257675"/>
              <a:gd name="connsiteX53" fmla="*/ 963317 w 4414281"/>
              <a:gd name="connsiteY53" fmla="*/ 4229100 h 4257675"/>
              <a:gd name="connsiteX54" fmla="*/ 1010942 w 4414281"/>
              <a:gd name="connsiteY54" fmla="*/ 4257675 h 4257675"/>
              <a:gd name="connsiteX55" fmla="*/ 1172867 w 4414281"/>
              <a:gd name="connsiteY55" fmla="*/ 4095750 h 4257675"/>
              <a:gd name="connsiteX56" fmla="*/ 1363367 w 4414281"/>
              <a:gd name="connsiteY56" fmla="*/ 3924300 h 4257675"/>
              <a:gd name="connsiteX57" fmla="*/ 1477667 w 4414281"/>
              <a:gd name="connsiteY57" fmla="*/ 3810000 h 4257675"/>
              <a:gd name="connsiteX58" fmla="*/ 1630067 w 4414281"/>
              <a:gd name="connsiteY58" fmla="*/ 3686175 h 4257675"/>
              <a:gd name="connsiteX59" fmla="*/ 1706267 w 4414281"/>
              <a:gd name="connsiteY59" fmla="*/ 3609975 h 4257675"/>
              <a:gd name="connsiteX60" fmla="*/ 1801517 w 4414281"/>
              <a:gd name="connsiteY60" fmla="*/ 3533775 h 4257675"/>
              <a:gd name="connsiteX61" fmla="*/ 1868192 w 4414281"/>
              <a:gd name="connsiteY61" fmla="*/ 3457575 h 4257675"/>
              <a:gd name="connsiteX62" fmla="*/ 1963442 w 4414281"/>
              <a:gd name="connsiteY62" fmla="*/ 3362325 h 4257675"/>
              <a:gd name="connsiteX63" fmla="*/ 2039642 w 4414281"/>
              <a:gd name="connsiteY63" fmla="*/ 3238500 h 4257675"/>
              <a:gd name="connsiteX64" fmla="*/ 2096792 w 4414281"/>
              <a:gd name="connsiteY64" fmla="*/ 3181350 h 4257675"/>
              <a:gd name="connsiteX65" fmla="*/ 2153942 w 4414281"/>
              <a:gd name="connsiteY65" fmla="*/ 3114675 h 4257675"/>
              <a:gd name="connsiteX66" fmla="*/ 2306342 w 4414281"/>
              <a:gd name="connsiteY66" fmla="*/ 3000375 h 4257675"/>
              <a:gd name="connsiteX67" fmla="*/ 2553992 w 4414281"/>
              <a:gd name="connsiteY67" fmla="*/ 2857500 h 4257675"/>
              <a:gd name="connsiteX68" fmla="*/ 2649242 w 4414281"/>
              <a:gd name="connsiteY68" fmla="*/ 2819400 h 4257675"/>
              <a:gd name="connsiteX69" fmla="*/ 2801642 w 4414281"/>
              <a:gd name="connsiteY69" fmla="*/ 2733675 h 4257675"/>
              <a:gd name="connsiteX70" fmla="*/ 2887367 w 4414281"/>
              <a:gd name="connsiteY70" fmla="*/ 2695575 h 4257675"/>
              <a:gd name="connsiteX71" fmla="*/ 3058817 w 4414281"/>
              <a:gd name="connsiteY71" fmla="*/ 2628900 h 4257675"/>
              <a:gd name="connsiteX72" fmla="*/ 3582692 w 4414281"/>
              <a:gd name="connsiteY72" fmla="*/ 2667000 h 4257675"/>
              <a:gd name="connsiteX73" fmla="*/ 3687467 w 4414281"/>
              <a:gd name="connsiteY73" fmla="*/ 2695575 h 4257675"/>
              <a:gd name="connsiteX74" fmla="*/ 3877967 w 4414281"/>
              <a:gd name="connsiteY74" fmla="*/ 2733675 h 4257675"/>
              <a:gd name="connsiteX75" fmla="*/ 4278017 w 4414281"/>
              <a:gd name="connsiteY75" fmla="*/ 2752725 h 4257675"/>
              <a:gd name="connsiteX76" fmla="*/ 4363742 w 4414281"/>
              <a:gd name="connsiteY76" fmla="*/ 2762250 h 4257675"/>
              <a:gd name="connsiteX77" fmla="*/ 4411367 w 4414281"/>
              <a:gd name="connsiteY77" fmla="*/ 2752725 h 4257675"/>
              <a:gd name="connsiteX78" fmla="*/ 4401842 w 4414281"/>
              <a:gd name="connsiteY78" fmla="*/ 2705100 h 4257675"/>
              <a:gd name="connsiteX79" fmla="*/ 4382792 w 4414281"/>
              <a:gd name="connsiteY79" fmla="*/ 2647950 h 4257675"/>
              <a:gd name="connsiteX80" fmla="*/ 4316117 w 4414281"/>
              <a:gd name="connsiteY80" fmla="*/ 2533650 h 4257675"/>
              <a:gd name="connsiteX81" fmla="*/ 4249442 w 4414281"/>
              <a:gd name="connsiteY81" fmla="*/ 2438400 h 4257675"/>
              <a:gd name="connsiteX82" fmla="*/ 4220867 w 4414281"/>
              <a:gd name="connsiteY82" fmla="*/ 2352675 h 4257675"/>
              <a:gd name="connsiteX83" fmla="*/ 4201817 w 4414281"/>
              <a:gd name="connsiteY83" fmla="*/ 2276475 h 4257675"/>
              <a:gd name="connsiteX84" fmla="*/ 4144667 w 4414281"/>
              <a:gd name="connsiteY84" fmla="*/ 2114550 h 4257675"/>
              <a:gd name="connsiteX85" fmla="*/ 4097042 w 4414281"/>
              <a:gd name="connsiteY85" fmla="*/ 1962150 h 4257675"/>
              <a:gd name="connsiteX86" fmla="*/ 4077992 w 4414281"/>
              <a:gd name="connsiteY86" fmla="*/ 1847850 h 4257675"/>
              <a:gd name="connsiteX87" fmla="*/ 4058942 w 4414281"/>
              <a:gd name="connsiteY87" fmla="*/ 1695450 h 4257675"/>
              <a:gd name="connsiteX88" fmla="*/ 4011317 w 4414281"/>
              <a:gd name="connsiteY88" fmla="*/ 1619250 h 4257675"/>
              <a:gd name="connsiteX89" fmla="*/ 3982742 w 4414281"/>
              <a:gd name="connsiteY89" fmla="*/ 1628775 h 4257675"/>
              <a:gd name="connsiteX90" fmla="*/ 3897017 w 4414281"/>
              <a:gd name="connsiteY90" fmla="*/ 1647825 h 4257675"/>
              <a:gd name="connsiteX91" fmla="*/ 3496967 w 4414281"/>
              <a:gd name="connsiteY91" fmla="*/ 1752600 h 4257675"/>
              <a:gd name="connsiteX92" fmla="*/ 3354092 w 4414281"/>
              <a:gd name="connsiteY92" fmla="*/ 1771650 h 4257675"/>
              <a:gd name="connsiteX93" fmla="*/ 2477792 w 4414281"/>
              <a:gd name="connsiteY93" fmla="*/ 1743075 h 4257675"/>
              <a:gd name="connsiteX94" fmla="*/ 2468267 w 4414281"/>
              <a:gd name="connsiteY94" fmla="*/ 1562100 h 4257675"/>
              <a:gd name="connsiteX95" fmla="*/ 2449217 w 4414281"/>
              <a:gd name="connsiteY95" fmla="*/ 1428750 h 4257675"/>
              <a:gd name="connsiteX96" fmla="*/ 2439692 w 4414281"/>
              <a:gd name="connsiteY96" fmla="*/ 1295400 h 4257675"/>
              <a:gd name="connsiteX97" fmla="*/ 2468267 w 4414281"/>
              <a:gd name="connsiteY97" fmla="*/ 1066800 h 4257675"/>
              <a:gd name="connsiteX98" fmla="*/ 2611142 w 4414281"/>
              <a:gd name="connsiteY98" fmla="*/ 971550 h 4257675"/>
              <a:gd name="connsiteX99" fmla="*/ 2668292 w 4414281"/>
              <a:gd name="connsiteY99" fmla="*/ 933450 h 4257675"/>
              <a:gd name="connsiteX100" fmla="*/ 2773067 w 4414281"/>
              <a:gd name="connsiteY100" fmla="*/ 885825 h 4257675"/>
              <a:gd name="connsiteX101" fmla="*/ 2773067 w 4414281"/>
              <a:gd name="connsiteY101" fmla="*/ 476250 h 4257675"/>
              <a:gd name="connsiteX102" fmla="*/ 2734967 w 4414281"/>
              <a:gd name="connsiteY102" fmla="*/ 400050 h 4257675"/>
              <a:gd name="connsiteX103" fmla="*/ 2639717 w 4414281"/>
              <a:gd name="connsiteY103" fmla="*/ 85725 h 4257675"/>
              <a:gd name="connsiteX104" fmla="*/ 2611142 w 4414281"/>
              <a:gd name="connsiteY104" fmla="*/ 28575 h 4257675"/>
              <a:gd name="connsiteX105" fmla="*/ 2582567 w 4414281"/>
              <a:gd name="connsiteY105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20467 w 4414281"/>
              <a:gd name="connsiteY15" fmla="*/ 495300 h 4257675"/>
              <a:gd name="connsiteX16" fmla="*/ 868067 w 4414281"/>
              <a:gd name="connsiteY16" fmla="*/ 571500 h 4257675"/>
              <a:gd name="connsiteX17" fmla="*/ 791867 w 4414281"/>
              <a:gd name="connsiteY17" fmla="*/ 628650 h 4257675"/>
              <a:gd name="connsiteX18" fmla="*/ 610892 w 4414281"/>
              <a:gd name="connsiteY18" fmla="*/ 695325 h 4257675"/>
              <a:gd name="connsiteX19" fmla="*/ 582317 w 4414281"/>
              <a:gd name="connsiteY19" fmla="*/ 704850 h 4257675"/>
              <a:gd name="connsiteX20" fmla="*/ 506117 w 4414281"/>
              <a:gd name="connsiteY20" fmla="*/ 723900 h 4257675"/>
              <a:gd name="connsiteX21" fmla="*/ 417217 w 4414281"/>
              <a:gd name="connsiteY21" fmla="*/ 777875 h 4257675"/>
              <a:gd name="connsiteX22" fmla="*/ 515642 w 4414281"/>
              <a:gd name="connsiteY22" fmla="*/ 879475 h 4257675"/>
              <a:gd name="connsiteX23" fmla="*/ 829967 w 4414281"/>
              <a:gd name="connsiteY23" fmla="*/ 1362075 h 4257675"/>
              <a:gd name="connsiteX24" fmla="*/ 874417 w 4414281"/>
              <a:gd name="connsiteY24" fmla="*/ 1555750 h 4257675"/>
              <a:gd name="connsiteX25" fmla="*/ 985542 w 4414281"/>
              <a:gd name="connsiteY25" fmla="*/ 1739900 h 4257675"/>
              <a:gd name="connsiteX26" fmla="*/ 1195092 w 4414281"/>
              <a:gd name="connsiteY26" fmla="*/ 2006600 h 4257675"/>
              <a:gd name="connsiteX27" fmla="*/ 1169692 w 4414281"/>
              <a:gd name="connsiteY27" fmla="*/ 1993900 h 4257675"/>
              <a:gd name="connsiteX28" fmla="*/ 1049042 w 4414281"/>
              <a:gd name="connsiteY28" fmla="*/ 2057400 h 4257675"/>
              <a:gd name="connsiteX29" fmla="*/ 953792 w 4414281"/>
              <a:gd name="connsiteY29" fmla="*/ 2095500 h 4257675"/>
              <a:gd name="connsiteX30" fmla="*/ 763292 w 4414281"/>
              <a:gd name="connsiteY30" fmla="*/ 2181225 h 4257675"/>
              <a:gd name="connsiteX31" fmla="*/ 639467 w 4414281"/>
              <a:gd name="connsiteY31" fmla="*/ 2228850 h 4257675"/>
              <a:gd name="connsiteX32" fmla="*/ 572792 w 4414281"/>
              <a:gd name="connsiteY32" fmla="*/ 2276475 h 4257675"/>
              <a:gd name="connsiteX33" fmla="*/ 544217 w 4414281"/>
              <a:gd name="connsiteY33" fmla="*/ 2314575 h 4257675"/>
              <a:gd name="connsiteX34" fmla="*/ 487067 w 4414281"/>
              <a:gd name="connsiteY34" fmla="*/ 2324100 h 4257675"/>
              <a:gd name="connsiteX35" fmla="*/ 163217 w 4414281"/>
              <a:gd name="connsiteY35" fmla="*/ 2343150 h 4257675"/>
              <a:gd name="connsiteX36" fmla="*/ 115592 w 4414281"/>
              <a:gd name="connsiteY36" fmla="*/ 2362200 h 4257675"/>
              <a:gd name="connsiteX37" fmla="*/ 39392 w 4414281"/>
              <a:gd name="connsiteY37" fmla="*/ 2381250 h 4257675"/>
              <a:gd name="connsiteX38" fmla="*/ 29867 w 4414281"/>
              <a:gd name="connsiteY38" fmla="*/ 2447925 h 4257675"/>
              <a:gd name="connsiteX39" fmla="*/ 20342 w 4414281"/>
              <a:gd name="connsiteY39" fmla="*/ 2486025 h 4257675"/>
              <a:gd name="connsiteX40" fmla="*/ 10817 w 4414281"/>
              <a:gd name="connsiteY40" fmla="*/ 2533650 h 4257675"/>
              <a:gd name="connsiteX41" fmla="*/ 1292 w 4414281"/>
              <a:gd name="connsiteY41" fmla="*/ 2724150 h 4257675"/>
              <a:gd name="connsiteX42" fmla="*/ 10817 w 4414281"/>
              <a:gd name="connsiteY42" fmla="*/ 2800350 h 4257675"/>
              <a:gd name="connsiteX43" fmla="*/ 77492 w 4414281"/>
              <a:gd name="connsiteY43" fmla="*/ 2819400 h 4257675"/>
              <a:gd name="connsiteX44" fmla="*/ 163217 w 4414281"/>
              <a:gd name="connsiteY44" fmla="*/ 3000375 h 4257675"/>
              <a:gd name="connsiteX45" fmla="*/ 248942 w 4414281"/>
              <a:gd name="connsiteY45" fmla="*/ 3190875 h 4257675"/>
              <a:gd name="connsiteX46" fmla="*/ 287042 w 4414281"/>
              <a:gd name="connsiteY46" fmla="*/ 3257550 h 4257675"/>
              <a:gd name="connsiteX47" fmla="*/ 315617 w 4414281"/>
              <a:gd name="connsiteY47" fmla="*/ 3324225 h 4257675"/>
              <a:gd name="connsiteX48" fmla="*/ 353717 w 4414281"/>
              <a:gd name="connsiteY48" fmla="*/ 3429000 h 4257675"/>
              <a:gd name="connsiteX49" fmla="*/ 429917 w 4414281"/>
              <a:gd name="connsiteY49" fmla="*/ 3543300 h 4257675"/>
              <a:gd name="connsiteX50" fmla="*/ 487067 w 4414281"/>
              <a:gd name="connsiteY50" fmla="*/ 3638550 h 4257675"/>
              <a:gd name="connsiteX51" fmla="*/ 544217 w 4414281"/>
              <a:gd name="connsiteY51" fmla="*/ 3762375 h 4257675"/>
              <a:gd name="connsiteX52" fmla="*/ 753767 w 4414281"/>
              <a:gd name="connsiteY52" fmla="*/ 4019550 h 4257675"/>
              <a:gd name="connsiteX53" fmla="*/ 887117 w 4414281"/>
              <a:gd name="connsiteY53" fmla="*/ 4162425 h 4257675"/>
              <a:gd name="connsiteX54" fmla="*/ 963317 w 4414281"/>
              <a:gd name="connsiteY54" fmla="*/ 4229100 h 4257675"/>
              <a:gd name="connsiteX55" fmla="*/ 1010942 w 4414281"/>
              <a:gd name="connsiteY55" fmla="*/ 4257675 h 4257675"/>
              <a:gd name="connsiteX56" fmla="*/ 1172867 w 4414281"/>
              <a:gd name="connsiteY56" fmla="*/ 4095750 h 4257675"/>
              <a:gd name="connsiteX57" fmla="*/ 1363367 w 4414281"/>
              <a:gd name="connsiteY57" fmla="*/ 3924300 h 4257675"/>
              <a:gd name="connsiteX58" fmla="*/ 1477667 w 4414281"/>
              <a:gd name="connsiteY58" fmla="*/ 3810000 h 4257675"/>
              <a:gd name="connsiteX59" fmla="*/ 1630067 w 4414281"/>
              <a:gd name="connsiteY59" fmla="*/ 3686175 h 4257675"/>
              <a:gd name="connsiteX60" fmla="*/ 1706267 w 4414281"/>
              <a:gd name="connsiteY60" fmla="*/ 3609975 h 4257675"/>
              <a:gd name="connsiteX61" fmla="*/ 1801517 w 4414281"/>
              <a:gd name="connsiteY61" fmla="*/ 3533775 h 4257675"/>
              <a:gd name="connsiteX62" fmla="*/ 1868192 w 4414281"/>
              <a:gd name="connsiteY62" fmla="*/ 3457575 h 4257675"/>
              <a:gd name="connsiteX63" fmla="*/ 1963442 w 4414281"/>
              <a:gd name="connsiteY63" fmla="*/ 3362325 h 4257675"/>
              <a:gd name="connsiteX64" fmla="*/ 2039642 w 4414281"/>
              <a:gd name="connsiteY64" fmla="*/ 3238500 h 4257675"/>
              <a:gd name="connsiteX65" fmla="*/ 2096792 w 4414281"/>
              <a:gd name="connsiteY65" fmla="*/ 3181350 h 4257675"/>
              <a:gd name="connsiteX66" fmla="*/ 2153942 w 4414281"/>
              <a:gd name="connsiteY66" fmla="*/ 3114675 h 4257675"/>
              <a:gd name="connsiteX67" fmla="*/ 2306342 w 4414281"/>
              <a:gd name="connsiteY67" fmla="*/ 3000375 h 4257675"/>
              <a:gd name="connsiteX68" fmla="*/ 2553992 w 4414281"/>
              <a:gd name="connsiteY68" fmla="*/ 2857500 h 4257675"/>
              <a:gd name="connsiteX69" fmla="*/ 2649242 w 4414281"/>
              <a:gd name="connsiteY69" fmla="*/ 2819400 h 4257675"/>
              <a:gd name="connsiteX70" fmla="*/ 2801642 w 4414281"/>
              <a:gd name="connsiteY70" fmla="*/ 2733675 h 4257675"/>
              <a:gd name="connsiteX71" fmla="*/ 2887367 w 4414281"/>
              <a:gd name="connsiteY71" fmla="*/ 2695575 h 4257675"/>
              <a:gd name="connsiteX72" fmla="*/ 3058817 w 4414281"/>
              <a:gd name="connsiteY72" fmla="*/ 2628900 h 4257675"/>
              <a:gd name="connsiteX73" fmla="*/ 3582692 w 4414281"/>
              <a:gd name="connsiteY73" fmla="*/ 2667000 h 4257675"/>
              <a:gd name="connsiteX74" fmla="*/ 3687467 w 4414281"/>
              <a:gd name="connsiteY74" fmla="*/ 2695575 h 4257675"/>
              <a:gd name="connsiteX75" fmla="*/ 3877967 w 4414281"/>
              <a:gd name="connsiteY75" fmla="*/ 2733675 h 4257675"/>
              <a:gd name="connsiteX76" fmla="*/ 4278017 w 4414281"/>
              <a:gd name="connsiteY76" fmla="*/ 2752725 h 4257675"/>
              <a:gd name="connsiteX77" fmla="*/ 4363742 w 4414281"/>
              <a:gd name="connsiteY77" fmla="*/ 2762250 h 4257675"/>
              <a:gd name="connsiteX78" fmla="*/ 4411367 w 4414281"/>
              <a:gd name="connsiteY78" fmla="*/ 2752725 h 4257675"/>
              <a:gd name="connsiteX79" fmla="*/ 4401842 w 4414281"/>
              <a:gd name="connsiteY79" fmla="*/ 2705100 h 4257675"/>
              <a:gd name="connsiteX80" fmla="*/ 4382792 w 4414281"/>
              <a:gd name="connsiteY80" fmla="*/ 2647950 h 4257675"/>
              <a:gd name="connsiteX81" fmla="*/ 4316117 w 4414281"/>
              <a:gd name="connsiteY81" fmla="*/ 2533650 h 4257675"/>
              <a:gd name="connsiteX82" fmla="*/ 4249442 w 4414281"/>
              <a:gd name="connsiteY82" fmla="*/ 2438400 h 4257675"/>
              <a:gd name="connsiteX83" fmla="*/ 4220867 w 4414281"/>
              <a:gd name="connsiteY83" fmla="*/ 2352675 h 4257675"/>
              <a:gd name="connsiteX84" fmla="*/ 4201817 w 4414281"/>
              <a:gd name="connsiteY84" fmla="*/ 2276475 h 4257675"/>
              <a:gd name="connsiteX85" fmla="*/ 4144667 w 4414281"/>
              <a:gd name="connsiteY85" fmla="*/ 2114550 h 4257675"/>
              <a:gd name="connsiteX86" fmla="*/ 4097042 w 4414281"/>
              <a:gd name="connsiteY86" fmla="*/ 1962150 h 4257675"/>
              <a:gd name="connsiteX87" fmla="*/ 4077992 w 4414281"/>
              <a:gd name="connsiteY87" fmla="*/ 1847850 h 4257675"/>
              <a:gd name="connsiteX88" fmla="*/ 4058942 w 4414281"/>
              <a:gd name="connsiteY88" fmla="*/ 1695450 h 4257675"/>
              <a:gd name="connsiteX89" fmla="*/ 4011317 w 4414281"/>
              <a:gd name="connsiteY89" fmla="*/ 1619250 h 4257675"/>
              <a:gd name="connsiteX90" fmla="*/ 3982742 w 4414281"/>
              <a:gd name="connsiteY90" fmla="*/ 1628775 h 4257675"/>
              <a:gd name="connsiteX91" fmla="*/ 3897017 w 4414281"/>
              <a:gd name="connsiteY91" fmla="*/ 1647825 h 4257675"/>
              <a:gd name="connsiteX92" fmla="*/ 3496967 w 4414281"/>
              <a:gd name="connsiteY92" fmla="*/ 1752600 h 4257675"/>
              <a:gd name="connsiteX93" fmla="*/ 3354092 w 4414281"/>
              <a:gd name="connsiteY93" fmla="*/ 1771650 h 4257675"/>
              <a:gd name="connsiteX94" fmla="*/ 2477792 w 4414281"/>
              <a:gd name="connsiteY94" fmla="*/ 1743075 h 4257675"/>
              <a:gd name="connsiteX95" fmla="*/ 2468267 w 4414281"/>
              <a:gd name="connsiteY95" fmla="*/ 1562100 h 4257675"/>
              <a:gd name="connsiteX96" fmla="*/ 2449217 w 4414281"/>
              <a:gd name="connsiteY96" fmla="*/ 1428750 h 4257675"/>
              <a:gd name="connsiteX97" fmla="*/ 2439692 w 4414281"/>
              <a:gd name="connsiteY97" fmla="*/ 1295400 h 4257675"/>
              <a:gd name="connsiteX98" fmla="*/ 2468267 w 4414281"/>
              <a:gd name="connsiteY98" fmla="*/ 1066800 h 4257675"/>
              <a:gd name="connsiteX99" fmla="*/ 2611142 w 4414281"/>
              <a:gd name="connsiteY99" fmla="*/ 971550 h 4257675"/>
              <a:gd name="connsiteX100" fmla="*/ 2668292 w 4414281"/>
              <a:gd name="connsiteY100" fmla="*/ 933450 h 4257675"/>
              <a:gd name="connsiteX101" fmla="*/ 2773067 w 4414281"/>
              <a:gd name="connsiteY101" fmla="*/ 885825 h 4257675"/>
              <a:gd name="connsiteX102" fmla="*/ 2773067 w 4414281"/>
              <a:gd name="connsiteY102" fmla="*/ 476250 h 4257675"/>
              <a:gd name="connsiteX103" fmla="*/ 2734967 w 4414281"/>
              <a:gd name="connsiteY103" fmla="*/ 400050 h 4257675"/>
              <a:gd name="connsiteX104" fmla="*/ 2639717 w 4414281"/>
              <a:gd name="connsiteY104" fmla="*/ 85725 h 4257675"/>
              <a:gd name="connsiteX105" fmla="*/ 2611142 w 4414281"/>
              <a:gd name="connsiteY105" fmla="*/ 28575 h 4257675"/>
              <a:gd name="connsiteX106" fmla="*/ 2582567 w 4414281"/>
              <a:gd name="connsiteY106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20467 w 4414281"/>
              <a:gd name="connsiteY15" fmla="*/ 495300 h 4257675"/>
              <a:gd name="connsiteX16" fmla="*/ 868067 w 4414281"/>
              <a:gd name="connsiteY16" fmla="*/ 571500 h 4257675"/>
              <a:gd name="connsiteX17" fmla="*/ 791867 w 4414281"/>
              <a:gd name="connsiteY17" fmla="*/ 628650 h 4257675"/>
              <a:gd name="connsiteX18" fmla="*/ 610892 w 4414281"/>
              <a:gd name="connsiteY18" fmla="*/ 695325 h 4257675"/>
              <a:gd name="connsiteX19" fmla="*/ 582317 w 4414281"/>
              <a:gd name="connsiteY19" fmla="*/ 704850 h 4257675"/>
              <a:gd name="connsiteX20" fmla="*/ 506117 w 4414281"/>
              <a:gd name="connsiteY20" fmla="*/ 723900 h 4257675"/>
              <a:gd name="connsiteX21" fmla="*/ 417217 w 4414281"/>
              <a:gd name="connsiteY21" fmla="*/ 777875 h 4257675"/>
              <a:gd name="connsiteX22" fmla="*/ 515642 w 4414281"/>
              <a:gd name="connsiteY22" fmla="*/ 879475 h 4257675"/>
              <a:gd name="connsiteX23" fmla="*/ 829967 w 4414281"/>
              <a:gd name="connsiteY23" fmla="*/ 1362075 h 4257675"/>
              <a:gd name="connsiteX24" fmla="*/ 874417 w 4414281"/>
              <a:gd name="connsiteY24" fmla="*/ 1555750 h 4257675"/>
              <a:gd name="connsiteX25" fmla="*/ 985542 w 4414281"/>
              <a:gd name="connsiteY25" fmla="*/ 1739900 h 4257675"/>
              <a:gd name="connsiteX26" fmla="*/ 1230017 w 4414281"/>
              <a:gd name="connsiteY26" fmla="*/ 1971675 h 4257675"/>
              <a:gd name="connsiteX27" fmla="*/ 1169692 w 4414281"/>
              <a:gd name="connsiteY27" fmla="*/ 1993900 h 4257675"/>
              <a:gd name="connsiteX28" fmla="*/ 1049042 w 4414281"/>
              <a:gd name="connsiteY28" fmla="*/ 2057400 h 4257675"/>
              <a:gd name="connsiteX29" fmla="*/ 953792 w 4414281"/>
              <a:gd name="connsiteY29" fmla="*/ 2095500 h 4257675"/>
              <a:gd name="connsiteX30" fmla="*/ 763292 w 4414281"/>
              <a:gd name="connsiteY30" fmla="*/ 2181225 h 4257675"/>
              <a:gd name="connsiteX31" fmla="*/ 639467 w 4414281"/>
              <a:gd name="connsiteY31" fmla="*/ 2228850 h 4257675"/>
              <a:gd name="connsiteX32" fmla="*/ 572792 w 4414281"/>
              <a:gd name="connsiteY32" fmla="*/ 2276475 h 4257675"/>
              <a:gd name="connsiteX33" fmla="*/ 544217 w 4414281"/>
              <a:gd name="connsiteY33" fmla="*/ 2314575 h 4257675"/>
              <a:gd name="connsiteX34" fmla="*/ 487067 w 4414281"/>
              <a:gd name="connsiteY34" fmla="*/ 2324100 h 4257675"/>
              <a:gd name="connsiteX35" fmla="*/ 163217 w 4414281"/>
              <a:gd name="connsiteY35" fmla="*/ 2343150 h 4257675"/>
              <a:gd name="connsiteX36" fmla="*/ 115592 w 4414281"/>
              <a:gd name="connsiteY36" fmla="*/ 2362200 h 4257675"/>
              <a:gd name="connsiteX37" fmla="*/ 39392 w 4414281"/>
              <a:gd name="connsiteY37" fmla="*/ 2381250 h 4257675"/>
              <a:gd name="connsiteX38" fmla="*/ 29867 w 4414281"/>
              <a:gd name="connsiteY38" fmla="*/ 2447925 h 4257675"/>
              <a:gd name="connsiteX39" fmla="*/ 20342 w 4414281"/>
              <a:gd name="connsiteY39" fmla="*/ 2486025 h 4257675"/>
              <a:gd name="connsiteX40" fmla="*/ 10817 w 4414281"/>
              <a:gd name="connsiteY40" fmla="*/ 2533650 h 4257675"/>
              <a:gd name="connsiteX41" fmla="*/ 1292 w 4414281"/>
              <a:gd name="connsiteY41" fmla="*/ 2724150 h 4257675"/>
              <a:gd name="connsiteX42" fmla="*/ 10817 w 4414281"/>
              <a:gd name="connsiteY42" fmla="*/ 2800350 h 4257675"/>
              <a:gd name="connsiteX43" fmla="*/ 77492 w 4414281"/>
              <a:gd name="connsiteY43" fmla="*/ 2819400 h 4257675"/>
              <a:gd name="connsiteX44" fmla="*/ 163217 w 4414281"/>
              <a:gd name="connsiteY44" fmla="*/ 3000375 h 4257675"/>
              <a:gd name="connsiteX45" fmla="*/ 248942 w 4414281"/>
              <a:gd name="connsiteY45" fmla="*/ 3190875 h 4257675"/>
              <a:gd name="connsiteX46" fmla="*/ 287042 w 4414281"/>
              <a:gd name="connsiteY46" fmla="*/ 3257550 h 4257675"/>
              <a:gd name="connsiteX47" fmla="*/ 315617 w 4414281"/>
              <a:gd name="connsiteY47" fmla="*/ 3324225 h 4257675"/>
              <a:gd name="connsiteX48" fmla="*/ 353717 w 4414281"/>
              <a:gd name="connsiteY48" fmla="*/ 3429000 h 4257675"/>
              <a:gd name="connsiteX49" fmla="*/ 429917 w 4414281"/>
              <a:gd name="connsiteY49" fmla="*/ 3543300 h 4257675"/>
              <a:gd name="connsiteX50" fmla="*/ 487067 w 4414281"/>
              <a:gd name="connsiteY50" fmla="*/ 3638550 h 4257675"/>
              <a:gd name="connsiteX51" fmla="*/ 544217 w 4414281"/>
              <a:gd name="connsiteY51" fmla="*/ 3762375 h 4257675"/>
              <a:gd name="connsiteX52" fmla="*/ 753767 w 4414281"/>
              <a:gd name="connsiteY52" fmla="*/ 4019550 h 4257675"/>
              <a:gd name="connsiteX53" fmla="*/ 887117 w 4414281"/>
              <a:gd name="connsiteY53" fmla="*/ 4162425 h 4257675"/>
              <a:gd name="connsiteX54" fmla="*/ 963317 w 4414281"/>
              <a:gd name="connsiteY54" fmla="*/ 4229100 h 4257675"/>
              <a:gd name="connsiteX55" fmla="*/ 1010942 w 4414281"/>
              <a:gd name="connsiteY55" fmla="*/ 4257675 h 4257675"/>
              <a:gd name="connsiteX56" fmla="*/ 1172867 w 4414281"/>
              <a:gd name="connsiteY56" fmla="*/ 4095750 h 4257675"/>
              <a:gd name="connsiteX57" fmla="*/ 1363367 w 4414281"/>
              <a:gd name="connsiteY57" fmla="*/ 3924300 h 4257675"/>
              <a:gd name="connsiteX58" fmla="*/ 1477667 w 4414281"/>
              <a:gd name="connsiteY58" fmla="*/ 3810000 h 4257675"/>
              <a:gd name="connsiteX59" fmla="*/ 1630067 w 4414281"/>
              <a:gd name="connsiteY59" fmla="*/ 3686175 h 4257675"/>
              <a:gd name="connsiteX60" fmla="*/ 1706267 w 4414281"/>
              <a:gd name="connsiteY60" fmla="*/ 3609975 h 4257675"/>
              <a:gd name="connsiteX61" fmla="*/ 1801517 w 4414281"/>
              <a:gd name="connsiteY61" fmla="*/ 3533775 h 4257675"/>
              <a:gd name="connsiteX62" fmla="*/ 1868192 w 4414281"/>
              <a:gd name="connsiteY62" fmla="*/ 3457575 h 4257675"/>
              <a:gd name="connsiteX63" fmla="*/ 1963442 w 4414281"/>
              <a:gd name="connsiteY63" fmla="*/ 3362325 h 4257675"/>
              <a:gd name="connsiteX64" fmla="*/ 2039642 w 4414281"/>
              <a:gd name="connsiteY64" fmla="*/ 3238500 h 4257675"/>
              <a:gd name="connsiteX65" fmla="*/ 2096792 w 4414281"/>
              <a:gd name="connsiteY65" fmla="*/ 3181350 h 4257675"/>
              <a:gd name="connsiteX66" fmla="*/ 2153942 w 4414281"/>
              <a:gd name="connsiteY66" fmla="*/ 3114675 h 4257675"/>
              <a:gd name="connsiteX67" fmla="*/ 2306342 w 4414281"/>
              <a:gd name="connsiteY67" fmla="*/ 3000375 h 4257675"/>
              <a:gd name="connsiteX68" fmla="*/ 2553992 w 4414281"/>
              <a:gd name="connsiteY68" fmla="*/ 2857500 h 4257675"/>
              <a:gd name="connsiteX69" fmla="*/ 2649242 w 4414281"/>
              <a:gd name="connsiteY69" fmla="*/ 2819400 h 4257675"/>
              <a:gd name="connsiteX70" fmla="*/ 2801642 w 4414281"/>
              <a:gd name="connsiteY70" fmla="*/ 2733675 h 4257675"/>
              <a:gd name="connsiteX71" fmla="*/ 2887367 w 4414281"/>
              <a:gd name="connsiteY71" fmla="*/ 2695575 h 4257675"/>
              <a:gd name="connsiteX72" fmla="*/ 3058817 w 4414281"/>
              <a:gd name="connsiteY72" fmla="*/ 2628900 h 4257675"/>
              <a:gd name="connsiteX73" fmla="*/ 3582692 w 4414281"/>
              <a:gd name="connsiteY73" fmla="*/ 2667000 h 4257675"/>
              <a:gd name="connsiteX74" fmla="*/ 3687467 w 4414281"/>
              <a:gd name="connsiteY74" fmla="*/ 2695575 h 4257675"/>
              <a:gd name="connsiteX75" fmla="*/ 3877967 w 4414281"/>
              <a:gd name="connsiteY75" fmla="*/ 2733675 h 4257675"/>
              <a:gd name="connsiteX76" fmla="*/ 4278017 w 4414281"/>
              <a:gd name="connsiteY76" fmla="*/ 2752725 h 4257675"/>
              <a:gd name="connsiteX77" fmla="*/ 4363742 w 4414281"/>
              <a:gd name="connsiteY77" fmla="*/ 2762250 h 4257675"/>
              <a:gd name="connsiteX78" fmla="*/ 4411367 w 4414281"/>
              <a:gd name="connsiteY78" fmla="*/ 2752725 h 4257675"/>
              <a:gd name="connsiteX79" fmla="*/ 4401842 w 4414281"/>
              <a:gd name="connsiteY79" fmla="*/ 2705100 h 4257675"/>
              <a:gd name="connsiteX80" fmla="*/ 4382792 w 4414281"/>
              <a:gd name="connsiteY80" fmla="*/ 2647950 h 4257675"/>
              <a:gd name="connsiteX81" fmla="*/ 4316117 w 4414281"/>
              <a:gd name="connsiteY81" fmla="*/ 2533650 h 4257675"/>
              <a:gd name="connsiteX82" fmla="*/ 4249442 w 4414281"/>
              <a:gd name="connsiteY82" fmla="*/ 2438400 h 4257675"/>
              <a:gd name="connsiteX83" fmla="*/ 4220867 w 4414281"/>
              <a:gd name="connsiteY83" fmla="*/ 2352675 h 4257675"/>
              <a:gd name="connsiteX84" fmla="*/ 4201817 w 4414281"/>
              <a:gd name="connsiteY84" fmla="*/ 2276475 h 4257675"/>
              <a:gd name="connsiteX85" fmla="*/ 4144667 w 4414281"/>
              <a:gd name="connsiteY85" fmla="*/ 2114550 h 4257675"/>
              <a:gd name="connsiteX86" fmla="*/ 4097042 w 4414281"/>
              <a:gd name="connsiteY86" fmla="*/ 1962150 h 4257675"/>
              <a:gd name="connsiteX87" fmla="*/ 4077992 w 4414281"/>
              <a:gd name="connsiteY87" fmla="*/ 1847850 h 4257675"/>
              <a:gd name="connsiteX88" fmla="*/ 4058942 w 4414281"/>
              <a:gd name="connsiteY88" fmla="*/ 1695450 h 4257675"/>
              <a:gd name="connsiteX89" fmla="*/ 4011317 w 4414281"/>
              <a:gd name="connsiteY89" fmla="*/ 1619250 h 4257675"/>
              <a:gd name="connsiteX90" fmla="*/ 3982742 w 4414281"/>
              <a:gd name="connsiteY90" fmla="*/ 1628775 h 4257675"/>
              <a:gd name="connsiteX91" fmla="*/ 3897017 w 4414281"/>
              <a:gd name="connsiteY91" fmla="*/ 1647825 h 4257675"/>
              <a:gd name="connsiteX92" fmla="*/ 3496967 w 4414281"/>
              <a:gd name="connsiteY92" fmla="*/ 1752600 h 4257675"/>
              <a:gd name="connsiteX93" fmla="*/ 3354092 w 4414281"/>
              <a:gd name="connsiteY93" fmla="*/ 1771650 h 4257675"/>
              <a:gd name="connsiteX94" fmla="*/ 2477792 w 4414281"/>
              <a:gd name="connsiteY94" fmla="*/ 1743075 h 4257675"/>
              <a:gd name="connsiteX95" fmla="*/ 2468267 w 4414281"/>
              <a:gd name="connsiteY95" fmla="*/ 1562100 h 4257675"/>
              <a:gd name="connsiteX96" fmla="*/ 2449217 w 4414281"/>
              <a:gd name="connsiteY96" fmla="*/ 1428750 h 4257675"/>
              <a:gd name="connsiteX97" fmla="*/ 2439692 w 4414281"/>
              <a:gd name="connsiteY97" fmla="*/ 1295400 h 4257675"/>
              <a:gd name="connsiteX98" fmla="*/ 2468267 w 4414281"/>
              <a:gd name="connsiteY98" fmla="*/ 1066800 h 4257675"/>
              <a:gd name="connsiteX99" fmla="*/ 2611142 w 4414281"/>
              <a:gd name="connsiteY99" fmla="*/ 971550 h 4257675"/>
              <a:gd name="connsiteX100" fmla="*/ 2668292 w 4414281"/>
              <a:gd name="connsiteY100" fmla="*/ 933450 h 4257675"/>
              <a:gd name="connsiteX101" fmla="*/ 2773067 w 4414281"/>
              <a:gd name="connsiteY101" fmla="*/ 885825 h 4257675"/>
              <a:gd name="connsiteX102" fmla="*/ 2773067 w 4414281"/>
              <a:gd name="connsiteY102" fmla="*/ 476250 h 4257675"/>
              <a:gd name="connsiteX103" fmla="*/ 2734967 w 4414281"/>
              <a:gd name="connsiteY103" fmla="*/ 400050 h 4257675"/>
              <a:gd name="connsiteX104" fmla="*/ 2639717 w 4414281"/>
              <a:gd name="connsiteY104" fmla="*/ 85725 h 4257675"/>
              <a:gd name="connsiteX105" fmla="*/ 2611142 w 4414281"/>
              <a:gd name="connsiteY105" fmla="*/ 28575 h 4257675"/>
              <a:gd name="connsiteX106" fmla="*/ 2582567 w 4414281"/>
              <a:gd name="connsiteY106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20467 w 4414281"/>
              <a:gd name="connsiteY15" fmla="*/ 495300 h 4257675"/>
              <a:gd name="connsiteX16" fmla="*/ 868067 w 4414281"/>
              <a:gd name="connsiteY16" fmla="*/ 571500 h 4257675"/>
              <a:gd name="connsiteX17" fmla="*/ 791867 w 4414281"/>
              <a:gd name="connsiteY17" fmla="*/ 628650 h 4257675"/>
              <a:gd name="connsiteX18" fmla="*/ 610892 w 4414281"/>
              <a:gd name="connsiteY18" fmla="*/ 695325 h 4257675"/>
              <a:gd name="connsiteX19" fmla="*/ 582317 w 4414281"/>
              <a:gd name="connsiteY19" fmla="*/ 704850 h 4257675"/>
              <a:gd name="connsiteX20" fmla="*/ 506117 w 4414281"/>
              <a:gd name="connsiteY20" fmla="*/ 723900 h 4257675"/>
              <a:gd name="connsiteX21" fmla="*/ 417217 w 4414281"/>
              <a:gd name="connsiteY21" fmla="*/ 777875 h 4257675"/>
              <a:gd name="connsiteX22" fmla="*/ 515642 w 4414281"/>
              <a:gd name="connsiteY22" fmla="*/ 879475 h 4257675"/>
              <a:gd name="connsiteX23" fmla="*/ 829967 w 4414281"/>
              <a:gd name="connsiteY23" fmla="*/ 1362075 h 4257675"/>
              <a:gd name="connsiteX24" fmla="*/ 874417 w 4414281"/>
              <a:gd name="connsiteY24" fmla="*/ 1555750 h 4257675"/>
              <a:gd name="connsiteX25" fmla="*/ 985542 w 4414281"/>
              <a:gd name="connsiteY25" fmla="*/ 1739900 h 4257675"/>
              <a:gd name="connsiteX26" fmla="*/ 1230017 w 4414281"/>
              <a:gd name="connsiteY26" fmla="*/ 1971675 h 4257675"/>
              <a:gd name="connsiteX27" fmla="*/ 1049042 w 4414281"/>
              <a:gd name="connsiteY27" fmla="*/ 2057400 h 4257675"/>
              <a:gd name="connsiteX28" fmla="*/ 953792 w 4414281"/>
              <a:gd name="connsiteY28" fmla="*/ 2095500 h 4257675"/>
              <a:gd name="connsiteX29" fmla="*/ 763292 w 4414281"/>
              <a:gd name="connsiteY29" fmla="*/ 2181225 h 4257675"/>
              <a:gd name="connsiteX30" fmla="*/ 639467 w 4414281"/>
              <a:gd name="connsiteY30" fmla="*/ 2228850 h 4257675"/>
              <a:gd name="connsiteX31" fmla="*/ 572792 w 4414281"/>
              <a:gd name="connsiteY31" fmla="*/ 2276475 h 4257675"/>
              <a:gd name="connsiteX32" fmla="*/ 544217 w 4414281"/>
              <a:gd name="connsiteY32" fmla="*/ 2314575 h 4257675"/>
              <a:gd name="connsiteX33" fmla="*/ 487067 w 4414281"/>
              <a:gd name="connsiteY33" fmla="*/ 2324100 h 4257675"/>
              <a:gd name="connsiteX34" fmla="*/ 163217 w 4414281"/>
              <a:gd name="connsiteY34" fmla="*/ 2343150 h 4257675"/>
              <a:gd name="connsiteX35" fmla="*/ 115592 w 4414281"/>
              <a:gd name="connsiteY35" fmla="*/ 2362200 h 4257675"/>
              <a:gd name="connsiteX36" fmla="*/ 39392 w 4414281"/>
              <a:gd name="connsiteY36" fmla="*/ 2381250 h 4257675"/>
              <a:gd name="connsiteX37" fmla="*/ 29867 w 4414281"/>
              <a:gd name="connsiteY37" fmla="*/ 2447925 h 4257675"/>
              <a:gd name="connsiteX38" fmla="*/ 20342 w 4414281"/>
              <a:gd name="connsiteY38" fmla="*/ 2486025 h 4257675"/>
              <a:gd name="connsiteX39" fmla="*/ 10817 w 4414281"/>
              <a:gd name="connsiteY39" fmla="*/ 2533650 h 4257675"/>
              <a:gd name="connsiteX40" fmla="*/ 1292 w 4414281"/>
              <a:gd name="connsiteY40" fmla="*/ 2724150 h 4257675"/>
              <a:gd name="connsiteX41" fmla="*/ 10817 w 4414281"/>
              <a:gd name="connsiteY41" fmla="*/ 2800350 h 4257675"/>
              <a:gd name="connsiteX42" fmla="*/ 77492 w 4414281"/>
              <a:gd name="connsiteY42" fmla="*/ 2819400 h 4257675"/>
              <a:gd name="connsiteX43" fmla="*/ 163217 w 4414281"/>
              <a:gd name="connsiteY43" fmla="*/ 3000375 h 4257675"/>
              <a:gd name="connsiteX44" fmla="*/ 248942 w 4414281"/>
              <a:gd name="connsiteY44" fmla="*/ 3190875 h 4257675"/>
              <a:gd name="connsiteX45" fmla="*/ 287042 w 4414281"/>
              <a:gd name="connsiteY45" fmla="*/ 3257550 h 4257675"/>
              <a:gd name="connsiteX46" fmla="*/ 315617 w 4414281"/>
              <a:gd name="connsiteY46" fmla="*/ 3324225 h 4257675"/>
              <a:gd name="connsiteX47" fmla="*/ 353717 w 4414281"/>
              <a:gd name="connsiteY47" fmla="*/ 3429000 h 4257675"/>
              <a:gd name="connsiteX48" fmla="*/ 429917 w 4414281"/>
              <a:gd name="connsiteY48" fmla="*/ 3543300 h 4257675"/>
              <a:gd name="connsiteX49" fmla="*/ 487067 w 4414281"/>
              <a:gd name="connsiteY49" fmla="*/ 3638550 h 4257675"/>
              <a:gd name="connsiteX50" fmla="*/ 544217 w 4414281"/>
              <a:gd name="connsiteY50" fmla="*/ 3762375 h 4257675"/>
              <a:gd name="connsiteX51" fmla="*/ 753767 w 4414281"/>
              <a:gd name="connsiteY51" fmla="*/ 4019550 h 4257675"/>
              <a:gd name="connsiteX52" fmla="*/ 887117 w 4414281"/>
              <a:gd name="connsiteY52" fmla="*/ 4162425 h 4257675"/>
              <a:gd name="connsiteX53" fmla="*/ 963317 w 4414281"/>
              <a:gd name="connsiteY53" fmla="*/ 4229100 h 4257675"/>
              <a:gd name="connsiteX54" fmla="*/ 1010942 w 4414281"/>
              <a:gd name="connsiteY54" fmla="*/ 4257675 h 4257675"/>
              <a:gd name="connsiteX55" fmla="*/ 1172867 w 4414281"/>
              <a:gd name="connsiteY55" fmla="*/ 4095750 h 4257675"/>
              <a:gd name="connsiteX56" fmla="*/ 1363367 w 4414281"/>
              <a:gd name="connsiteY56" fmla="*/ 3924300 h 4257675"/>
              <a:gd name="connsiteX57" fmla="*/ 1477667 w 4414281"/>
              <a:gd name="connsiteY57" fmla="*/ 3810000 h 4257675"/>
              <a:gd name="connsiteX58" fmla="*/ 1630067 w 4414281"/>
              <a:gd name="connsiteY58" fmla="*/ 3686175 h 4257675"/>
              <a:gd name="connsiteX59" fmla="*/ 1706267 w 4414281"/>
              <a:gd name="connsiteY59" fmla="*/ 3609975 h 4257675"/>
              <a:gd name="connsiteX60" fmla="*/ 1801517 w 4414281"/>
              <a:gd name="connsiteY60" fmla="*/ 3533775 h 4257675"/>
              <a:gd name="connsiteX61" fmla="*/ 1868192 w 4414281"/>
              <a:gd name="connsiteY61" fmla="*/ 3457575 h 4257675"/>
              <a:gd name="connsiteX62" fmla="*/ 1963442 w 4414281"/>
              <a:gd name="connsiteY62" fmla="*/ 3362325 h 4257675"/>
              <a:gd name="connsiteX63" fmla="*/ 2039642 w 4414281"/>
              <a:gd name="connsiteY63" fmla="*/ 3238500 h 4257675"/>
              <a:gd name="connsiteX64" fmla="*/ 2096792 w 4414281"/>
              <a:gd name="connsiteY64" fmla="*/ 3181350 h 4257675"/>
              <a:gd name="connsiteX65" fmla="*/ 2153942 w 4414281"/>
              <a:gd name="connsiteY65" fmla="*/ 3114675 h 4257675"/>
              <a:gd name="connsiteX66" fmla="*/ 2306342 w 4414281"/>
              <a:gd name="connsiteY66" fmla="*/ 3000375 h 4257675"/>
              <a:gd name="connsiteX67" fmla="*/ 2553992 w 4414281"/>
              <a:gd name="connsiteY67" fmla="*/ 2857500 h 4257675"/>
              <a:gd name="connsiteX68" fmla="*/ 2649242 w 4414281"/>
              <a:gd name="connsiteY68" fmla="*/ 2819400 h 4257675"/>
              <a:gd name="connsiteX69" fmla="*/ 2801642 w 4414281"/>
              <a:gd name="connsiteY69" fmla="*/ 2733675 h 4257675"/>
              <a:gd name="connsiteX70" fmla="*/ 2887367 w 4414281"/>
              <a:gd name="connsiteY70" fmla="*/ 2695575 h 4257675"/>
              <a:gd name="connsiteX71" fmla="*/ 3058817 w 4414281"/>
              <a:gd name="connsiteY71" fmla="*/ 2628900 h 4257675"/>
              <a:gd name="connsiteX72" fmla="*/ 3582692 w 4414281"/>
              <a:gd name="connsiteY72" fmla="*/ 2667000 h 4257675"/>
              <a:gd name="connsiteX73" fmla="*/ 3687467 w 4414281"/>
              <a:gd name="connsiteY73" fmla="*/ 2695575 h 4257675"/>
              <a:gd name="connsiteX74" fmla="*/ 3877967 w 4414281"/>
              <a:gd name="connsiteY74" fmla="*/ 2733675 h 4257675"/>
              <a:gd name="connsiteX75" fmla="*/ 4278017 w 4414281"/>
              <a:gd name="connsiteY75" fmla="*/ 2752725 h 4257675"/>
              <a:gd name="connsiteX76" fmla="*/ 4363742 w 4414281"/>
              <a:gd name="connsiteY76" fmla="*/ 2762250 h 4257675"/>
              <a:gd name="connsiteX77" fmla="*/ 4411367 w 4414281"/>
              <a:gd name="connsiteY77" fmla="*/ 2752725 h 4257675"/>
              <a:gd name="connsiteX78" fmla="*/ 4401842 w 4414281"/>
              <a:gd name="connsiteY78" fmla="*/ 2705100 h 4257675"/>
              <a:gd name="connsiteX79" fmla="*/ 4382792 w 4414281"/>
              <a:gd name="connsiteY79" fmla="*/ 2647950 h 4257675"/>
              <a:gd name="connsiteX80" fmla="*/ 4316117 w 4414281"/>
              <a:gd name="connsiteY80" fmla="*/ 2533650 h 4257675"/>
              <a:gd name="connsiteX81" fmla="*/ 4249442 w 4414281"/>
              <a:gd name="connsiteY81" fmla="*/ 2438400 h 4257675"/>
              <a:gd name="connsiteX82" fmla="*/ 4220867 w 4414281"/>
              <a:gd name="connsiteY82" fmla="*/ 2352675 h 4257675"/>
              <a:gd name="connsiteX83" fmla="*/ 4201817 w 4414281"/>
              <a:gd name="connsiteY83" fmla="*/ 2276475 h 4257675"/>
              <a:gd name="connsiteX84" fmla="*/ 4144667 w 4414281"/>
              <a:gd name="connsiteY84" fmla="*/ 2114550 h 4257675"/>
              <a:gd name="connsiteX85" fmla="*/ 4097042 w 4414281"/>
              <a:gd name="connsiteY85" fmla="*/ 1962150 h 4257675"/>
              <a:gd name="connsiteX86" fmla="*/ 4077992 w 4414281"/>
              <a:gd name="connsiteY86" fmla="*/ 1847850 h 4257675"/>
              <a:gd name="connsiteX87" fmla="*/ 4058942 w 4414281"/>
              <a:gd name="connsiteY87" fmla="*/ 1695450 h 4257675"/>
              <a:gd name="connsiteX88" fmla="*/ 4011317 w 4414281"/>
              <a:gd name="connsiteY88" fmla="*/ 1619250 h 4257675"/>
              <a:gd name="connsiteX89" fmla="*/ 3982742 w 4414281"/>
              <a:gd name="connsiteY89" fmla="*/ 1628775 h 4257675"/>
              <a:gd name="connsiteX90" fmla="*/ 3897017 w 4414281"/>
              <a:gd name="connsiteY90" fmla="*/ 1647825 h 4257675"/>
              <a:gd name="connsiteX91" fmla="*/ 3496967 w 4414281"/>
              <a:gd name="connsiteY91" fmla="*/ 1752600 h 4257675"/>
              <a:gd name="connsiteX92" fmla="*/ 3354092 w 4414281"/>
              <a:gd name="connsiteY92" fmla="*/ 1771650 h 4257675"/>
              <a:gd name="connsiteX93" fmla="*/ 2477792 w 4414281"/>
              <a:gd name="connsiteY93" fmla="*/ 1743075 h 4257675"/>
              <a:gd name="connsiteX94" fmla="*/ 2468267 w 4414281"/>
              <a:gd name="connsiteY94" fmla="*/ 1562100 h 4257675"/>
              <a:gd name="connsiteX95" fmla="*/ 2449217 w 4414281"/>
              <a:gd name="connsiteY95" fmla="*/ 1428750 h 4257675"/>
              <a:gd name="connsiteX96" fmla="*/ 2439692 w 4414281"/>
              <a:gd name="connsiteY96" fmla="*/ 1295400 h 4257675"/>
              <a:gd name="connsiteX97" fmla="*/ 2468267 w 4414281"/>
              <a:gd name="connsiteY97" fmla="*/ 1066800 h 4257675"/>
              <a:gd name="connsiteX98" fmla="*/ 2611142 w 4414281"/>
              <a:gd name="connsiteY98" fmla="*/ 971550 h 4257675"/>
              <a:gd name="connsiteX99" fmla="*/ 2668292 w 4414281"/>
              <a:gd name="connsiteY99" fmla="*/ 933450 h 4257675"/>
              <a:gd name="connsiteX100" fmla="*/ 2773067 w 4414281"/>
              <a:gd name="connsiteY100" fmla="*/ 885825 h 4257675"/>
              <a:gd name="connsiteX101" fmla="*/ 2773067 w 4414281"/>
              <a:gd name="connsiteY101" fmla="*/ 476250 h 4257675"/>
              <a:gd name="connsiteX102" fmla="*/ 2734967 w 4414281"/>
              <a:gd name="connsiteY102" fmla="*/ 400050 h 4257675"/>
              <a:gd name="connsiteX103" fmla="*/ 2639717 w 4414281"/>
              <a:gd name="connsiteY103" fmla="*/ 85725 h 4257675"/>
              <a:gd name="connsiteX104" fmla="*/ 2611142 w 4414281"/>
              <a:gd name="connsiteY104" fmla="*/ 28575 h 4257675"/>
              <a:gd name="connsiteX105" fmla="*/ 2582567 w 4414281"/>
              <a:gd name="connsiteY105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20467 w 4414281"/>
              <a:gd name="connsiteY15" fmla="*/ 495300 h 4257675"/>
              <a:gd name="connsiteX16" fmla="*/ 868067 w 4414281"/>
              <a:gd name="connsiteY16" fmla="*/ 571500 h 4257675"/>
              <a:gd name="connsiteX17" fmla="*/ 791867 w 4414281"/>
              <a:gd name="connsiteY17" fmla="*/ 628650 h 4257675"/>
              <a:gd name="connsiteX18" fmla="*/ 610892 w 4414281"/>
              <a:gd name="connsiteY18" fmla="*/ 695325 h 4257675"/>
              <a:gd name="connsiteX19" fmla="*/ 582317 w 4414281"/>
              <a:gd name="connsiteY19" fmla="*/ 704850 h 4257675"/>
              <a:gd name="connsiteX20" fmla="*/ 506117 w 4414281"/>
              <a:gd name="connsiteY20" fmla="*/ 723900 h 4257675"/>
              <a:gd name="connsiteX21" fmla="*/ 417217 w 4414281"/>
              <a:gd name="connsiteY21" fmla="*/ 777875 h 4257675"/>
              <a:gd name="connsiteX22" fmla="*/ 515642 w 4414281"/>
              <a:gd name="connsiteY22" fmla="*/ 879475 h 4257675"/>
              <a:gd name="connsiteX23" fmla="*/ 829967 w 4414281"/>
              <a:gd name="connsiteY23" fmla="*/ 1362075 h 4257675"/>
              <a:gd name="connsiteX24" fmla="*/ 874417 w 4414281"/>
              <a:gd name="connsiteY24" fmla="*/ 1555750 h 4257675"/>
              <a:gd name="connsiteX25" fmla="*/ 985542 w 4414281"/>
              <a:gd name="connsiteY25" fmla="*/ 1739900 h 4257675"/>
              <a:gd name="connsiteX26" fmla="*/ 1179217 w 4414281"/>
              <a:gd name="connsiteY26" fmla="*/ 1981200 h 4257675"/>
              <a:gd name="connsiteX27" fmla="*/ 1049042 w 4414281"/>
              <a:gd name="connsiteY27" fmla="*/ 2057400 h 4257675"/>
              <a:gd name="connsiteX28" fmla="*/ 953792 w 4414281"/>
              <a:gd name="connsiteY28" fmla="*/ 2095500 h 4257675"/>
              <a:gd name="connsiteX29" fmla="*/ 763292 w 4414281"/>
              <a:gd name="connsiteY29" fmla="*/ 2181225 h 4257675"/>
              <a:gd name="connsiteX30" fmla="*/ 639467 w 4414281"/>
              <a:gd name="connsiteY30" fmla="*/ 2228850 h 4257675"/>
              <a:gd name="connsiteX31" fmla="*/ 572792 w 4414281"/>
              <a:gd name="connsiteY31" fmla="*/ 2276475 h 4257675"/>
              <a:gd name="connsiteX32" fmla="*/ 544217 w 4414281"/>
              <a:gd name="connsiteY32" fmla="*/ 2314575 h 4257675"/>
              <a:gd name="connsiteX33" fmla="*/ 487067 w 4414281"/>
              <a:gd name="connsiteY33" fmla="*/ 2324100 h 4257675"/>
              <a:gd name="connsiteX34" fmla="*/ 163217 w 4414281"/>
              <a:gd name="connsiteY34" fmla="*/ 2343150 h 4257675"/>
              <a:gd name="connsiteX35" fmla="*/ 115592 w 4414281"/>
              <a:gd name="connsiteY35" fmla="*/ 2362200 h 4257675"/>
              <a:gd name="connsiteX36" fmla="*/ 39392 w 4414281"/>
              <a:gd name="connsiteY36" fmla="*/ 2381250 h 4257675"/>
              <a:gd name="connsiteX37" fmla="*/ 29867 w 4414281"/>
              <a:gd name="connsiteY37" fmla="*/ 2447925 h 4257675"/>
              <a:gd name="connsiteX38" fmla="*/ 20342 w 4414281"/>
              <a:gd name="connsiteY38" fmla="*/ 2486025 h 4257675"/>
              <a:gd name="connsiteX39" fmla="*/ 10817 w 4414281"/>
              <a:gd name="connsiteY39" fmla="*/ 2533650 h 4257675"/>
              <a:gd name="connsiteX40" fmla="*/ 1292 w 4414281"/>
              <a:gd name="connsiteY40" fmla="*/ 2724150 h 4257675"/>
              <a:gd name="connsiteX41" fmla="*/ 10817 w 4414281"/>
              <a:gd name="connsiteY41" fmla="*/ 2800350 h 4257675"/>
              <a:gd name="connsiteX42" fmla="*/ 77492 w 4414281"/>
              <a:gd name="connsiteY42" fmla="*/ 2819400 h 4257675"/>
              <a:gd name="connsiteX43" fmla="*/ 163217 w 4414281"/>
              <a:gd name="connsiteY43" fmla="*/ 3000375 h 4257675"/>
              <a:gd name="connsiteX44" fmla="*/ 248942 w 4414281"/>
              <a:gd name="connsiteY44" fmla="*/ 3190875 h 4257675"/>
              <a:gd name="connsiteX45" fmla="*/ 287042 w 4414281"/>
              <a:gd name="connsiteY45" fmla="*/ 3257550 h 4257675"/>
              <a:gd name="connsiteX46" fmla="*/ 315617 w 4414281"/>
              <a:gd name="connsiteY46" fmla="*/ 3324225 h 4257675"/>
              <a:gd name="connsiteX47" fmla="*/ 353717 w 4414281"/>
              <a:gd name="connsiteY47" fmla="*/ 3429000 h 4257675"/>
              <a:gd name="connsiteX48" fmla="*/ 429917 w 4414281"/>
              <a:gd name="connsiteY48" fmla="*/ 3543300 h 4257675"/>
              <a:gd name="connsiteX49" fmla="*/ 487067 w 4414281"/>
              <a:gd name="connsiteY49" fmla="*/ 3638550 h 4257675"/>
              <a:gd name="connsiteX50" fmla="*/ 544217 w 4414281"/>
              <a:gd name="connsiteY50" fmla="*/ 3762375 h 4257675"/>
              <a:gd name="connsiteX51" fmla="*/ 753767 w 4414281"/>
              <a:gd name="connsiteY51" fmla="*/ 4019550 h 4257675"/>
              <a:gd name="connsiteX52" fmla="*/ 887117 w 4414281"/>
              <a:gd name="connsiteY52" fmla="*/ 4162425 h 4257675"/>
              <a:gd name="connsiteX53" fmla="*/ 963317 w 4414281"/>
              <a:gd name="connsiteY53" fmla="*/ 4229100 h 4257675"/>
              <a:gd name="connsiteX54" fmla="*/ 1010942 w 4414281"/>
              <a:gd name="connsiteY54" fmla="*/ 4257675 h 4257675"/>
              <a:gd name="connsiteX55" fmla="*/ 1172867 w 4414281"/>
              <a:gd name="connsiteY55" fmla="*/ 4095750 h 4257675"/>
              <a:gd name="connsiteX56" fmla="*/ 1363367 w 4414281"/>
              <a:gd name="connsiteY56" fmla="*/ 3924300 h 4257675"/>
              <a:gd name="connsiteX57" fmla="*/ 1477667 w 4414281"/>
              <a:gd name="connsiteY57" fmla="*/ 3810000 h 4257675"/>
              <a:gd name="connsiteX58" fmla="*/ 1630067 w 4414281"/>
              <a:gd name="connsiteY58" fmla="*/ 3686175 h 4257675"/>
              <a:gd name="connsiteX59" fmla="*/ 1706267 w 4414281"/>
              <a:gd name="connsiteY59" fmla="*/ 3609975 h 4257675"/>
              <a:gd name="connsiteX60" fmla="*/ 1801517 w 4414281"/>
              <a:gd name="connsiteY60" fmla="*/ 3533775 h 4257675"/>
              <a:gd name="connsiteX61" fmla="*/ 1868192 w 4414281"/>
              <a:gd name="connsiteY61" fmla="*/ 3457575 h 4257675"/>
              <a:gd name="connsiteX62" fmla="*/ 1963442 w 4414281"/>
              <a:gd name="connsiteY62" fmla="*/ 3362325 h 4257675"/>
              <a:gd name="connsiteX63" fmla="*/ 2039642 w 4414281"/>
              <a:gd name="connsiteY63" fmla="*/ 3238500 h 4257675"/>
              <a:gd name="connsiteX64" fmla="*/ 2096792 w 4414281"/>
              <a:gd name="connsiteY64" fmla="*/ 3181350 h 4257675"/>
              <a:gd name="connsiteX65" fmla="*/ 2153942 w 4414281"/>
              <a:gd name="connsiteY65" fmla="*/ 3114675 h 4257675"/>
              <a:gd name="connsiteX66" fmla="*/ 2306342 w 4414281"/>
              <a:gd name="connsiteY66" fmla="*/ 3000375 h 4257675"/>
              <a:gd name="connsiteX67" fmla="*/ 2553992 w 4414281"/>
              <a:gd name="connsiteY67" fmla="*/ 2857500 h 4257675"/>
              <a:gd name="connsiteX68" fmla="*/ 2649242 w 4414281"/>
              <a:gd name="connsiteY68" fmla="*/ 2819400 h 4257675"/>
              <a:gd name="connsiteX69" fmla="*/ 2801642 w 4414281"/>
              <a:gd name="connsiteY69" fmla="*/ 2733675 h 4257675"/>
              <a:gd name="connsiteX70" fmla="*/ 2887367 w 4414281"/>
              <a:gd name="connsiteY70" fmla="*/ 2695575 h 4257675"/>
              <a:gd name="connsiteX71" fmla="*/ 3058817 w 4414281"/>
              <a:gd name="connsiteY71" fmla="*/ 2628900 h 4257675"/>
              <a:gd name="connsiteX72" fmla="*/ 3582692 w 4414281"/>
              <a:gd name="connsiteY72" fmla="*/ 2667000 h 4257675"/>
              <a:gd name="connsiteX73" fmla="*/ 3687467 w 4414281"/>
              <a:gd name="connsiteY73" fmla="*/ 2695575 h 4257675"/>
              <a:gd name="connsiteX74" fmla="*/ 3877967 w 4414281"/>
              <a:gd name="connsiteY74" fmla="*/ 2733675 h 4257675"/>
              <a:gd name="connsiteX75" fmla="*/ 4278017 w 4414281"/>
              <a:gd name="connsiteY75" fmla="*/ 2752725 h 4257675"/>
              <a:gd name="connsiteX76" fmla="*/ 4363742 w 4414281"/>
              <a:gd name="connsiteY76" fmla="*/ 2762250 h 4257675"/>
              <a:gd name="connsiteX77" fmla="*/ 4411367 w 4414281"/>
              <a:gd name="connsiteY77" fmla="*/ 2752725 h 4257675"/>
              <a:gd name="connsiteX78" fmla="*/ 4401842 w 4414281"/>
              <a:gd name="connsiteY78" fmla="*/ 2705100 h 4257675"/>
              <a:gd name="connsiteX79" fmla="*/ 4382792 w 4414281"/>
              <a:gd name="connsiteY79" fmla="*/ 2647950 h 4257675"/>
              <a:gd name="connsiteX80" fmla="*/ 4316117 w 4414281"/>
              <a:gd name="connsiteY80" fmla="*/ 2533650 h 4257675"/>
              <a:gd name="connsiteX81" fmla="*/ 4249442 w 4414281"/>
              <a:gd name="connsiteY81" fmla="*/ 2438400 h 4257675"/>
              <a:gd name="connsiteX82" fmla="*/ 4220867 w 4414281"/>
              <a:gd name="connsiteY82" fmla="*/ 2352675 h 4257675"/>
              <a:gd name="connsiteX83" fmla="*/ 4201817 w 4414281"/>
              <a:gd name="connsiteY83" fmla="*/ 2276475 h 4257675"/>
              <a:gd name="connsiteX84" fmla="*/ 4144667 w 4414281"/>
              <a:gd name="connsiteY84" fmla="*/ 2114550 h 4257675"/>
              <a:gd name="connsiteX85" fmla="*/ 4097042 w 4414281"/>
              <a:gd name="connsiteY85" fmla="*/ 1962150 h 4257675"/>
              <a:gd name="connsiteX86" fmla="*/ 4077992 w 4414281"/>
              <a:gd name="connsiteY86" fmla="*/ 1847850 h 4257675"/>
              <a:gd name="connsiteX87" fmla="*/ 4058942 w 4414281"/>
              <a:gd name="connsiteY87" fmla="*/ 1695450 h 4257675"/>
              <a:gd name="connsiteX88" fmla="*/ 4011317 w 4414281"/>
              <a:gd name="connsiteY88" fmla="*/ 1619250 h 4257675"/>
              <a:gd name="connsiteX89" fmla="*/ 3982742 w 4414281"/>
              <a:gd name="connsiteY89" fmla="*/ 1628775 h 4257675"/>
              <a:gd name="connsiteX90" fmla="*/ 3897017 w 4414281"/>
              <a:gd name="connsiteY90" fmla="*/ 1647825 h 4257675"/>
              <a:gd name="connsiteX91" fmla="*/ 3496967 w 4414281"/>
              <a:gd name="connsiteY91" fmla="*/ 1752600 h 4257675"/>
              <a:gd name="connsiteX92" fmla="*/ 3354092 w 4414281"/>
              <a:gd name="connsiteY92" fmla="*/ 1771650 h 4257675"/>
              <a:gd name="connsiteX93" fmla="*/ 2477792 w 4414281"/>
              <a:gd name="connsiteY93" fmla="*/ 1743075 h 4257675"/>
              <a:gd name="connsiteX94" fmla="*/ 2468267 w 4414281"/>
              <a:gd name="connsiteY94" fmla="*/ 1562100 h 4257675"/>
              <a:gd name="connsiteX95" fmla="*/ 2449217 w 4414281"/>
              <a:gd name="connsiteY95" fmla="*/ 1428750 h 4257675"/>
              <a:gd name="connsiteX96" fmla="*/ 2439692 w 4414281"/>
              <a:gd name="connsiteY96" fmla="*/ 1295400 h 4257675"/>
              <a:gd name="connsiteX97" fmla="*/ 2468267 w 4414281"/>
              <a:gd name="connsiteY97" fmla="*/ 1066800 h 4257675"/>
              <a:gd name="connsiteX98" fmla="*/ 2611142 w 4414281"/>
              <a:gd name="connsiteY98" fmla="*/ 971550 h 4257675"/>
              <a:gd name="connsiteX99" fmla="*/ 2668292 w 4414281"/>
              <a:gd name="connsiteY99" fmla="*/ 933450 h 4257675"/>
              <a:gd name="connsiteX100" fmla="*/ 2773067 w 4414281"/>
              <a:gd name="connsiteY100" fmla="*/ 885825 h 4257675"/>
              <a:gd name="connsiteX101" fmla="*/ 2773067 w 4414281"/>
              <a:gd name="connsiteY101" fmla="*/ 476250 h 4257675"/>
              <a:gd name="connsiteX102" fmla="*/ 2734967 w 4414281"/>
              <a:gd name="connsiteY102" fmla="*/ 400050 h 4257675"/>
              <a:gd name="connsiteX103" fmla="*/ 2639717 w 4414281"/>
              <a:gd name="connsiteY103" fmla="*/ 85725 h 4257675"/>
              <a:gd name="connsiteX104" fmla="*/ 2611142 w 4414281"/>
              <a:gd name="connsiteY104" fmla="*/ 28575 h 4257675"/>
              <a:gd name="connsiteX105" fmla="*/ 2582567 w 4414281"/>
              <a:gd name="connsiteY105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20467 w 4414281"/>
              <a:gd name="connsiteY15" fmla="*/ 495300 h 4257675"/>
              <a:gd name="connsiteX16" fmla="*/ 868067 w 4414281"/>
              <a:gd name="connsiteY16" fmla="*/ 571500 h 4257675"/>
              <a:gd name="connsiteX17" fmla="*/ 791867 w 4414281"/>
              <a:gd name="connsiteY17" fmla="*/ 628650 h 4257675"/>
              <a:gd name="connsiteX18" fmla="*/ 610892 w 4414281"/>
              <a:gd name="connsiteY18" fmla="*/ 695325 h 4257675"/>
              <a:gd name="connsiteX19" fmla="*/ 582317 w 4414281"/>
              <a:gd name="connsiteY19" fmla="*/ 704850 h 4257675"/>
              <a:gd name="connsiteX20" fmla="*/ 506117 w 4414281"/>
              <a:gd name="connsiteY20" fmla="*/ 723900 h 4257675"/>
              <a:gd name="connsiteX21" fmla="*/ 417217 w 4414281"/>
              <a:gd name="connsiteY21" fmla="*/ 777875 h 4257675"/>
              <a:gd name="connsiteX22" fmla="*/ 515642 w 4414281"/>
              <a:gd name="connsiteY22" fmla="*/ 879475 h 4257675"/>
              <a:gd name="connsiteX23" fmla="*/ 810917 w 4414281"/>
              <a:gd name="connsiteY23" fmla="*/ 1311275 h 4257675"/>
              <a:gd name="connsiteX24" fmla="*/ 874417 w 4414281"/>
              <a:gd name="connsiteY24" fmla="*/ 1555750 h 4257675"/>
              <a:gd name="connsiteX25" fmla="*/ 985542 w 4414281"/>
              <a:gd name="connsiteY25" fmla="*/ 1739900 h 4257675"/>
              <a:gd name="connsiteX26" fmla="*/ 1179217 w 4414281"/>
              <a:gd name="connsiteY26" fmla="*/ 1981200 h 4257675"/>
              <a:gd name="connsiteX27" fmla="*/ 1049042 w 4414281"/>
              <a:gd name="connsiteY27" fmla="*/ 2057400 h 4257675"/>
              <a:gd name="connsiteX28" fmla="*/ 953792 w 4414281"/>
              <a:gd name="connsiteY28" fmla="*/ 2095500 h 4257675"/>
              <a:gd name="connsiteX29" fmla="*/ 763292 w 4414281"/>
              <a:gd name="connsiteY29" fmla="*/ 2181225 h 4257675"/>
              <a:gd name="connsiteX30" fmla="*/ 639467 w 4414281"/>
              <a:gd name="connsiteY30" fmla="*/ 2228850 h 4257675"/>
              <a:gd name="connsiteX31" fmla="*/ 572792 w 4414281"/>
              <a:gd name="connsiteY31" fmla="*/ 2276475 h 4257675"/>
              <a:gd name="connsiteX32" fmla="*/ 544217 w 4414281"/>
              <a:gd name="connsiteY32" fmla="*/ 2314575 h 4257675"/>
              <a:gd name="connsiteX33" fmla="*/ 487067 w 4414281"/>
              <a:gd name="connsiteY33" fmla="*/ 2324100 h 4257675"/>
              <a:gd name="connsiteX34" fmla="*/ 163217 w 4414281"/>
              <a:gd name="connsiteY34" fmla="*/ 2343150 h 4257675"/>
              <a:gd name="connsiteX35" fmla="*/ 115592 w 4414281"/>
              <a:gd name="connsiteY35" fmla="*/ 2362200 h 4257675"/>
              <a:gd name="connsiteX36" fmla="*/ 39392 w 4414281"/>
              <a:gd name="connsiteY36" fmla="*/ 2381250 h 4257675"/>
              <a:gd name="connsiteX37" fmla="*/ 29867 w 4414281"/>
              <a:gd name="connsiteY37" fmla="*/ 2447925 h 4257675"/>
              <a:gd name="connsiteX38" fmla="*/ 20342 w 4414281"/>
              <a:gd name="connsiteY38" fmla="*/ 2486025 h 4257675"/>
              <a:gd name="connsiteX39" fmla="*/ 10817 w 4414281"/>
              <a:gd name="connsiteY39" fmla="*/ 2533650 h 4257675"/>
              <a:gd name="connsiteX40" fmla="*/ 1292 w 4414281"/>
              <a:gd name="connsiteY40" fmla="*/ 2724150 h 4257675"/>
              <a:gd name="connsiteX41" fmla="*/ 10817 w 4414281"/>
              <a:gd name="connsiteY41" fmla="*/ 2800350 h 4257675"/>
              <a:gd name="connsiteX42" fmla="*/ 77492 w 4414281"/>
              <a:gd name="connsiteY42" fmla="*/ 2819400 h 4257675"/>
              <a:gd name="connsiteX43" fmla="*/ 163217 w 4414281"/>
              <a:gd name="connsiteY43" fmla="*/ 3000375 h 4257675"/>
              <a:gd name="connsiteX44" fmla="*/ 248942 w 4414281"/>
              <a:gd name="connsiteY44" fmla="*/ 3190875 h 4257675"/>
              <a:gd name="connsiteX45" fmla="*/ 287042 w 4414281"/>
              <a:gd name="connsiteY45" fmla="*/ 3257550 h 4257675"/>
              <a:gd name="connsiteX46" fmla="*/ 315617 w 4414281"/>
              <a:gd name="connsiteY46" fmla="*/ 3324225 h 4257675"/>
              <a:gd name="connsiteX47" fmla="*/ 353717 w 4414281"/>
              <a:gd name="connsiteY47" fmla="*/ 3429000 h 4257675"/>
              <a:gd name="connsiteX48" fmla="*/ 429917 w 4414281"/>
              <a:gd name="connsiteY48" fmla="*/ 3543300 h 4257675"/>
              <a:gd name="connsiteX49" fmla="*/ 487067 w 4414281"/>
              <a:gd name="connsiteY49" fmla="*/ 3638550 h 4257675"/>
              <a:gd name="connsiteX50" fmla="*/ 544217 w 4414281"/>
              <a:gd name="connsiteY50" fmla="*/ 3762375 h 4257675"/>
              <a:gd name="connsiteX51" fmla="*/ 753767 w 4414281"/>
              <a:gd name="connsiteY51" fmla="*/ 4019550 h 4257675"/>
              <a:gd name="connsiteX52" fmla="*/ 887117 w 4414281"/>
              <a:gd name="connsiteY52" fmla="*/ 4162425 h 4257675"/>
              <a:gd name="connsiteX53" fmla="*/ 963317 w 4414281"/>
              <a:gd name="connsiteY53" fmla="*/ 4229100 h 4257675"/>
              <a:gd name="connsiteX54" fmla="*/ 1010942 w 4414281"/>
              <a:gd name="connsiteY54" fmla="*/ 4257675 h 4257675"/>
              <a:gd name="connsiteX55" fmla="*/ 1172867 w 4414281"/>
              <a:gd name="connsiteY55" fmla="*/ 4095750 h 4257675"/>
              <a:gd name="connsiteX56" fmla="*/ 1363367 w 4414281"/>
              <a:gd name="connsiteY56" fmla="*/ 3924300 h 4257675"/>
              <a:gd name="connsiteX57" fmla="*/ 1477667 w 4414281"/>
              <a:gd name="connsiteY57" fmla="*/ 3810000 h 4257675"/>
              <a:gd name="connsiteX58" fmla="*/ 1630067 w 4414281"/>
              <a:gd name="connsiteY58" fmla="*/ 3686175 h 4257675"/>
              <a:gd name="connsiteX59" fmla="*/ 1706267 w 4414281"/>
              <a:gd name="connsiteY59" fmla="*/ 3609975 h 4257675"/>
              <a:gd name="connsiteX60" fmla="*/ 1801517 w 4414281"/>
              <a:gd name="connsiteY60" fmla="*/ 3533775 h 4257675"/>
              <a:gd name="connsiteX61" fmla="*/ 1868192 w 4414281"/>
              <a:gd name="connsiteY61" fmla="*/ 3457575 h 4257675"/>
              <a:gd name="connsiteX62" fmla="*/ 1963442 w 4414281"/>
              <a:gd name="connsiteY62" fmla="*/ 3362325 h 4257675"/>
              <a:gd name="connsiteX63" fmla="*/ 2039642 w 4414281"/>
              <a:gd name="connsiteY63" fmla="*/ 3238500 h 4257675"/>
              <a:gd name="connsiteX64" fmla="*/ 2096792 w 4414281"/>
              <a:gd name="connsiteY64" fmla="*/ 3181350 h 4257675"/>
              <a:gd name="connsiteX65" fmla="*/ 2153942 w 4414281"/>
              <a:gd name="connsiteY65" fmla="*/ 3114675 h 4257675"/>
              <a:gd name="connsiteX66" fmla="*/ 2306342 w 4414281"/>
              <a:gd name="connsiteY66" fmla="*/ 3000375 h 4257675"/>
              <a:gd name="connsiteX67" fmla="*/ 2553992 w 4414281"/>
              <a:gd name="connsiteY67" fmla="*/ 2857500 h 4257675"/>
              <a:gd name="connsiteX68" fmla="*/ 2649242 w 4414281"/>
              <a:gd name="connsiteY68" fmla="*/ 2819400 h 4257675"/>
              <a:gd name="connsiteX69" fmla="*/ 2801642 w 4414281"/>
              <a:gd name="connsiteY69" fmla="*/ 2733675 h 4257675"/>
              <a:gd name="connsiteX70" fmla="*/ 2887367 w 4414281"/>
              <a:gd name="connsiteY70" fmla="*/ 2695575 h 4257675"/>
              <a:gd name="connsiteX71" fmla="*/ 3058817 w 4414281"/>
              <a:gd name="connsiteY71" fmla="*/ 2628900 h 4257675"/>
              <a:gd name="connsiteX72" fmla="*/ 3582692 w 4414281"/>
              <a:gd name="connsiteY72" fmla="*/ 2667000 h 4257675"/>
              <a:gd name="connsiteX73" fmla="*/ 3687467 w 4414281"/>
              <a:gd name="connsiteY73" fmla="*/ 2695575 h 4257675"/>
              <a:gd name="connsiteX74" fmla="*/ 3877967 w 4414281"/>
              <a:gd name="connsiteY74" fmla="*/ 2733675 h 4257675"/>
              <a:gd name="connsiteX75" fmla="*/ 4278017 w 4414281"/>
              <a:gd name="connsiteY75" fmla="*/ 2752725 h 4257675"/>
              <a:gd name="connsiteX76" fmla="*/ 4363742 w 4414281"/>
              <a:gd name="connsiteY76" fmla="*/ 2762250 h 4257675"/>
              <a:gd name="connsiteX77" fmla="*/ 4411367 w 4414281"/>
              <a:gd name="connsiteY77" fmla="*/ 2752725 h 4257675"/>
              <a:gd name="connsiteX78" fmla="*/ 4401842 w 4414281"/>
              <a:gd name="connsiteY78" fmla="*/ 2705100 h 4257675"/>
              <a:gd name="connsiteX79" fmla="*/ 4382792 w 4414281"/>
              <a:gd name="connsiteY79" fmla="*/ 2647950 h 4257675"/>
              <a:gd name="connsiteX80" fmla="*/ 4316117 w 4414281"/>
              <a:gd name="connsiteY80" fmla="*/ 2533650 h 4257675"/>
              <a:gd name="connsiteX81" fmla="*/ 4249442 w 4414281"/>
              <a:gd name="connsiteY81" fmla="*/ 2438400 h 4257675"/>
              <a:gd name="connsiteX82" fmla="*/ 4220867 w 4414281"/>
              <a:gd name="connsiteY82" fmla="*/ 2352675 h 4257675"/>
              <a:gd name="connsiteX83" fmla="*/ 4201817 w 4414281"/>
              <a:gd name="connsiteY83" fmla="*/ 2276475 h 4257675"/>
              <a:gd name="connsiteX84" fmla="*/ 4144667 w 4414281"/>
              <a:gd name="connsiteY84" fmla="*/ 2114550 h 4257675"/>
              <a:gd name="connsiteX85" fmla="*/ 4097042 w 4414281"/>
              <a:gd name="connsiteY85" fmla="*/ 1962150 h 4257675"/>
              <a:gd name="connsiteX86" fmla="*/ 4077992 w 4414281"/>
              <a:gd name="connsiteY86" fmla="*/ 1847850 h 4257675"/>
              <a:gd name="connsiteX87" fmla="*/ 4058942 w 4414281"/>
              <a:gd name="connsiteY87" fmla="*/ 1695450 h 4257675"/>
              <a:gd name="connsiteX88" fmla="*/ 4011317 w 4414281"/>
              <a:gd name="connsiteY88" fmla="*/ 1619250 h 4257675"/>
              <a:gd name="connsiteX89" fmla="*/ 3982742 w 4414281"/>
              <a:gd name="connsiteY89" fmla="*/ 1628775 h 4257675"/>
              <a:gd name="connsiteX90" fmla="*/ 3897017 w 4414281"/>
              <a:gd name="connsiteY90" fmla="*/ 1647825 h 4257675"/>
              <a:gd name="connsiteX91" fmla="*/ 3496967 w 4414281"/>
              <a:gd name="connsiteY91" fmla="*/ 1752600 h 4257675"/>
              <a:gd name="connsiteX92" fmla="*/ 3354092 w 4414281"/>
              <a:gd name="connsiteY92" fmla="*/ 1771650 h 4257675"/>
              <a:gd name="connsiteX93" fmla="*/ 2477792 w 4414281"/>
              <a:gd name="connsiteY93" fmla="*/ 1743075 h 4257675"/>
              <a:gd name="connsiteX94" fmla="*/ 2468267 w 4414281"/>
              <a:gd name="connsiteY94" fmla="*/ 1562100 h 4257675"/>
              <a:gd name="connsiteX95" fmla="*/ 2449217 w 4414281"/>
              <a:gd name="connsiteY95" fmla="*/ 1428750 h 4257675"/>
              <a:gd name="connsiteX96" fmla="*/ 2439692 w 4414281"/>
              <a:gd name="connsiteY96" fmla="*/ 1295400 h 4257675"/>
              <a:gd name="connsiteX97" fmla="*/ 2468267 w 4414281"/>
              <a:gd name="connsiteY97" fmla="*/ 1066800 h 4257675"/>
              <a:gd name="connsiteX98" fmla="*/ 2611142 w 4414281"/>
              <a:gd name="connsiteY98" fmla="*/ 971550 h 4257675"/>
              <a:gd name="connsiteX99" fmla="*/ 2668292 w 4414281"/>
              <a:gd name="connsiteY99" fmla="*/ 933450 h 4257675"/>
              <a:gd name="connsiteX100" fmla="*/ 2773067 w 4414281"/>
              <a:gd name="connsiteY100" fmla="*/ 885825 h 4257675"/>
              <a:gd name="connsiteX101" fmla="*/ 2773067 w 4414281"/>
              <a:gd name="connsiteY101" fmla="*/ 476250 h 4257675"/>
              <a:gd name="connsiteX102" fmla="*/ 2734967 w 4414281"/>
              <a:gd name="connsiteY102" fmla="*/ 400050 h 4257675"/>
              <a:gd name="connsiteX103" fmla="*/ 2639717 w 4414281"/>
              <a:gd name="connsiteY103" fmla="*/ 85725 h 4257675"/>
              <a:gd name="connsiteX104" fmla="*/ 2611142 w 4414281"/>
              <a:gd name="connsiteY104" fmla="*/ 28575 h 4257675"/>
              <a:gd name="connsiteX105" fmla="*/ 2582567 w 4414281"/>
              <a:gd name="connsiteY105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20467 w 4414281"/>
              <a:gd name="connsiteY15" fmla="*/ 495300 h 4257675"/>
              <a:gd name="connsiteX16" fmla="*/ 868067 w 4414281"/>
              <a:gd name="connsiteY16" fmla="*/ 571500 h 4257675"/>
              <a:gd name="connsiteX17" fmla="*/ 791867 w 4414281"/>
              <a:gd name="connsiteY17" fmla="*/ 628650 h 4257675"/>
              <a:gd name="connsiteX18" fmla="*/ 610892 w 4414281"/>
              <a:gd name="connsiteY18" fmla="*/ 695325 h 4257675"/>
              <a:gd name="connsiteX19" fmla="*/ 582317 w 4414281"/>
              <a:gd name="connsiteY19" fmla="*/ 704850 h 4257675"/>
              <a:gd name="connsiteX20" fmla="*/ 417217 w 4414281"/>
              <a:gd name="connsiteY20" fmla="*/ 777875 h 4257675"/>
              <a:gd name="connsiteX21" fmla="*/ 515642 w 4414281"/>
              <a:gd name="connsiteY21" fmla="*/ 879475 h 4257675"/>
              <a:gd name="connsiteX22" fmla="*/ 810917 w 4414281"/>
              <a:gd name="connsiteY22" fmla="*/ 1311275 h 4257675"/>
              <a:gd name="connsiteX23" fmla="*/ 874417 w 4414281"/>
              <a:gd name="connsiteY23" fmla="*/ 1555750 h 4257675"/>
              <a:gd name="connsiteX24" fmla="*/ 985542 w 4414281"/>
              <a:gd name="connsiteY24" fmla="*/ 1739900 h 4257675"/>
              <a:gd name="connsiteX25" fmla="*/ 1179217 w 4414281"/>
              <a:gd name="connsiteY25" fmla="*/ 1981200 h 4257675"/>
              <a:gd name="connsiteX26" fmla="*/ 1049042 w 4414281"/>
              <a:gd name="connsiteY26" fmla="*/ 2057400 h 4257675"/>
              <a:gd name="connsiteX27" fmla="*/ 953792 w 4414281"/>
              <a:gd name="connsiteY27" fmla="*/ 2095500 h 4257675"/>
              <a:gd name="connsiteX28" fmla="*/ 763292 w 4414281"/>
              <a:gd name="connsiteY28" fmla="*/ 2181225 h 4257675"/>
              <a:gd name="connsiteX29" fmla="*/ 639467 w 4414281"/>
              <a:gd name="connsiteY29" fmla="*/ 2228850 h 4257675"/>
              <a:gd name="connsiteX30" fmla="*/ 572792 w 4414281"/>
              <a:gd name="connsiteY30" fmla="*/ 2276475 h 4257675"/>
              <a:gd name="connsiteX31" fmla="*/ 544217 w 4414281"/>
              <a:gd name="connsiteY31" fmla="*/ 2314575 h 4257675"/>
              <a:gd name="connsiteX32" fmla="*/ 487067 w 4414281"/>
              <a:gd name="connsiteY32" fmla="*/ 2324100 h 4257675"/>
              <a:gd name="connsiteX33" fmla="*/ 163217 w 4414281"/>
              <a:gd name="connsiteY33" fmla="*/ 2343150 h 4257675"/>
              <a:gd name="connsiteX34" fmla="*/ 115592 w 4414281"/>
              <a:gd name="connsiteY34" fmla="*/ 2362200 h 4257675"/>
              <a:gd name="connsiteX35" fmla="*/ 39392 w 4414281"/>
              <a:gd name="connsiteY35" fmla="*/ 2381250 h 4257675"/>
              <a:gd name="connsiteX36" fmla="*/ 29867 w 4414281"/>
              <a:gd name="connsiteY36" fmla="*/ 2447925 h 4257675"/>
              <a:gd name="connsiteX37" fmla="*/ 20342 w 4414281"/>
              <a:gd name="connsiteY37" fmla="*/ 2486025 h 4257675"/>
              <a:gd name="connsiteX38" fmla="*/ 10817 w 4414281"/>
              <a:gd name="connsiteY38" fmla="*/ 2533650 h 4257675"/>
              <a:gd name="connsiteX39" fmla="*/ 1292 w 4414281"/>
              <a:gd name="connsiteY39" fmla="*/ 2724150 h 4257675"/>
              <a:gd name="connsiteX40" fmla="*/ 10817 w 4414281"/>
              <a:gd name="connsiteY40" fmla="*/ 2800350 h 4257675"/>
              <a:gd name="connsiteX41" fmla="*/ 77492 w 4414281"/>
              <a:gd name="connsiteY41" fmla="*/ 2819400 h 4257675"/>
              <a:gd name="connsiteX42" fmla="*/ 163217 w 4414281"/>
              <a:gd name="connsiteY42" fmla="*/ 3000375 h 4257675"/>
              <a:gd name="connsiteX43" fmla="*/ 248942 w 4414281"/>
              <a:gd name="connsiteY43" fmla="*/ 3190875 h 4257675"/>
              <a:gd name="connsiteX44" fmla="*/ 287042 w 4414281"/>
              <a:gd name="connsiteY44" fmla="*/ 3257550 h 4257675"/>
              <a:gd name="connsiteX45" fmla="*/ 315617 w 4414281"/>
              <a:gd name="connsiteY45" fmla="*/ 3324225 h 4257675"/>
              <a:gd name="connsiteX46" fmla="*/ 353717 w 4414281"/>
              <a:gd name="connsiteY46" fmla="*/ 3429000 h 4257675"/>
              <a:gd name="connsiteX47" fmla="*/ 429917 w 4414281"/>
              <a:gd name="connsiteY47" fmla="*/ 3543300 h 4257675"/>
              <a:gd name="connsiteX48" fmla="*/ 487067 w 4414281"/>
              <a:gd name="connsiteY48" fmla="*/ 3638550 h 4257675"/>
              <a:gd name="connsiteX49" fmla="*/ 544217 w 4414281"/>
              <a:gd name="connsiteY49" fmla="*/ 3762375 h 4257675"/>
              <a:gd name="connsiteX50" fmla="*/ 753767 w 4414281"/>
              <a:gd name="connsiteY50" fmla="*/ 4019550 h 4257675"/>
              <a:gd name="connsiteX51" fmla="*/ 887117 w 4414281"/>
              <a:gd name="connsiteY51" fmla="*/ 4162425 h 4257675"/>
              <a:gd name="connsiteX52" fmla="*/ 963317 w 4414281"/>
              <a:gd name="connsiteY52" fmla="*/ 4229100 h 4257675"/>
              <a:gd name="connsiteX53" fmla="*/ 1010942 w 4414281"/>
              <a:gd name="connsiteY53" fmla="*/ 4257675 h 4257675"/>
              <a:gd name="connsiteX54" fmla="*/ 1172867 w 4414281"/>
              <a:gd name="connsiteY54" fmla="*/ 4095750 h 4257675"/>
              <a:gd name="connsiteX55" fmla="*/ 1363367 w 4414281"/>
              <a:gd name="connsiteY55" fmla="*/ 3924300 h 4257675"/>
              <a:gd name="connsiteX56" fmla="*/ 1477667 w 4414281"/>
              <a:gd name="connsiteY56" fmla="*/ 3810000 h 4257675"/>
              <a:gd name="connsiteX57" fmla="*/ 1630067 w 4414281"/>
              <a:gd name="connsiteY57" fmla="*/ 3686175 h 4257675"/>
              <a:gd name="connsiteX58" fmla="*/ 1706267 w 4414281"/>
              <a:gd name="connsiteY58" fmla="*/ 3609975 h 4257675"/>
              <a:gd name="connsiteX59" fmla="*/ 1801517 w 4414281"/>
              <a:gd name="connsiteY59" fmla="*/ 3533775 h 4257675"/>
              <a:gd name="connsiteX60" fmla="*/ 1868192 w 4414281"/>
              <a:gd name="connsiteY60" fmla="*/ 3457575 h 4257675"/>
              <a:gd name="connsiteX61" fmla="*/ 1963442 w 4414281"/>
              <a:gd name="connsiteY61" fmla="*/ 3362325 h 4257675"/>
              <a:gd name="connsiteX62" fmla="*/ 2039642 w 4414281"/>
              <a:gd name="connsiteY62" fmla="*/ 3238500 h 4257675"/>
              <a:gd name="connsiteX63" fmla="*/ 2096792 w 4414281"/>
              <a:gd name="connsiteY63" fmla="*/ 3181350 h 4257675"/>
              <a:gd name="connsiteX64" fmla="*/ 2153942 w 4414281"/>
              <a:gd name="connsiteY64" fmla="*/ 3114675 h 4257675"/>
              <a:gd name="connsiteX65" fmla="*/ 2306342 w 4414281"/>
              <a:gd name="connsiteY65" fmla="*/ 3000375 h 4257675"/>
              <a:gd name="connsiteX66" fmla="*/ 2553992 w 4414281"/>
              <a:gd name="connsiteY66" fmla="*/ 2857500 h 4257675"/>
              <a:gd name="connsiteX67" fmla="*/ 2649242 w 4414281"/>
              <a:gd name="connsiteY67" fmla="*/ 2819400 h 4257675"/>
              <a:gd name="connsiteX68" fmla="*/ 2801642 w 4414281"/>
              <a:gd name="connsiteY68" fmla="*/ 2733675 h 4257675"/>
              <a:gd name="connsiteX69" fmla="*/ 2887367 w 4414281"/>
              <a:gd name="connsiteY69" fmla="*/ 2695575 h 4257675"/>
              <a:gd name="connsiteX70" fmla="*/ 3058817 w 4414281"/>
              <a:gd name="connsiteY70" fmla="*/ 2628900 h 4257675"/>
              <a:gd name="connsiteX71" fmla="*/ 3582692 w 4414281"/>
              <a:gd name="connsiteY71" fmla="*/ 2667000 h 4257675"/>
              <a:gd name="connsiteX72" fmla="*/ 3687467 w 4414281"/>
              <a:gd name="connsiteY72" fmla="*/ 2695575 h 4257675"/>
              <a:gd name="connsiteX73" fmla="*/ 3877967 w 4414281"/>
              <a:gd name="connsiteY73" fmla="*/ 2733675 h 4257675"/>
              <a:gd name="connsiteX74" fmla="*/ 4278017 w 4414281"/>
              <a:gd name="connsiteY74" fmla="*/ 2752725 h 4257675"/>
              <a:gd name="connsiteX75" fmla="*/ 4363742 w 4414281"/>
              <a:gd name="connsiteY75" fmla="*/ 2762250 h 4257675"/>
              <a:gd name="connsiteX76" fmla="*/ 4411367 w 4414281"/>
              <a:gd name="connsiteY76" fmla="*/ 2752725 h 4257675"/>
              <a:gd name="connsiteX77" fmla="*/ 4401842 w 4414281"/>
              <a:gd name="connsiteY77" fmla="*/ 2705100 h 4257675"/>
              <a:gd name="connsiteX78" fmla="*/ 4382792 w 4414281"/>
              <a:gd name="connsiteY78" fmla="*/ 2647950 h 4257675"/>
              <a:gd name="connsiteX79" fmla="*/ 4316117 w 4414281"/>
              <a:gd name="connsiteY79" fmla="*/ 2533650 h 4257675"/>
              <a:gd name="connsiteX80" fmla="*/ 4249442 w 4414281"/>
              <a:gd name="connsiteY80" fmla="*/ 2438400 h 4257675"/>
              <a:gd name="connsiteX81" fmla="*/ 4220867 w 4414281"/>
              <a:gd name="connsiteY81" fmla="*/ 2352675 h 4257675"/>
              <a:gd name="connsiteX82" fmla="*/ 4201817 w 4414281"/>
              <a:gd name="connsiteY82" fmla="*/ 2276475 h 4257675"/>
              <a:gd name="connsiteX83" fmla="*/ 4144667 w 4414281"/>
              <a:gd name="connsiteY83" fmla="*/ 2114550 h 4257675"/>
              <a:gd name="connsiteX84" fmla="*/ 4097042 w 4414281"/>
              <a:gd name="connsiteY84" fmla="*/ 1962150 h 4257675"/>
              <a:gd name="connsiteX85" fmla="*/ 4077992 w 4414281"/>
              <a:gd name="connsiteY85" fmla="*/ 1847850 h 4257675"/>
              <a:gd name="connsiteX86" fmla="*/ 4058942 w 4414281"/>
              <a:gd name="connsiteY86" fmla="*/ 1695450 h 4257675"/>
              <a:gd name="connsiteX87" fmla="*/ 4011317 w 4414281"/>
              <a:gd name="connsiteY87" fmla="*/ 1619250 h 4257675"/>
              <a:gd name="connsiteX88" fmla="*/ 3982742 w 4414281"/>
              <a:gd name="connsiteY88" fmla="*/ 1628775 h 4257675"/>
              <a:gd name="connsiteX89" fmla="*/ 3897017 w 4414281"/>
              <a:gd name="connsiteY89" fmla="*/ 1647825 h 4257675"/>
              <a:gd name="connsiteX90" fmla="*/ 3496967 w 4414281"/>
              <a:gd name="connsiteY90" fmla="*/ 1752600 h 4257675"/>
              <a:gd name="connsiteX91" fmla="*/ 3354092 w 4414281"/>
              <a:gd name="connsiteY91" fmla="*/ 1771650 h 4257675"/>
              <a:gd name="connsiteX92" fmla="*/ 2477792 w 4414281"/>
              <a:gd name="connsiteY92" fmla="*/ 1743075 h 4257675"/>
              <a:gd name="connsiteX93" fmla="*/ 2468267 w 4414281"/>
              <a:gd name="connsiteY93" fmla="*/ 1562100 h 4257675"/>
              <a:gd name="connsiteX94" fmla="*/ 2449217 w 4414281"/>
              <a:gd name="connsiteY94" fmla="*/ 1428750 h 4257675"/>
              <a:gd name="connsiteX95" fmla="*/ 2439692 w 4414281"/>
              <a:gd name="connsiteY95" fmla="*/ 1295400 h 4257675"/>
              <a:gd name="connsiteX96" fmla="*/ 2468267 w 4414281"/>
              <a:gd name="connsiteY96" fmla="*/ 1066800 h 4257675"/>
              <a:gd name="connsiteX97" fmla="*/ 2611142 w 4414281"/>
              <a:gd name="connsiteY97" fmla="*/ 971550 h 4257675"/>
              <a:gd name="connsiteX98" fmla="*/ 2668292 w 4414281"/>
              <a:gd name="connsiteY98" fmla="*/ 933450 h 4257675"/>
              <a:gd name="connsiteX99" fmla="*/ 2773067 w 4414281"/>
              <a:gd name="connsiteY99" fmla="*/ 885825 h 4257675"/>
              <a:gd name="connsiteX100" fmla="*/ 2773067 w 4414281"/>
              <a:gd name="connsiteY100" fmla="*/ 476250 h 4257675"/>
              <a:gd name="connsiteX101" fmla="*/ 2734967 w 4414281"/>
              <a:gd name="connsiteY101" fmla="*/ 400050 h 4257675"/>
              <a:gd name="connsiteX102" fmla="*/ 2639717 w 4414281"/>
              <a:gd name="connsiteY102" fmla="*/ 85725 h 4257675"/>
              <a:gd name="connsiteX103" fmla="*/ 2611142 w 4414281"/>
              <a:gd name="connsiteY103" fmla="*/ 28575 h 4257675"/>
              <a:gd name="connsiteX104" fmla="*/ 2582567 w 4414281"/>
              <a:gd name="connsiteY104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20467 w 4414281"/>
              <a:gd name="connsiteY15" fmla="*/ 495300 h 4257675"/>
              <a:gd name="connsiteX16" fmla="*/ 868067 w 4414281"/>
              <a:gd name="connsiteY16" fmla="*/ 571500 h 4257675"/>
              <a:gd name="connsiteX17" fmla="*/ 791867 w 4414281"/>
              <a:gd name="connsiteY17" fmla="*/ 628650 h 4257675"/>
              <a:gd name="connsiteX18" fmla="*/ 610892 w 4414281"/>
              <a:gd name="connsiteY18" fmla="*/ 695325 h 4257675"/>
              <a:gd name="connsiteX19" fmla="*/ 417217 w 4414281"/>
              <a:gd name="connsiteY19" fmla="*/ 777875 h 4257675"/>
              <a:gd name="connsiteX20" fmla="*/ 515642 w 4414281"/>
              <a:gd name="connsiteY20" fmla="*/ 879475 h 4257675"/>
              <a:gd name="connsiteX21" fmla="*/ 810917 w 4414281"/>
              <a:gd name="connsiteY21" fmla="*/ 1311275 h 4257675"/>
              <a:gd name="connsiteX22" fmla="*/ 874417 w 4414281"/>
              <a:gd name="connsiteY22" fmla="*/ 1555750 h 4257675"/>
              <a:gd name="connsiteX23" fmla="*/ 985542 w 4414281"/>
              <a:gd name="connsiteY23" fmla="*/ 1739900 h 4257675"/>
              <a:gd name="connsiteX24" fmla="*/ 1179217 w 4414281"/>
              <a:gd name="connsiteY24" fmla="*/ 1981200 h 4257675"/>
              <a:gd name="connsiteX25" fmla="*/ 1049042 w 4414281"/>
              <a:gd name="connsiteY25" fmla="*/ 2057400 h 4257675"/>
              <a:gd name="connsiteX26" fmla="*/ 953792 w 4414281"/>
              <a:gd name="connsiteY26" fmla="*/ 2095500 h 4257675"/>
              <a:gd name="connsiteX27" fmla="*/ 763292 w 4414281"/>
              <a:gd name="connsiteY27" fmla="*/ 2181225 h 4257675"/>
              <a:gd name="connsiteX28" fmla="*/ 639467 w 4414281"/>
              <a:gd name="connsiteY28" fmla="*/ 2228850 h 4257675"/>
              <a:gd name="connsiteX29" fmla="*/ 572792 w 4414281"/>
              <a:gd name="connsiteY29" fmla="*/ 2276475 h 4257675"/>
              <a:gd name="connsiteX30" fmla="*/ 544217 w 4414281"/>
              <a:gd name="connsiteY30" fmla="*/ 2314575 h 4257675"/>
              <a:gd name="connsiteX31" fmla="*/ 487067 w 4414281"/>
              <a:gd name="connsiteY31" fmla="*/ 2324100 h 4257675"/>
              <a:gd name="connsiteX32" fmla="*/ 163217 w 4414281"/>
              <a:gd name="connsiteY32" fmla="*/ 2343150 h 4257675"/>
              <a:gd name="connsiteX33" fmla="*/ 115592 w 4414281"/>
              <a:gd name="connsiteY33" fmla="*/ 2362200 h 4257675"/>
              <a:gd name="connsiteX34" fmla="*/ 39392 w 4414281"/>
              <a:gd name="connsiteY34" fmla="*/ 2381250 h 4257675"/>
              <a:gd name="connsiteX35" fmla="*/ 29867 w 4414281"/>
              <a:gd name="connsiteY35" fmla="*/ 2447925 h 4257675"/>
              <a:gd name="connsiteX36" fmla="*/ 20342 w 4414281"/>
              <a:gd name="connsiteY36" fmla="*/ 2486025 h 4257675"/>
              <a:gd name="connsiteX37" fmla="*/ 10817 w 4414281"/>
              <a:gd name="connsiteY37" fmla="*/ 2533650 h 4257675"/>
              <a:gd name="connsiteX38" fmla="*/ 1292 w 4414281"/>
              <a:gd name="connsiteY38" fmla="*/ 2724150 h 4257675"/>
              <a:gd name="connsiteX39" fmla="*/ 10817 w 4414281"/>
              <a:gd name="connsiteY39" fmla="*/ 2800350 h 4257675"/>
              <a:gd name="connsiteX40" fmla="*/ 77492 w 4414281"/>
              <a:gd name="connsiteY40" fmla="*/ 2819400 h 4257675"/>
              <a:gd name="connsiteX41" fmla="*/ 163217 w 4414281"/>
              <a:gd name="connsiteY41" fmla="*/ 3000375 h 4257675"/>
              <a:gd name="connsiteX42" fmla="*/ 248942 w 4414281"/>
              <a:gd name="connsiteY42" fmla="*/ 3190875 h 4257675"/>
              <a:gd name="connsiteX43" fmla="*/ 287042 w 4414281"/>
              <a:gd name="connsiteY43" fmla="*/ 3257550 h 4257675"/>
              <a:gd name="connsiteX44" fmla="*/ 315617 w 4414281"/>
              <a:gd name="connsiteY44" fmla="*/ 3324225 h 4257675"/>
              <a:gd name="connsiteX45" fmla="*/ 353717 w 4414281"/>
              <a:gd name="connsiteY45" fmla="*/ 3429000 h 4257675"/>
              <a:gd name="connsiteX46" fmla="*/ 429917 w 4414281"/>
              <a:gd name="connsiteY46" fmla="*/ 3543300 h 4257675"/>
              <a:gd name="connsiteX47" fmla="*/ 487067 w 4414281"/>
              <a:gd name="connsiteY47" fmla="*/ 3638550 h 4257675"/>
              <a:gd name="connsiteX48" fmla="*/ 544217 w 4414281"/>
              <a:gd name="connsiteY48" fmla="*/ 3762375 h 4257675"/>
              <a:gd name="connsiteX49" fmla="*/ 753767 w 4414281"/>
              <a:gd name="connsiteY49" fmla="*/ 4019550 h 4257675"/>
              <a:gd name="connsiteX50" fmla="*/ 887117 w 4414281"/>
              <a:gd name="connsiteY50" fmla="*/ 4162425 h 4257675"/>
              <a:gd name="connsiteX51" fmla="*/ 963317 w 4414281"/>
              <a:gd name="connsiteY51" fmla="*/ 4229100 h 4257675"/>
              <a:gd name="connsiteX52" fmla="*/ 1010942 w 4414281"/>
              <a:gd name="connsiteY52" fmla="*/ 4257675 h 4257675"/>
              <a:gd name="connsiteX53" fmla="*/ 1172867 w 4414281"/>
              <a:gd name="connsiteY53" fmla="*/ 4095750 h 4257675"/>
              <a:gd name="connsiteX54" fmla="*/ 1363367 w 4414281"/>
              <a:gd name="connsiteY54" fmla="*/ 3924300 h 4257675"/>
              <a:gd name="connsiteX55" fmla="*/ 1477667 w 4414281"/>
              <a:gd name="connsiteY55" fmla="*/ 3810000 h 4257675"/>
              <a:gd name="connsiteX56" fmla="*/ 1630067 w 4414281"/>
              <a:gd name="connsiteY56" fmla="*/ 3686175 h 4257675"/>
              <a:gd name="connsiteX57" fmla="*/ 1706267 w 4414281"/>
              <a:gd name="connsiteY57" fmla="*/ 3609975 h 4257675"/>
              <a:gd name="connsiteX58" fmla="*/ 1801517 w 4414281"/>
              <a:gd name="connsiteY58" fmla="*/ 3533775 h 4257675"/>
              <a:gd name="connsiteX59" fmla="*/ 1868192 w 4414281"/>
              <a:gd name="connsiteY59" fmla="*/ 3457575 h 4257675"/>
              <a:gd name="connsiteX60" fmla="*/ 1963442 w 4414281"/>
              <a:gd name="connsiteY60" fmla="*/ 3362325 h 4257675"/>
              <a:gd name="connsiteX61" fmla="*/ 2039642 w 4414281"/>
              <a:gd name="connsiteY61" fmla="*/ 3238500 h 4257675"/>
              <a:gd name="connsiteX62" fmla="*/ 2096792 w 4414281"/>
              <a:gd name="connsiteY62" fmla="*/ 3181350 h 4257675"/>
              <a:gd name="connsiteX63" fmla="*/ 2153942 w 4414281"/>
              <a:gd name="connsiteY63" fmla="*/ 3114675 h 4257675"/>
              <a:gd name="connsiteX64" fmla="*/ 2306342 w 4414281"/>
              <a:gd name="connsiteY64" fmla="*/ 3000375 h 4257675"/>
              <a:gd name="connsiteX65" fmla="*/ 2553992 w 4414281"/>
              <a:gd name="connsiteY65" fmla="*/ 2857500 h 4257675"/>
              <a:gd name="connsiteX66" fmla="*/ 2649242 w 4414281"/>
              <a:gd name="connsiteY66" fmla="*/ 2819400 h 4257675"/>
              <a:gd name="connsiteX67" fmla="*/ 2801642 w 4414281"/>
              <a:gd name="connsiteY67" fmla="*/ 2733675 h 4257675"/>
              <a:gd name="connsiteX68" fmla="*/ 2887367 w 4414281"/>
              <a:gd name="connsiteY68" fmla="*/ 2695575 h 4257675"/>
              <a:gd name="connsiteX69" fmla="*/ 3058817 w 4414281"/>
              <a:gd name="connsiteY69" fmla="*/ 2628900 h 4257675"/>
              <a:gd name="connsiteX70" fmla="*/ 3582692 w 4414281"/>
              <a:gd name="connsiteY70" fmla="*/ 2667000 h 4257675"/>
              <a:gd name="connsiteX71" fmla="*/ 3687467 w 4414281"/>
              <a:gd name="connsiteY71" fmla="*/ 2695575 h 4257675"/>
              <a:gd name="connsiteX72" fmla="*/ 3877967 w 4414281"/>
              <a:gd name="connsiteY72" fmla="*/ 2733675 h 4257675"/>
              <a:gd name="connsiteX73" fmla="*/ 4278017 w 4414281"/>
              <a:gd name="connsiteY73" fmla="*/ 2752725 h 4257675"/>
              <a:gd name="connsiteX74" fmla="*/ 4363742 w 4414281"/>
              <a:gd name="connsiteY74" fmla="*/ 2762250 h 4257675"/>
              <a:gd name="connsiteX75" fmla="*/ 4411367 w 4414281"/>
              <a:gd name="connsiteY75" fmla="*/ 2752725 h 4257675"/>
              <a:gd name="connsiteX76" fmla="*/ 4401842 w 4414281"/>
              <a:gd name="connsiteY76" fmla="*/ 2705100 h 4257675"/>
              <a:gd name="connsiteX77" fmla="*/ 4382792 w 4414281"/>
              <a:gd name="connsiteY77" fmla="*/ 2647950 h 4257675"/>
              <a:gd name="connsiteX78" fmla="*/ 4316117 w 4414281"/>
              <a:gd name="connsiteY78" fmla="*/ 2533650 h 4257675"/>
              <a:gd name="connsiteX79" fmla="*/ 4249442 w 4414281"/>
              <a:gd name="connsiteY79" fmla="*/ 2438400 h 4257675"/>
              <a:gd name="connsiteX80" fmla="*/ 4220867 w 4414281"/>
              <a:gd name="connsiteY80" fmla="*/ 2352675 h 4257675"/>
              <a:gd name="connsiteX81" fmla="*/ 4201817 w 4414281"/>
              <a:gd name="connsiteY81" fmla="*/ 2276475 h 4257675"/>
              <a:gd name="connsiteX82" fmla="*/ 4144667 w 4414281"/>
              <a:gd name="connsiteY82" fmla="*/ 2114550 h 4257675"/>
              <a:gd name="connsiteX83" fmla="*/ 4097042 w 4414281"/>
              <a:gd name="connsiteY83" fmla="*/ 1962150 h 4257675"/>
              <a:gd name="connsiteX84" fmla="*/ 4077992 w 4414281"/>
              <a:gd name="connsiteY84" fmla="*/ 1847850 h 4257675"/>
              <a:gd name="connsiteX85" fmla="*/ 4058942 w 4414281"/>
              <a:gd name="connsiteY85" fmla="*/ 1695450 h 4257675"/>
              <a:gd name="connsiteX86" fmla="*/ 4011317 w 4414281"/>
              <a:gd name="connsiteY86" fmla="*/ 1619250 h 4257675"/>
              <a:gd name="connsiteX87" fmla="*/ 3982742 w 4414281"/>
              <a:gd name="connsiteY87" fmla="*/ 1628775 h 4257675"/>
              <a:gd name="connsiteX88" fmla="*/ 3897017 w 4414281"/>
              <a:gd name="connsiteY88" fmla="*/ 1647825 h 4257675"/>
              <a:gd name="connsiteX89" fmla="*/ 3496967 w 4414281"/>
              <a:gd name="connsiteY89" fmla="*/ 1752600 h 4257675"/>
              <a:gd name="connsiteX90" fmla="*/ 3354092 w 4414281"/>
              <a:gd name="connsiteY90" fmla="*/ 1771650 h 4257675"/>
              <a:gd name="connsiteX91" fmla="*/ 2477792 w 4414281"/>
              <a:gd name="connsiteY91" fmla="*/ 1743075 h 4257675"/>
              <a:gd name="connsiteX92" fmla="*/ 2468267 w 4414281"/>
              <a:gd name="connsiteY92" fmla="*/ 1562100 h 4257675"/>
              <a:gd name="connsiteX93" fmla="*/ 2449217 w 4414281"/>
              <a:gd name="connsiteY93" fmla="*/ 1428750 h 4257675"/>
              <a:gd name="connsiteX94" fmla="*/ 2439692 w 4414281"/>
              <a:gd name="connsiteY94" fmla="*/ 1295400 h 4257675"/>
              <a:gd name="connsiteX95" fmla="*/ 2468267 w 4414281"/>
              <a:gd name="connsiteY95" fmla="*/ 1066800 h 4257675"/>
              <a:gd name="connsiteX96" fmla="*/ 2611142 w 4414281"/>
              <a:gd name="connsiteY96" fmla="*/ 971550 h 4257675"/>
              <a:gd name="connsiteX97" fmla="*/ 2668292 w 4414281"/>
              <a:gd name="connsiteY97" fmla="*/ 933450 h 4257675"/>
              <a:gd name="connsiteX98" fmla="*/ 2773067 w 4414281"/>
              <a:gd name="connsiteY98" fmla="*/ 885825 h 4257675"/>
              <a:gd name="connsiteX99" fmla="*/ 2773067 w 4414281"/>
              <a:gd name="connsiteY99" fmla="*/ 476250 h 4257675"/>
              <a:gd name="connsiteX100" fmla="*/ 2734967 w 4414281"/>
              <a:gd name="connsiteY100" fmla="*/ 400050 h 4257675"/>
              <a:gd name="connsiteX101" fmla="*/ 2639717 w 4414281"/>
              <a:gd name="connsiteY101" fmla="*/ 85725 h 4257675"/>
              <a:gd name="connsiteX102" fmla="*/ 2611142 w 4414281"/>
              <a:gd name="connsiteY102" fmla="*/ 28575 h 4257675"/>
              <a:gd name="connsiteX103" fmla="*/ 2582567 w 4414281"/>
              <a:gd name="connsiteY103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20467 w 4414281"/>
              <a:gd name="connsiteY15" fmla="*/ 495300 h 4257675"/>
              <a:gd name="connsiteX16" fmla="*/ 868067 w 4414281"/>
              <a:gd name="connsiteY16" fmla="*/ 571500 h 4257675"/>
              <a:gd name="connsiteX17" fmla="*/ 791867 w 4414281"/>
              <a:gd name="connsiteY17" fmla="*/ 628650 h 4257675"/>
              <a:gd name="connsiteX18" fmla="*/ 417217 w 4414281"/>
              <a:gd name="connsiteY18" fmla="*/ 777875 h 4257675"/>
              <a:gd name="connsiteX19" fmla="*/ 515642 w 4414281"/>
              <a:gd name="connsiteY19" fmla="*/ 879475 h 4257675"/>
              <a:gd name="connsiteX20" fmla="*/ 810917 w 4414281"/>
              <a:gd name="connsiteY20" fmla="*/ 1311275 h 4257675"/>
              <a:gd name="connsiteX21" fmla="*/ 874417 w 4414281"/>
              <a:gd name="connsiteY21" fmla="*/ 1555750 h 4257675"/>
              <a:gd name="connsiteX22" fmla="*/ 985542 w 4414281"/>
              <a:gd name="connsiteY22" fmla="*/ 1739900 h 4257675"/>
              <a:gd name="connsiteX23" fmla="*/ 1179217 w 4414281"/>
              <a:gd name="connsiteY23" fmla="*/ 1981200 h 4257675"/>
              <a:gd name="connsiteX24" fmla="*/ 1049042 w 4414281"/>
              <a:gd name="connsiteY24" fmla="*/ 2057400 h 4257675"/>
              <a:gd name="connsiteX25" fmla="*/ 953792 w 4414281"/>
              <a:gd name="connsiteY25" fmla="*/ 2095500 h 4257675"/>
              <a:gd name="connsiteX26" fmla="*/ 763292 w 4414281"/>
              <a:gd name="connsiteY26" fmla="*/ 2181225 h 4257675"/>
              <a:gd name="connsiteX27" fmla="*/ 639467 w 4414281"/>
              <a:gd name="connsiteY27" fmla="*/ 2228850 h 4257675"/>
              <a:gd name="connsiteX28" fmla="*/ 572792 w 4414281"/>
              <a:gd name="connsiteY28" fmla="*/ 2276475 h 4257675"/>
              <a:gd name="connsiteX29" fmla="*/ 544217 w 4414281"/>
              <a:gd name="connsiteY29" fmla="*/ 2314575 h 4257675"/>
              <a:gd name="connsiteX30" fmla="*/ 487067 w 4414281"/>
              <a:gd name="connsiteY30" fmla="*/ 2324100 h 4257675"/>
              <a:gd name="connsiteX31" fmla="*/ 163217 w 4414281"/>
              <a:gd name="connsiteY31" fmla="*/ 2343150 h 4257675"/>
              <a:gd name="connsiteX32" fmla="*/ 115592 w 4414281"/>
              <a:gd name="connsiteY32" fmla="*/ 2362200 h 4257675"/>
              <a:gd name="connsiteX33" fmla="*/ 39392 w 4414281"/>
              <a:gd name="connsiteY33" fmla="*/ 2381250 h 4257675"/>
              <a:gd name="connsiteX34" fmla="*/ 29867 w 4414281"/>
              <a:gd name="connsiteY34" fmla="*/ 2447925 h 4257675"/>
              <a:gd name="connsiteX35" fmla="*/ 20342 w 4414281"/>
              <a:gd name="connsiteY35" fmla="*/ 2486025 h 4257675"/>
              <a:gd name="connsiteX36" fmla="*/ 10817 w 4414281"/>
              <a:gd name="connsiteY36" fmla="*/ 2533650 h 4257675"/>
              <a:gd name="connsiteX37" fmla="*/ 1292 w 4414281"/>
              <a:gd name="connsiteY37" fmla="*/ 2724150 h 4257675"/>
              <a:gd name="connsiteX38" fmla="*/ 10817 w 4414281"/>
              <a:gd name="connsiteY38" fmla="*/ 2800350 h 4257675"/>
              <a:gd name="connsiteX39" fmla="*/ 77492 w 4414281"/>
              <a:gd name="connsiteY39" fmla="*/ 2819400 h 4257675"/>
              <a:gd name="connsiteX40" fmla="*/ 163217 w 4414281"/>
              <a:gd name="connsiteY40" fmla="*/ 3000375 h 4257675"/>
              <a:gd name="connsiteX41" fmla="*/ 248942 w 4414281"/>
              <a:gd name="connsiteY41" fmla="*/ 3190875 h 4257675"/>
              <a:gd name="connsiteX42" fmla="*/ 287042 w 4414281"/>
              <a:gd name="connsiteY42" fmla="*/ 3257550 h 4257675"/>
              <a:gd name="connsiteX43" fmla="*/ 315617 w 4414281"/>
              <a:gd name="connsiteY43" fmla="*/ 3324225 h 4257675"/>
              <a:gd name="connsiteX44" fmla="*/ 353717 w 4414281"/>
              <a:gd name="connsiteY44" fmla="*/ 3429000 h 4257675"/>
              <a:gd name="connsiteX45" fmla="*/ 429917 w 4414281"/>
              <a:gd name="connsiteY45" fmla="*/ 3543300 h 4257675"/>
              <a:gd name="connsiteX46" fmla="*/ 487067 w 4414281"/>
              <a:gd name="connsiteY46" fmla="*/ 3638550 h 4257675"/>
              <a:gd name="connsiteX47" fmla="*/ 544217 w 4414281"/>
              <a:gd name="connsiteY47" fmla="*/ 3762375 h 4257675"/>
              <a:gd name="connsiteX48" fmla="*/ 753767 w 4414281"/>
              <a:gd name="connsiteY48" fmla="*/ 4019550 h 4257675"/>
              <a:gd name="connsiteX49" fmla="*/ 887117 w 4414281"/>
              <a:gd name="connsiteY49" fmla="*/ 4162425 h 4257675"/>
              <a:gd name="connsiteX50" fmla="*/ 963317 w 4414281"/>
              <a:gd name="connsiteY50" fmla="*/ 4229100 h 4257675"/>
              <a:gd name="connsiteX51" fmla="*/ 1010942 w 4414281"/>
              <a:gd name="connsiteY51" fmla="*/ 4257675 h 4257675"/>
              <a:gd name="connsiteX52" fmla="*/ 1172867 w 4414281"/>
              <a:gd name="connsiteY52" fmla="*/ 4095750 h 4257675"/>
              <a:gd name="connsiteX53" fmla="*/ 1363367 w 4414281"/>
              <a:gd name="connsiteY53" fmla="*/ 3924300 h 4257675"/>
              <a:gd name="connsiteX54" fmla="*/ 1477667 w 4414281"/>
              <a:gd name="connsiteY54" fmla="*/ 3810000 h 4257675"/>
              <a:gd name="connsiteX55" fmla="*/ 1630067 w 4414281"/>
              <a:gd name="connsiteY55" fmla="*/ 3686175 h 4257675"/>
              <a:gd name="connsiteX56" fmla="*/ 1706267 w 4414281"/>
              <a:gd name="connsiteY56" fmla="*/ 3609975 h 4257675"/>
              <a:gd name="connsiteX57" fmla="*/ 1801517 w 4414281"/>
              <a:gd name="connsiteY57" fmla="*/ 3533775 h 4257675"/>
              <a:gd name="connsiteX58" fmla="*/ 1868192 w 4414281"/>
              <a:gd name="connsiteY58" fmla="*/ 3457575 h 4257675"/>
              <a:gd name="connsiteX59" fmla="*/ 1963442 w 4414281"/>
              <a:gd name="connsiteY59" fmla="*/ 3362325 h 4257675"/>
              <a:gd name="connsiteX60" fmla="*/ 2039642 w 4414281"/>
              <a:gd name="connsiteY60" fmla="*/ 3238500 h 4257675"/>
              <a:gd name="connsiteX61" fmla="*/ 2096792 w 4414281"/>
              <a:gd name="connsiteY61" fmla="*/ 3181350 h 4257675"/>
              <a:gd name="connsiteX62" fmla="*/ 2153942 w 4414281"/>
              <a:gd name="connsiteY62" fmla="*/ 3114675 h 4257675"/>
              <a:gd name="connsiteX63" fmla="*/ 2306342 w 4414281"/>
              <a:gd name="connsiteY63" fmla="*/ 3000375 h 4257675"/>
              <a:gd name="connsiteX64" fmla="*/ 2553992 w 4414281"/>
              <a:gd name="connsiteY64" fmla="*/ 2857500 h 4257675"/>
              <a:gd name="connsiteX65" fmla="*/ 2649242 w 4414281"/>
              <a:gd name="connsiteY65" fmla="*/ 2819400 h 4257675"/>
              <a:gd name="connsiteX66" fmla="*/ 2801642 w 4414281"/>
              <a:gd name="connsiteY66" fmla="*/ 2733675 h 4257675"/>
              <a:gd name="connsiteX67" fmla="*/ 2887367 w 4414281"/>
              <a:gd name="connsiteY67" fmla="*/ 2695575 h 4257675"/>
              <a:gd name="connsiteX68" fmla="*/ 3058817 w 4414281"/>
              <a:gd name="connsiteY68" fmla="*/ 2628900 h 4257675"/>
              <a:gd name="connsiteX69" fmla="*/ 3582692 w 4414281"/>
              <a:gd name="connsiteY69" fmla="*/ 2667000 h 4257675"/>
              <a:gd name="connsiteX70" fmla="*/ 3687467 w 4414281"/>
              <a:gd name="connsiteY70" fmla="*/ 2695575 h 4257675"/>
              <a:gd name="connsiteX71" fmla="*/ 3877967 w 4414281"/>
              <a:gd name="connsiteY71" fmla="*/ 2733675 h 4257675"/>
              <a:gd name="connsiteX72" fmla="*/ 4278017 w 4414281"/>
              <a:gd name="connsiteY72" fmla="*/ 2752725 h 4257675"/>
              <a:gd name="connsiteX73" fmla="*/ 4363742 w 4414281"/>
              <a:gd name="connsiteY73" fmla="*/ 2762250 h 4257675"/>
              <a:gd name="connsiteX74" fmla="*/ 4411367 w 4414281"/>
              <a:gd name="connsiteY74" fmla="*/ 2752725 h 4257675"/>
              <a:gd name="connsiteX75" fmla="*/ 4401842 w 4414281"/>
              <a:gd name="connsiteY75" fmla="*/ 2705100 h 4257675"/>
              <a:gd name="connsiteX76" fmla="*/ 4382792 w 4414281"/>
              <a:gd name="connsiteY76" fmla="*/ 2647950 h 4257675"/>
              <a:gd name="connsiteX77" fmla="*/ 4316117 w 4414281"/>
              <a:gd name="connsiteY77" fmla="*/ 2533650 h 4257675"/>
              <a:gd name="connsiteX78" fmla="*/ 4249442 w 4414281"/>
              <a:gd name="connsiteY78" fmla="*/ 2438400 h 4257675"/>
              <a:gd name="connsiteX79" fmla="*/ 4220867 w 4414281"/>
              <a:gd name="connsiteY79" fmla="*/ 2352675 h 4257675"/>
              <a:gd name="connsiteX80" fmla="*/ 4201817 w 4414281"/>
              <a:gd name="connsiteY80" fmla="*/ 2276475 h 4257675"/>
              <a:gd name="connsiteX81" fmla="*/ 4144667 w 4414281"/>
              <a:gd name="connsiteY81" fmla="*/ 2114550 h 4257675"/>
              <a:gd name="connsiteX82" fmla="*/ 4097042 w 4414281"/>
              <a:gd name="connsiteY82" fmla="*/ 1962150 h 4257675"/>
              <a:gd name="connsiteX83" fmla="*/ 4077992 w 4414281"/>
              <a:gd name="connsiteY83" fmla="*/ 1847850 h 4257675"/>
              <a:gd name="connsiteX84" fmla="*/ 4058942 w 4414281"/>
              <a:gd name="connsiteY84" fmla="*/ 1695450 h 4257675"/>
              <a:gd name="connsiteX85" fmla="*/ 4011317 w 4414281"/>
              <a:gd name="connsiteY85" fmla="*/ 1619250 h 4257675"/>
              <a:gd name="connsiteX86" fmla="*/ 3982742 w 4414281"/>
              <a:gd name="connsiteY86" fmla="*/ 1628775 h 4257675"/>
              <a:gd name="connsiteX87" fmla="*/ 3897017 w 4414281"/>
              <a:gd name="connsiteY87" fmla="*/ 1647825 h 4257675"/>
              <a:gd name="connsiteX88" fmla="*/ 3496967 w 4414281"/>
              <a:gd name="connsiteY88" fmla="*/ 1752600 h 4257675"/>
              <a:gd name="connsiteX89" fmla="*/ 3354092 w 4414281"/>
              <a:gd name="connsiteY89" fmla="*/ 1771650 h 4257675"/>
              <a:gd name="connsiteX90" fmla="*/ 2477792 w 4414281"/>
              <a:gd name="connsiteY90" fmla="*/ 1743075 h 4257675"/>
              <a:gd name="connsiteX91" fmla="*/ 2468267 w 4414281"/>
              <a:gd name="connsiteY91" fmla="*/ 1562100 h 4257675"/>
              <a:gd name="connsiteX92" fmla="*/ 2449217 w 4414281"/>
              <a:gd name="connsiteY92" fmla="*/ 1428750 h 4257675"/>
              <a:gd name="connsiteX93" fmla="*/ 2439692 w 4414281"/>
              <a:gd name="connsiteY93" fmla="*/ 1295400 h 4257675"/>
              <a:gd name="connsiteX94" fmla="*/ 2468267 w 4414281"/>
              <a:gd name="connsiteY94" fmla="*/ 1066800 h 4257675"/>
              <a:gd name="connsiteX95" fmla="*/ 2611142 w 4414281"/>
              <a:gd name="connsiteY95" fmla="*/ 971550 h 4257675"/>
              <a:gd name="connsiteX96" fmla="*/ 2668292 w 4414281"/>
              <a:gd name="connsiteY96" fmla="*/ 933450 h 4257675"/>
              <a:gd name="connsiteX97" fmla="*/ 2773067 w 4414281"/>
              <a:gd name="connsiteY97" fmla="*/ 885825 h 4257675"/>
              <a:gd name="connsiteX98" fmla="*/ 2773067 w 4414281"/>
              <a:gd name="connsiteY98" fmla="*/ 476250 h 4257675"/>
              <a:gd name="connsiteX99" fmla="*/ 2734967 w 4414281"/>
              <a:gd name="connsiteY99" fmla="*/ 400050 h 4257675"/>
              <a:gd name="connsiteX100" fmla="*/ 2639717 w 4414281"/>
              <a:gd name="connsiteY100" fmla="*/ 85725 h 4257675"/>
              <a:gd name="connsiteX101" fmla="*/ 2611142 w 4414281"/>
              <a:gd name="connsiteY101" fmla="*/ 28575 h 4257675"/>
              <a:gd name="connsiteX102" fmla="*/ 2582567 w 4414281"/>
              <a:gd name="connsiteY102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20467 w 4414281"/>
              <a:gd name="connsiteY15" fmla="*/ 495300 h 4257675"/>
              <a:gd name="connsiteX16" fmla="*/ 868067 w 4414281"/>
              <a:gd name="connsiteY16" fmla="*/ 571500 h 4257675"/>
              <a:gd name="connsiteX17" fmla="*/ 791867 w 4414281"/>
              <a:gd name="connsiteY17" fmla="*/ 628650 h 4257675"/>
              <a:gd name="connsiteX18" fmla="*/ 417217 w 4414281"/>
              <a:gd name="connsiteY18" fmla="*/ 777875 h 4257675"/>
              <a:gd name="connsiteX19" fmla="*/ 515642 w 4414281"/>
              <a:gd name="connsiteY19" fmla="*/ 879475 h 4257675"/>
              <a:gd name="connsiteX20" fmla="*/ 810917 w 4414281"/>
              <a:gd name="connsiteY20" fmla="*/ 1311275 h 4257675"/>
              <a:gd name="connsiteX21" fmla="*/ 874417 w 4414281"/>
              <a:gd name="connsiteY21" fmla="*/ 1555750 h 4257675"/>
              <a:gd name="connsiteX22" fmla="*/ 985542 w 4414281"/>
              <a:gd name="connsiteY22" fmla="*/ 1739900 h 4257675"/>
              <a:gd name="connsiteX23" fmla="*/ 1179217 w 4414281"/>
              <a:gd name="connsiteY23" fmla="*/ 1981200 h 4257675"/>
              <a:gd name="connsiteX24" fmla="*/ 1049042 w 4414281"/>
              <a:gd name="connsiteY24" fmla="*/ 2057400 h 4257675"/>
              <a:gd name="connsiteX25" fmla="*/ 953792 w 4414281"/>
              <a:gd name="connsiteY25" fmla="*/ 2095500 h 4257675"/>
              <a:gd name="connsiteX26" fmla="*/ 763292 w 4414281"/>
              <a:gd name="connsiteY26" fmla="*/ 2181225 h 4257675"/>
              <a:gd name="connsiteX27" fmla="*/ 639467 w 4414281"/>
              <a:gd name="connsiteY27" fmla="*/ 2228850 h 4257675"/>
              <a:gd name="connsiteX28" fmla="*/ 572792 w 4414281"/>
              <a:gd name="connsiteY28" fmla="*/ 2276475 h 4257675"/>
              <a:gd name="connsiteX29" fmla="*/ 544217 w 4414281"/>
              <a:gd name="connsiteY29" fmla="*/ 2314575 h 4257675"/>
              <a:gd name="connsiteX30" fmla="*/ 487067 w 4414281"/>
              <a:gd name="connsiteY30" fmla="*/ 2324100 h 4257675"/>
              <a:gd name="connsiteX31" fmla="*/ 163217 w 4414281"/>
              <a:gd name="connsiteY31" fmla="*/ 2343150 h 4257675"/>
              <a:gd name="connsiteX32" fmla="*/ 115592 w 4414281"/>
              <a:gd name="connsiteY32" fmla="*/ 2362200 h 4257675"/>
              <a:gd name="connsiteX33" fmla="*/ 39392 w 4414281"/>
              <a:gd name="connsiteY33" fmla="*/ 2381250 h 4257675"/>
              <a:gd name="connsiteX34" fmla="*/ 29867 w 4414281"/>
              <a:gd name="connsiteY34" fmla="*/ 2447925 h 4257675"/>
              <a:gd name="connsiteX35" fmla="*/ 20342 w 4414281"/>
              <a:gd name="connsiteY35" fmla="*/ 2486025 h 4257675"/>
              <a:gd name="connsiteX36" fmla="*/ 10817 w 4414281"/>
              <a:gd name="connsiteY36" fmla="*/ 2533650 h 4257675"/>
              <a:gd name="connsiteX37" fmla="*/ 1292 w 4414281"/>
              <a:gd name="connsiteY37" fmla="*/ 2724150 h 4257675"/>
              <a:gd name="connsiteX38" fmla="*/ 10817 w 4414281"/>
              <a:gd name="connsiteY38" fmla="*/ 2800350 h 4257675"/>
              <a:gd name="connsiteX39" fmla="*/ 77492 w 4414281"/>
              <a:gd name="connsiteY39" fmla="*/ 2819400 h 4257675"/>
              <a:gd name="connsiteX40" fmla="*/ 163217 w 4414281"/>
              <a:gd name="connsiteY40" fmla="*/ 3000375 h 4257675"/>
              <a:gd name="connsiteX41" fmla="*/ 248942 w 4414281"/>
              <a:gd name="connsiteY41" fmla="*/ 3190875 h 4257675"/>
              <a:gd name="connsiteX42" fmla="*/ 287042 w 4414281"/>
              <a:gd name="connsiteY42" fmla="*/ 3257550 h 4257675"/>
              <a:gd name="connsiteX43" fmla="*/ 315617 w 4414281"/>
              <a:gd name="connsiteY43" fmla="*/ 3324225 h 4257675"/>
              <a:gd name="connsiteX44" fmla="*/ 353717 w 4414281"/>
              <a:gd name="connsiteY44" fmla="*/ 3429000 h 4257675"/>
              <a:gd name="connsiteX45" fmla="*/ 429917 w 4414281"/>
              <a:gd name="connsiteY45" fmla="*/ 3543300 h 4257675"/>
              <a:gd name="connsiteX46" fmla="*/ 487067 w 4414281"/>
              <a:gd name="connsiteY46" fmla="*/ 3638550 h 4257675"/>
              <a:gd name="connsiteX47" fmla="*/ 544217 w 4414281"/>
              <a:gd name="connsiteY47" fmla="*/ 3762375 h 4257675"/>
              <a:gd name="connsiteX48" fmla="*/ 753767 w 4414281"/>
              <a:gd name="connsiteY48" fmla="*/ 4019550 h 4257675"/>
              <a:gd name="connsiteX49" fmla="*/ 887117 w 4414281"/>
              <a:gd name="connsiteY49" fmla="*/ 4162425 h 4257675"/>
              <a:gd name="connsiteX50" fmla="*/ 963317 w 4414281"/>
              <a:gd name="connsiteY50" fmla="*/ 4229100 h 4257675"/>
              <a:gd name="connsiteX51" fmla="*/ 1010942 w 4414281"/>
              <a:gd name="connsiteY51" fmla="*/ 4257675 h 4257675"/>
              <a:gd name="connsiteX52" fmla="*/ 1172867 w 4414281"/>
              <a:gd name="connsiteY52" fmla="*/ 4095750 h 4257675"/>
              <a:gd name="connsiteX53" fmla="*/ 1363367 w 4414281"/>
              <a:gd name="connsiteY53" fmla="*/ 3924300 h 4257675"/>
              <a:gd name="connsiteX54" fmla="*/ 1477667 w 4414281"/>
              <a:gd name="connsiteY54" fmla="*/ 3810000 h 4257675"/>
              <a:gd name="connsiteX55" fmla="*/ 1630067 w 4414281"/>
              <a:gd name="connsiteY55" fmla="*/ 3686175 h 4257675"/>
              <a:gd name="connsiteX56" fmla="*/ 1706267 w 4414281"/>
              <a:gd name="connsiteY56" fmla="*/ 3609975 h 4257675"/>
              <a:gd name="connsiteX57" fmla="*/ 1801517 w 4414281"/>
              <a:gd name="connsiteY57" fmla="*/ 3533775 h 4257675"/>
              <a:gd name="connsiteX58" fmla="*/ 1868192 w 4414281"/>
              <a:gd name="connsiteY58" fmla="*/ 3457575 h 4257675"/>
              <a:gd name="connsiteX59" fmla="*/ 1963442 w 4414281"/>
              <a:gd name="connsiteY59" fmla="*/ 3362325 h 4257675"/>
              <a:gd name="connsiteX60" fmla="*/ 2039642 w 4414281"/>
              <a:gd name="connsiteY60" fmla="*/ 3238500 h 4257675"/>
              <a:gd name="connsiteX61" fmla="*/ 2096792 w 4414281"/>
              <a:gd name="connsiteY61" fmla="*/ 3181350 h 4257675"/>
              <a:gd name="connsiteX62" fmla="*/ 2153942 w 4414281"/>
              <a:gd name="connsiteY62" fmla="*/ 3114675 h 4257675"/>
              <a:gd name="connsiteX63" fmla="*/ 2306342 w 4414281"/>
              <a:gd name="connsiteY63" fmla="*/ 3000375 h 4257675"/>
              <a:gd name="connsiteX64" fmla="*/ 2553992 w 4414281"/>
              <a:gd name="connsiteY64" fmla="*/ 2857500 h 4257675"/>
              <a:gd name="connsiteX65" fmla="*/ 2649242 w 4414281"/>
              <a:gd name="connsiteY65" fmla="*/ 2819400 h 4257675"/>
              <a:gd name="connsiteX66" fmla="*/ 2801642 w 4414281"/>
              <a:gd name="connsiteY66" fmla="*/ 2733675 h 4257675"/>
              <a:gd name="connsiteX67" fmla="*/ 2887367 w 4414281"/>
              <a:gd name="connsiteY67" fmla="*/ 2695575 h 4257675"/>
              <a:gd name="connsiteX68" fmla="*/ 3058817 w 4414281"/>
              <a:gd name="connsiteY68" fmla="*/ 2628900 h 4257675"/>
              <a:gd name="connsiteX69" fmla="*/ 3582692 w 4414281"/>
              <a:gd name="connsiteY69" fmla="*/ 2667000 h 4257675"/>
              <a:gd name="connsiteX70" fmla="*/ 3687467 w 4414281"/>
              <a:gd name="connsiteY70" fmla="*/ 2695575 h 4257675"/>
              <a:gd name="connsiteX71" fmla="*/ 3877967 w 4414281"/>
              <a:gd name="connsiteY71" fmla="*/ 2733675 h 4257675"/>
              <a:gd name="connsiteX72" fmla="*/ 4278017 w 4414281"/>
              <a:gd name="connsiteY72" fmla="*/ 2752725 h 4257675"/>
              <a:gd name="connsiteX73" fmla="*/ 4363742 w 4414281"/>
              <a:gd name="connsiteY73" fmla="*/ 2762250 h 4257675"/>
              <a:gd name="connsiteX74" fmla="*/ 4411367 w 4414281"/>
              <a:gd name="connsiteY74" fmla="*/ 2752725 h 4257675"/>
              <a:gd name="connsiteX75" fmla="*/ 4401842 w 4414281"/>
              <a:gd name="connsiteY75" fmla="*/ 2705100 h 4257675"/>
              <a:gd name="connsiteX76" fmla="*/ 4382792 w 4414281"/>
              <a:gd name="connsiteY76" fmla="*/ 2647950 h 4257675"/>
              <a:gd name="connsiteX77" fmla="*/ 4316117 w 4414281"/>
              <a:gd name="connsiteY77" fmla="*/ 2533650 h 4257675"/>
              <a:gd name="connsiteX78" fmla="*/ 4249442 w 4414281"/>
              <a:gd name="connsiteY78" fmla="*/ 2438400 h 4257675"/>
              <a:gd name="connsiteX79" fmla="*/ 4220867 w 4414281"/>
              <a:gd name="connsiteY79" fmla="*/ 2352675 h 4257675"/>
              <a:gd name="connsiteX80" fmla="*/ 4201817 w 4414281"/>
              <a:gd name="connsiteY80" fmla="*/ 2276475 h 4257675"/>
              <a:gd name="connsiteX81" fmla="*/ 4144667 w 4414281"/>
              <a:gd name="connsiteY81" fmla="*/ 2114550 h 4257675"/>
              <a:gd name="connsiteX82" fmla="*/ 4097042 w 4414281"/>
              <a:gd name="connsiteY82" fmla="*/ 1962150 h 4257675"/>
              <a:gd name="connsiteX83" fmla="*/ 4077992 w 4414281"/>
              <a:gd name="connsiteY83" fmla="*/ 1847850 h 4257675"/>
              <a:gd name="connsiteX84" fmla="*/ 4058942 w 4414281"/>
              <a:gd name="connsiteY84" fmla="*/ 1695450 h 4257675"/>
              <a:gd name="connsiteX85" fmla="*/ 4011317 w 4414281"/>
              <a:gd name="connsiteY85" fmla="*/ 1619250 h 4257675"/>
              <a:gd name="connsiteX86" fmla="*/ 3982742 w 4414281"/>
              <a:gd name="connsiteY86" fmla="*/ 1628775 h 4257675"/>
              <a:gd name="connsiteX87" fmla="*/ 3897017 w 4414281"/>
              <a:gd name="connsiteY87" fmla="*/ 1647825 h 4257675"/>
              <a:gd name="connsiteX88" fmla="*/ 3496967 w 4414281"/>
              <a:gd name="connsiteY88" fmla="*/ 1752600 h 4257675"/>
              <a:gd name="connsiteX89" fmla="*/ 3354092 w 4414281"/>
              <a:gd name="connsiteY89" fmla="*/ 1771650 h 4257675"/>
              <a:gd name="connsiteX90" fmla="*/ 2477792 w 4414281"/>
              <a:gd name="connsiteY90" fmla="*/ 1743075 h 4257675"/>
              <a:gd name="connsiteX91" fmla="*/ 2468267 w 4414281"/>
              <a:gd name="connsiteY91" fmla="*/ 1562100 h 4257675"/>
              <a:gd name="connsiteX92" fmla="*/ 2449217 w 4414281"/>
              <a:gd name="connsiteY92" fmla="*/ 1428750 h 4257675"/>
              <a:gd name="connsiteX93" fmla="*/ 2439692 w 4414281"/>
              <a:gd name="connsiteY93" fmla="*/ 1295400 h 4257675"/>
              <a:gd name="connsiteX94" fmla="*/ 2468267 w 4414281"/>
              <a:gd name="connsiteY94" fmla="*/ 1066800 h 4257675"/>
              <a:gd name="connsiteX95" fmla="*/ 2611142 w 4414281"/>
              <a:gd name="connsiteY95" fmla="*/ 971550 h 4257675"/>
              <a:gd name="connsiteX96" fmla="*/ 2668292 w 4414281"/>
              <a:gd name="connsiteY96" fmla="*/ 933450 h 4257675"/>
              <a:gd name="connsiteX97" fmla="*/ 2773067 w 4414281"/>
              <a:gd name="connsiteY97" fmla="*/ 885825 h 4257675"/>
              <a:gd name="connsiteX98" fmla="*/ 2773067 w 4414281"/>
              <a:gd name="connsiteY98" fmla="*/ 476250 h 4257675"/>
              <a:gd name="connsiteX99" fmla="*/ 2734967 w 4414281"/>
              <a:gd name="connsiteY99" fmla="*/ 400050 h 4257675"/>
              <a:gd name="connsiteX100" fmla="*/ 2639717 w 4414281"/>
              <a:gd name="connsiteY100" fmla="*/ 85725 h 4257675"/>
              <a:gd name="connsiteX101" fmla="*/ 2611142 w 4414281"/>
              <a:gd name="connsiteY101" fmla="*/ 28575 h 4257675"/>
              <a:gd name="connsiteX102" fmla="*/ 2582567 w 4414281"/>
              <a:gd name="connsiteY102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20467 w 4414281"/>
              <a:gd name="connsiteY15" fmla="*/ 495300 h 4257675"/>
              <a:gd name="connsiteX16" fmla="*/ 868067 w 4414281"/>
              <a:gd name="connsiteY16" fmla="*/ 571500 h 4257675"/>
              <a:gd name="connsiteX17" fmla="*/ 417217 w 4414281"/>
              <a:gd name="connsiteY17" fmla="*/ 777875 h 4257675"/>
              <a:gd name="connsiteX18" fmla="*/ 515642 w 4414281"/>
              <a:gd name="connsiteY18" fmla="*/ 879475 h 4257675"/>
              <a:gd name="connsiteX19" fmla="*/ 810917 w 4414281"/>
              <a:gd name="connsiteY19" fmla="*/ 1311275 h 4257675"/>
              <a:gd name="connsiteX20" fmla="*/ 874417 w 4414281"/>
              <a:gd name="connsiteY20" fmla="*/ 1555750 h 4257675"/>
              <a:gd name="connsiteX21" fmla="*/ 985542 w 4414281"/>
              <a:gd name="connsiteY21" fmla="*/ 1739900 h 4257675"/>
              <a:gd name="connsiteX22" fmla="*/ 1179217 w 4414281"/>
              <a:gd name="connsiteY22" fmla="*/ 1981200 h 4257675"/>
              <a:gd name="connsiteX23" fmla="*/ 1049042 w 4414281"/>
              <a:gd name="connsiteY23" fmla="*/ 2057400 h 4257675"/>
              <a:gd name="connsiteX24" fmla="*/ 953792 w 4414281"/>
              <a:gd name="connsiteY24" fmla="*/ 2095500 h 4257675"/>
              <a:gd name="connsiteX25" fmla="*/ 763292 w 4414281"/>
              <a:gd name="connsiteY25" fmla="*/ 2181225 h 4257675"/>
              <a:gd name="connsiteX26" fmla="*/ 639467 w 4414281"/>
              <a:gd name="connsiteY26" fmla="*/ 2228850 h 4257675"/>
              <a:gd name="connsiteX27" fmla="*/ 572792 w 4414281"/>
              <a:gd name="connsiteY27" fmla="*/ 2276475 h 4257675"/>
              <a:gd name="connsiteX28" fmla="*/ 544217 w 4414281"/>
              <a:gd name="connsiteY28" fmla="*/ 2314575 h 4257675"/>
              <a:gd name="connsiteX29" fmla="*/ 487067 w 4414281"/>
              <a:gd name="connsiteY29" fmla="*/ 2324100 h 4257675"/>
              <a:gd name="connsiteX30" fmla="*/ 163217 w 4414281"/>
              <a:gd name="connsiteY30" fmla="*/ 2343150 h 4257675"/>
              <a:gd name="connsiteX31" fmla="*/ 115592 w 4414281"/>
              <a:gd name="connsiteY31" fmla="*/ 2362200 h 4257675"/>
              <a:gd name="connsiteX32" fmla="*/ 39392 w 4414281"/>
              <a:gd name="connsiteY32" fmla="*/ 2381250 h 4257675"/>
              <a:gd name="connsiteX33" fmla="*/ 29867 w 4414281"/>
              <a:gd name="connsiteY33" fmla="*/ 2447925 h 4257675"/>
              <a:gd name="connsiteX34" fmla="*/ 20342 w 4414281"/>
              <a:gd name="connsiteY34" fmla="*/ 2486025 h 4257675"/>
              <a:gd name="connsiteX35" fmla="*/ 10817 w 4414281"/>
              <a:gd name="connsiteY35" fmla="*/ 2533650 h 4257675"/>
              <a:gd name="connsiteX36" fmla="*/ 1292 w 4414281"/>
              <a:gd name="connsiteY36" fmla="*/ 2724150 h 4257675"/>
              <a:gd name="connsiteX37" fmla="*/ 10817 w 4414281"/>
              <a:gd name="connsiteY37" fmla="*/ 2800350 h 4257675"/>
              <a:gd name="connsiteX38" fmla="*/ 77492 w 4414281"/>
              <a:gd name="connsiteY38" fmla="*/ 2819400 h 4257675"/>
              <a:gd name="connsiteX39" fmla="*/ 163217 w 4414281"/>
              <a:gd name="connsiteY39" fmla="*/ 3000375 h 4257675"/>
              <a:gd name="connsiteX40" fmla="*/ 248942 w 4414281"/>
              <a:gd name="connsiteY40" fmla="*/ 3190875 h 4257675"/>
              <a:gd name="connsiteX41" fmla="*/ 287042 w 4414281"/>
              <a:gd name="connsiteY41" fmla="*/ 3257550 h 4257675"/>
              <a:gd name="connsiteX42" fmla="*/ 315617 w 4414281"/>
              <a:gd name="connsiteY42" fmla="*/ 3324225 h 4257675"/>
              <a:gd name="connsiteX43" fmla="*/ 353717 w 4414281"/>
              <a:gd name="connsiteY43" fmla="*/ 3429000 h 4257675"/>
              <a:gd name="connsiteX44" fmla="*/ 429917 w 4414281"/>
              <a:gd name="connsiteY44" fmla="*/ 3543300 h 4257675"/>
              <a:gd name="connsiteX45" fmla="*/ 487067 w 4414281"/>
              <a:gd name="connsiteY45" fmla="*/ 3638550 h 4257675"/>
              <a:gd name="connsiteX46" fmla="*/ 544217 w 4414281"/>
              <a:gd name="connsiteY46" fmla="*/ 3762375 h 4257675"/>
              <a:gd name="connsiteX47" fmla="*/ 753767 w 4414281"/>
              <a:gd name="connsiteY47" fmla="*/ 4019550 h 4257675"/>
              <a:gd name="connsiteX48" fmla="*/ 887117 w 4414281"/>
              <a:gd name="connsiteY48" fmla="*/ 4162425 h 4257675"/>
              <a:gd name="connsiteX49" fmla="*/ 963317 w 4414281"/>
              <a:gd name="connsiteY49" fmla="*/ 4229100 h 4257675"/>
              <a:gd name="connsiteX50" fmla="*/ 1010942 w 4414281"/>
              <a:gd name="connsiteY50" fmla="*/ 4257675 h 4257675"/>
              <a:gd name="connsiteX51" fmla="*/ 1172867 w 4414281"/>
              <a:gd name="connsiteY51" fmla="*/ 4095750 h 4257675"/>
              <a:gd name="connsiteX52" fmla="*/ 1363367 w 4414281"/>
              <a:gd name="connsiteY52" fmla="*/ 3924300 h 4257675"/>
              <a:gd name="connsiteX53" fmla="*/ 1477667 w 4414281"/>
              <a:gd name="connsiteY53" fmla="*/ 3810000 h 4257675"/>
              <a:gd name="connsiteX54" fmla="*/ 1630067 w 4414281"/>
              <a:gd name="connsiteY54" fmla="*/ 3686175 h 4257675"/>
              <a:gd name="connsiteX55" fmla="*/ 1706267 w 4414281"/>
              <a:gd name="connsiteY55" fmla="*/ 3609975 h 4257675"/>
              <a:gd name="connsiteX56" fmla="*/ 1801517 w 4414281"/>
              <a:gd name="connsiteY56" fmla="*/ 3533775 h 4257675"/>
              <a:gd name="connsiteX57" fmla="*/ 1868192 w 4414281"/>
              <a:gd name="connsiteY57" fmla="*/ 3457575 h 4257675"/>
              <a:gd name="connsiteX58" fmla="*/ 1963442 w 4414281"/>
              <a:gd name="connsiteY58" fmla="*/ 3362325 h 4257675"/>
              <a:gd name="connsiteX59" fmla="*/ 2039642 w 4414281"/>
              <a:gd name="connsiteY59" fmla="*/ 3238500 h 4257675"/>
              <a:gd name="connsiteX60" fmla="*/ 2096792 w 4414281"/>
              <a:gd name="connsiteY60" fmla="*/ 3181350 h 4257675"/>
              <a:gd name="connsiteX61" fmla="*/ 2153942 w 4414281"/>
              <a:gd name="connsiteY61" fmla="*/ 3114675 h 4257675"/>
              <a:gd name="connsiteX62" fmla="*/ 2306342 w 4414281"/>
              <a:gd name="connsiteY62" fmla="*/ 3000375 h 4257675"/>
              <a:gd name="connsiteX63" fmla="*/ 2553992 w 4414281"/>
              <a:gd name="connsiteY63" fmla="*/ 2857500 h 4257675"/>
              <a:gd name="connsiteX64" fmla="*/ 2649242 w 4414281"/>
              <a:gd name="connsiteY64" fmla="*/ 2819400 h 4257675"/>
              <a:gd name="connsiteX65" fmla="*/ 2801642 w 4414281"/>
              <a:gd name="connsiteY65" fmla="*/ 2733675 h 4257675"/>
              <a:gd name="connsiteX66" fmla="*/ 2887367 w 4414281"/>
              <a:gd name="connsiteY66" fmla="*/ 2695575 h 4257675"/>
              <a:gd name="connsiteX67" fmla="*/ 3058817 w 4414281"/>
              <a:gd name="connsiteY67" fmla="*/ 2628900 h 4257675"/>
              <a:gd name="connsiteX68" fmla="*/ 3582692 w 4414281"/>
              <a:gd name="connsiteY68" fmla="*/ 2667000 h 4257675"/>
              <a:gd name="connsiteX69" fmla="*/ 3687467 w 4414281"/>
              <a:gd name="connsiteY69" fmla="*/ 2695575 h 4257675"/>
              <a:gd name="connsiteX70" fmla="*/ 3877967 w 4414281"/>
              <a:gd name="connsiteY70" fmla="*/ 2733675 h 4257675"/>
              <a:gd name="connsiteX71" fmla="*/ 4278017 w 4414281"/>
              <a:gd name="connsiteY71" fmla="*/ 2752725 h 4257675"/>
              <a:gd name="connsiteX72" fmla="*/ 4363742 w 4414281"/>
              <a:gd name="connsiteY72" fmla="*/ 2762250 h 4257675"/>
              <a:gd name="connsiteX73" fmla="*/ 4411367 w 4414281"/>
              <a:gd name="connsiteY73" fmla="*/ 2752725 h 4257675"/>
              <a:gd name="connsiteX74" fmla="*/ 4401842 w 4414281"/>
              <a:gd name="connsiteY74" fmla="*/ 2705100 h 4257675"/>
              <a:gd name="connsiteX75" fmla="*/ 4382792 w 4414281"/>
              <a:gd name="connsiteY75" fmla="*/ 2647950 h 4257675"/>
              <a:gd name="connsiteX76" fmla="*/ 4316117 w 4414281"/>
              <a:gd name="connsiteY76" fmla="*/ 2533650 h 4257675"/>
              <a:gd name="connsiteX77" fmla="*/ 4249442 w 4414281"/>
              <a:gd name="connsiteY77" fmla="*/ 2438400 h 4257675"/>
              <a:gd name="connsiteX78" fmla="*/ 4220867 w 4414281"/>
              <a:gd name="connsiteY78" fmla="*/ 2352675 h 4257675"/>
              <a:gd name="connsiteX79" fmla="*/ 4201817 w 4414281"/>
              <a:gd name="connsiteY79" fmla="*/ 2276475 h 4257675"/>
              <a:gd name="connsiteX80" fmla="*/ 4144667 w 4414281"/>
              <a:gd name="connsiteY80" fmla="*/ 2114550 h 4257675"/>
              <a:gd name="connsiteX81" fmla="*/ 4097042 w 4414281"/>
              <a:gd name="connsiteY81" fmla="*/ 1962150 h 4257675"/>
              <a:gd name="connsiteX82" fmla="*/ 4077992 w 4414281"/>
              <a:gd name="connsiteY82" fmla="*/ 1847850 h 4257675"/>
              <a:gd name="connsiteX83" fmla="*/ 4058942 w 4414281"/>
              <a:gd name="connsiteY83" fmla="*/ 1695450 h 4257675"/>
              <a:gd name="connsiteX84" fmla="*/ 4011317 w 4414281"/>
              <a:gd name="connsiteY84" fmla="*/ 1619250 h 4257675"/>
              <a:gd name="connsiteX85" fmla="*/ 3982742 w 4414281"/>
              <a:gd name="connsiteY85" fmla="*/ 1628775 h 4257675"/>
              <a:gd name="connsiteX86" fmla="*/ 3897017 w 4414281"/>
              <a:gd name="connsiteY86" fmla="*/ 1647825 h 4257675"/>
              <a:gd name="connsiteX87" fmla="*/ 3496967 w 4414281"/>
              <a:gd name="connsiteY87" fmla="*/ 1752600 h 4257675"/>
              <a:gd name="connsiteX88" fmla="*/ 3354092 w 4414281"/>
              <a:gd name="connsiteY88" fmla="*/ 1771650 h 4257675"/>
              <a:gd name="connsiteX89" fmla="*/ 2477792 w 4414281"/>
              <a:gd name="connsiteY89" fmla="*/ 1743075 h 4257675"/>
              <a:gd name="connsiteX90" fmla="*/ 2468267 w 4414281"/>
              <a:gd name="connsiteY90" fmla="*/ 1562100 h 4257675"/>
              <a:gd name="connsiteX91" fmla="*/ 2449217 w 4414281"/>
              <a:gd name="connsiteY91" fmla="*/ 1428750 h 4257675"/>
              <a:gd name="connsiteX92" fmla="*/ 2439692 w 4414281"/>
              <a:gd name="connsiteY92" fmla="*/ 1295400 h 4257675"/>
              <a:gd name="connsiteX93" fmla="*/ 2468267 w 4414281"/>
              <a:gd name="connsiteY93" fmla="*/ 1066800 h 4257675"/>
              <a:gd name="connsiteX94" fmla="*/ 2611142 w 4414281"/>
              <a:gd name="connsiteY94" fmla="*/ 971550 h 4257675"/>
              <a:gd name="connsiteX95" fmla="*/ 2668292 w 4414281"/>
              <a:gd name="connsiteY95" fmla="*/ 933450 h 4257675"/>
              <a:gd name="connsiteX96" fmla="*/ 2773067 w 4414281"/>
              <a:gd name="connsiteY96" fmla="*/ 885825 h 4257675"/>
              <a:gd name="connsiteX97" fmla="*/ 2773067 w 4414281"/>
              <a:gd name="connsiteY97" fmla="*/ 476250 h 4257675"/>
              <a:gd name="connsiteX98" fmla="*/ 2734967 w 4414281"/>
              <a:gd name="connsiteY98" fmla="*/ 400050 h 4257675"/>
              <a:gd name="connsiteX99" fmla="*/ 2639717 w 4414281"/>
              <a:gd name="connsiteY99" fmla="*/ 85725 h 4257675"/>
              <a:gd name="connsiteX100" fmla="*/ 2611142 w 4414281"/>
              <a:gd name="connsiteY100" fmla="*/ 28575 h 4257675"/>
              <a:gd name="connsiteX101" fmla="*/ 2582567 w 4414281"/>
              <a:gd name="connsiteY101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20467 w 4414281"/>
              <a:gd name="connsiteY15" fmla="*/ 495300 h 4257675"/>
              <a:gd name="connsiteX16" fmla="*/ 871242 w 4414281"/>
              <a:gd name="connsiteY16" fmla="*/ 596900 h 4257675"/>
              <a:gd name="connsiteX17" fmla="*/ 417217 w 4414281"/>
              <a:gd name="connsiteY17" fmla="*/ 777875 h 4257675"/>
              <a:gd name="connsiteX18" fmla="*/ 515642 w 4414281"/>
              <a:gd name="connsiteY18" fmla="*/ 879475 h 4257675"/>
              <a:gd name="connsiteX19" fmla="*/ 810917 w 4414281"/>
              <a:gd name="connsiteY19" fmla="*/ 1311275 h 4257675"/>
              <a:gd name="connsiteX20" fmla="*/ 874417 w 4414281"/>
              <a:gd name="connsiteY20" fmla="*/ 1555750 h 4257675"/>
              <a:gd name="connsiteX21" fmla="*/ 985542 w 4414281"/>
              <a:gd name="connsiteY21" fmla="*/ 1739900 h 4257675"/>
              <a:gd name="connsiteX22" fmla="*/ 1179217 w 4414281"/>
              <a:gd name="connsiteY22" fmla="*/ 1981200 h 4257675"/>
              <a:gd name="connsiteX23" fmla="*/ 1049042 w 4414281"/>
              <a:gd name="connsiteY23" fmla="*/ 2057400 h 4257675"/>
              <a:gd name="connsiteX24" fmla="*/ 953792 w 4414281"/>
              <a:gd name="connsiteY24" fmla="*/ 2095500 h 4257675"/>
              <a:gd name="connsiteX25" fmla="*/ 763292 w 4414281"/>
              <a:gd name="connsiteY25" fmla="*/ 2181225 h 4257675"/>
              <a:gd name="connsiteX26" fmla="*/ 639467 w 4414281"/>
              <a:gd name="connsiteY26" fmla="*/ 2228850 h 4257675"/>
              <a:gd name="connsiteX27" fmla="*/ 572792 w 4414281"/>
              <a:gd name="connsiteY27" fmla="*/ 2276475 h 4257675"/>
              <a:gd name="connsiteX28" fmla="*/ 544217 w 4414281"/>
              <a:gd name="connsiteY28" fmla="*/ 2314575 h 4257675"/>
              <a:gd name="connsiteX29" fmla="*/ 487067 w 4414281"/>
              <a:gd name="connsiteY29" fmla="*/ 2324100 h 4257675"/>
              <a:gd name="connsiteX30" fmla="*/ 163217 w 4414281"/>
              <a:gd name="connsiteY30" fmla="*/ 2343150 h 4257675"/>
              <a:gd name="connsiteX31" fmla="*/ 115592 w 4414281"/>
              <a:gd name="connsiteY31" fmla="*/ 2362200 h 4257675"/>
              <a:gd name="connsiteX32" fmla="*/ 39392 w 4414281"/>
              <a:gd name="connsiteY32" fmla="*/ 2381250 h 4257675"/>
              <a:gd name="connsiteX33" fmla="*/ 29867 w 4414281"/>
              <a:gd name="connsiteY33" fmla="*/ 2447925 h 4257675"/>
              <a:gd name="connsiteX34" fmla="*/ 20342 w 4414281"/>
              <a:gd name="connsiteY34" fmla="*/ 2486025 h 4257675"/>
              <a:gd name="connsiteX35" fmla="*/ 10817 w 4414281"/>
              <a:gd name="connsiteY35" fmla="*/ 2533650 h 4257675"/>
              <a:gd name="connsiteX36" fmla="*/ 1292 w 4414281"/>
              <a:gd name="connsiteY36" fmla="*/ 2724150 h 4257675"/>
              <a:gd name="connsiteX37" fmla="*/ 10817 w 4414281"/>
              <a:gd name="connsiteY37" fmla="*/ 2800350 h 4257675"/>
              <a:gd name="connsiteX38" fmla="*/ 77492 w 4414281"/>
              <a:gd name="connsiteY38" fmla="*/ 2819400 h 4257675"/>
              <a:gd name="connsiteX39" fmla="*/ 163217 w 4414281"/>
              <a:gd name="connsiteY39" fmla="*/ 3000375 h 4257675"/>
              <a:gd name="connsiteX40" fmla="*/ 248942 w 4414281"/>
              <a:gd name="connsiteY40" fmla="*/ 3190875 h 4257675"/>
              <a:gd name="connsiteX41" fmla="*/ 287042 w 4414281"/>
              <a:gd name="connsiteY41" fmla="*/ 3257550 h 4257675"/>
              <a:gd name="connsiteX42" fmla="*/ 315617 w 4414281"/>
              <a:gd name="connsiteY42" fmla="*/ 3324225 h 4257675"/>
              <a:gd name="connsiteX43" fmla="*/ 353717 w 4414281"/>
              <a:gd name="connsiteY43" fmla="*/ 3429000 h 4257675"/>
              <a:gd name="connsiteX44" fmla="*/ 429917 w 4414281"/>
              <a:gd name="connsiteY44" fmla="*/ 3543300 h 4257675"/>
              <a:gd name="connsiteX45" fmla="*/ 487067 w 4414281"/>
              <a:gd name="connsiteY45" fmla="*/ 3638550 h 4257675"/>
              <a:gd name="connsiteX46" fmla="*/ 544217 w 4414281"/>
              <a:gd name="connsiteY46" fmla="*/ 3762375 h 4257675"/>
              <a:gd name="connsiteX47" fmla="*/ 753767 w 4414281"/>
              <a:gd name="connsiteY47" fmla="*/ 4019550 h 4257675"/>
              <a:gd name="connsiteX48" fmla="*/ 887117 w 4414281"/>
              <a:gd name="connsiteY48" fmla="*/ 4162425 h 4257675"/>
              <a:gd name="connsiteX49" fmla="*/ 963317 w 4414281"/>
              <a:gd name="connsiteY49" fmla="*/ 4229100 h 4257675"/>
              <a:gd name="connsiteX50" fmla="*/ 1010942 w 4414281"/>
              <a:gd name="connsiteY50" fmla="*/ 4257675 h 4257675"/>
              <a:gd name="connsiteX51" fmla="*/ 1172867 w 4414281"/>
              <a:gd name="connsiteY51" fmla="*/ 4095750 h 4257675"/>
              <a:gd name="connsiteX52" fmla="*/ 1363367 w 4414281"/>
              <a:gd name="connsiteY52" fmla="*/ 3924300 h 4257675"/>
              <a:gd name="connsiteX53" fmla="*/ 1477667 w 4414281"/>
              <a:gd name="connsiteY53" fmla="*/ 3810000 h 4257675"/>
              <a:gd name="connsiteX54" fmla="*/ 1630067 w 4414281"/>
              <a:gd name="connsiteY54" fmla="*/ 3686175 h 4257675"/>
              <a:gd name="connsiteX55" fmla="*/ 1706267 w 4414281"/>
              <a:gd name="connsiteY55" fmla="*/ 3609975 h 4257675"/>
              <a:gd name="connsiteX56" fmla="*/ 1801517 w 4414281"/>
              <a:gd name="connsiteY56" fmla="*/ 3533775 h 4257675"/>
              <a:gd name="connsiteX57" fmla="*/ 1868192 w 4414281"/>
              <a:gd name="connsiteY57" fmla="*/ 3457575 h 4257675"/>
              <a:gd name="connsiteX58" fmla="*/ 1963442 w 4414281"/>
              <a:gd name="connsiteY58" fmla="*/ 3362325 h 4257675"/>
              <a:gd name="connsiteX59" fmla="*/ 2039642 w 4414281"/>
              <a:gd name="connsiteY59" fmla="*/ 3238500 h 4257675"/>
              <a:gd name="connsiteX60" fmla="*/ 2096792 w 4414281"/>
              <a:gd name="connsiteY60" fmla="*/ 3181350 h 4257675"/>
              <a:gd name="connsiteX61" fmla="*/ 2153942 w 4414281"/>
              <a:gd name="connsiteY61" fmla="*/ 3114675 h 4257675"/>
              <a:gd name="connsiteX62" fmla="*/ 2306342 w 4414281"/>
              <a:gd name="connsiteY62" fmla="*/ 3000375 h 4257675"/>
              <a:gd name="connsiteX63" fmla="*/ 2553992 w 4414281"/>
              <a:gd name="connsiteY63" fmla="*/ 2857500 h 4257675"/>
              <a:gd name="connsiteX64" fmla="*/ 2649242 w 4414281"/>
              <a:gd name="connsiteY64" fmla="*/ 2819400 h 4257675"/>
              <a:gd name="connsiteX65" fmla="*/ 2801642 w 4414281"/>
              <a:gd name="connsiteY65" fmla="*/ 2733675 h 4257675"/>
              <a:gd name="connsiteX66" fmla="*/ 2887367 w 4414281"/>
              <a:gd name="connsiteY66" fmla="*/ 2695575 h 4257675"/>
              <a:gd name="connsiteX67" fmla="*/ 3058817 w 4414281"/>
              <a:gd name="connsiteY67" fmla="*/ 2628900 h 4257675"/>
              <a:gd name="connsiteX68" fmla="*/ 3582692 w 4414281"/>
              <a:gd name="connsiteY68" fmla="*/ 2667000 h 4257675"/>
              <a:gd name="connsiteX69" fmla="*/ 3687467 w 4414281"/>
              <a:gd name="connsiteY69" fmla="*/ 2695575 h 4257675"/>
              <a:gd name="connsiteX70" fmla="*/ 3877967 w 4414281"/>
              <a:gd name="connsiteY70" fmla="*/ 2733675 h 4257675"/>
              <a:gd name="connsiteX71" fmla="*/ 4278017 w 4414281"/>
              <a:gd name="connsiteY71" fmla="*/ 2752725 h 4257675"/>
              <a:gd name="connsiteX72" fmla="*/ 4363742 w 4414281"/>
              <a:gd name="connsiteY72" fmla="*/ 2762250 h 4257675"/>
              <a:gd name="connsiteX73" fmla="*/ 4411367 w 4414281"/>
              <a:gd name="connsiteY73" fmla="*/ 2752725 h 4257675"/>
              <a:gd name="connsiteX74" fmla="*/ 4401842 w 4414281"/>
              <a:gd name="connsiteY74" fmla="*/ 2705100 h 4257675"/>
              <a:gd name="connsiteX75" fmla="*/ 4382792 w 4414281"/>
              <a:gd name="connsiteY75" fmla="*/ 2647950 h 4257675"/>
              <a:gd name="connsiteX76" fmla="*/ 4316117 w 4414281"/>
              <a:gd name="connsiteY76" fmla="*/ 2533650 h 4257675"/>
              <a:gd name="connsiteX77" fmla="*/ 4249442 w 4414281"/>
              <a:gd name="connsiteY77" fmla="*/ 2438400 h 4257675"/>
              <a:gd name="connsiteX78" fmla="*/ 4220867 w 4414281"/>
              <a:gd name="connsiteY78" fmla="*/ 2352675 h 4257675"/>
              <a:gd name="connsiteX79" fmla="*/ 4201817 w 4414281"/>
              <a:gd name="connsiteY79" fmla="*/ 2276475 h 4257675"/>
              <a:gd name="connsiteX80" fmla="*/ 4144667 w 4414281"/>
              <a:gd name="connsiteY80" fmla="*/ 2114550 h 4257675"/>
              <a:gd name="connsiteX81" fmla="*/ 4097042 w 4414281"/>
              <a:gd name="connsiteY81" fmla="*/ 1962150 h 4257675"/>
              <a:gd name="connsiteX82" fmla="*/ 4077992 w 4414281"/>
              <a:gd name="connsiteY82" fmla="*/ 1847850 h 4257675"/>
              <a:gd name="connsiteX83" fmla="*/ 4058942 w 4414281"/>
              <a:gd name="connsiteY83" fmla="*/ 1695450 h 4257675"/>
              <a:gd name="connsiteX84" fmla="*/ 4011317 w 4414281"/>
              <a:gd name="connsiteY84" fmla="*/ 1619250 h 4257675"/>
              <a:gd name="connsiteX85" fmla="*/ 3982742 w 4414281"/>
              <a:gd name="connsiteY85" fmla="*/ 1628775 h 4257675"/>
              <a:gd name="connsiteX86" fmla="*/ 3897017 w 4414281"/>
              <a:gd name="connsiteY86" fmla="*/ 1647825 h 4257675"/>
              <a:gd name="connsiteX87" fmla="*/ 3496967 w 4414281"/>
              <a:gd name="connsiteY87" fmla="*/ 1752600 h 4257675"/>
              <a:gd name="connsiteX88" fmla="*/ 3354092 w 4414281"/>
              <a:gd name="connsiteY88" fmla="*/ 1771650 h 4257675"/>
              <a:gd name="connsiteX89" fmla="*/ 2477792 w 4414281"/>
              <a:gd name="connsiteY89" fmla="*/ 1743075 h 4257675"/>
              <a:gd name="connsiteX90" fmla="*/ 2468267 w 4414281"/>
              <a:gd name="connsiteY90" fmla="*/ 1562100 h 4257675"/>
              <a:gd name="connsiteX91" fmla="*/ 2449217 w 4414281"/>
              <a:gd name="connsiteY91" fmla="*/ 1428750 h 4257675"/>
              <a:gd name="connsiteX92" fmla="*/ 2439692 w 4414281"/>
              <a:gd name="connsiteY92" fmla="*/ 1295400 h 4257675"/>
              <a:gd name="connsiteX93" fmla="*/ 2468267 w 4414281"/>
              <a:gd name="connsiteY93" fmla="*/ 1066800 h 4257675"/>
              <a:gd name="connsiteX94" fmla="*/ 2611142 w 4414281"/>
              <a:gd name="connsiteY94" fmla="*/ 971550 h 4257675"/>
              <a:gd name="connsiteX95" fmla="*/ 2668292 w 4414281"/>
              <a:gd name="connsiteY95" fmla="*/ 933450 h 4257675"/>
              <a:gd name="connsiteX96" fmla="*/ 2773067 w 4414281"/>
              <a:gd name="connsiteY96" fmla="*/ 885825 h 4257675"/>
              <a:gd name="connsiteX97" fmla="*/ 2773067 w 4414281"/>
              <a:gd name="connsiteY97" fmla="*/ 476250 h 4257675"/>
              <a:gd name="connsiteX98" fmla="*/ 2734967 w 4414281"/>
              <a:gd name="connsiteY98" fmla="*/ 400050 h 4257675"/>
              <a:gd name="connsiteX99" fmla="*/ 2639717 w 4414281"/>
              <a:gd name="connsiteY99" fmla="*/ 85725 h 4257675"/>
              <a:gd name="connsiteX100" fmla="*/ 2611142 w 4414281"/>
              <a:gd name="connsiteY100" fmla="*/ 28575 h 4257675"/>
              <a:gd name="connsiteX101" fmla="*/ 2582567 w 4414281"/>
              <a:gd name="connsiteY101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52217 w 4414281"/>
              <a:gd name="connsiteY15" fmla="*/ 527050 h 4257675"/>
              <a:gd name="connsiteX16" fmla="*/ 1020467 w 4414281"/>
              <a:gd name="connsiteY16" fmla="*/ 495300 h 4257675"/>
              <a:gd name="connsiteX17" fmla="*/ 871242 w 4414281"/>
              <a:gd name="connsiteY17" fmla="*/ 596900 h 4257675"/>
              <a:gd name="connsiteX18" fmla="*/ 417217 w 4414281"/>
              <a:gd name="connsiteY18" fmla="*/ 777875 h 4257675"/>
              <a:gd name="connsiteX19" fmla="*/ 515642 w 4414281"/>
              <a:gd name="connsiteY19" fmla="*/ 879475 h 4257675"/>
              <a:gd name="connsiteX20" fmla="*/ 810917 w 4414281"/>
              <a:gd name="connsiteY20" fmla="*/ 1311275 h 4257675"/>
              <a:gd name="connsiteX21" fmla="*/ 874417 w 4414281"/>
              <a:gd name="connsiteY21" fmla="*/ 1555750 h 4257675"/>
              <a:gd name="connsiteX22" fmla="*/ 985542 w 4414281"/>
              <a:gd name="connsiteY22" fmla="*/ 1739900 h 4257675"/>
              <a:gd name="connsiteX23" fmla="*/ 1179217 w 4414281"/>
              <a:gd name="connsiteY23" fmla="*/ 1981200 h 4257675"/>
              <a:gd name="connsiteX24" fmla="*/ 1049042 w 4414281"/>
              <a:gd name="connsiteY24" fmla="*/ 2057400 h 4257675"/>
              <a:gd name="connsiteX25" fmla="*/ 953792 w 4414281"/>
              <a:gd name="connsiteY25" fmla="*/ 2095500 h 4257675"/>
              <a:gd name="connsiteX26" fmla="*/ 763292 w 4414281"/>
              <a:gd name="connsiteY26" fmla="*/ 2181225 h 4257675"/>
              <a:gd name="connsiteX27" fmla="*/ 639467 w 4414281"/>
              <a:gd name="connsiteY27" fmla="*/ 2228850 h 4257675"/>
              <a:gd name="connsiteX28" fmla="*/ 572792 w 4414281"/>
              <a:gd name="connsiteY28" fmla="*/ 2276475 h 4257675"/>
              <a:gd name="connsiteX29" fmla="*/ 544217 w 4414281"/>
              <a:gd name="connsiteY29" fmla="*/ 2314575 h 4257675"/>
              <a:gd name="connsiteX30" fmla="*/ 487067 w 4414281"/>
              <a:gd name="connsiteY30" fmla="*/ 2324100 h 4257675"/>
              <a:gd name="connsiteX31" fmla="*/ 163217 w 4414281"/>
              <a:gd name="connsiteY31" fmla="*/ 2343150 h 4257675"/>
              <a:gd name="connsiteX32" fmla="*/ 115592 w 4414281"/>
              <a:gd name="connsiteY32" fmla="*/ 2362200 h 4257675"/>
              <a:gd name="connsiteX33" fmla="*/ 39392 w 4414281"/>
              <a:gd name="connsiteY33" fmla="*/ 2381250 h 4257675"/>
              <a:gd name="connsiteX34" fmla="*/ 29867 w 4414281"/>
              <a:gd name="connsiteY34" fmla="*/ 2447925 h 4257675"/>
              <a:gd name="connsiteX35" fmla="*/ 20342 w 4414281"/>
              <a:gd name="connsiteY35" fmla="*/ 2486025 h 4257675"/>
              <a:gd name="connsiteX36" fmla="*/ 10817 w 4414281"/>
              <a:gd name="connsiteY36" fmla="*/ 2533650 h 4257675"/>
              <a:gd name="connsiteX37" fmla="*/ 1292 w 4414281"/>
              <a:gd name="connsiteY37" fmla="*/ 2724150 h 4257675"/>
              <a:gd name="connsiteX38" fmla="*/ 10817 w 4414281"/>
              <a:gd name="connsiteY38" fmla="*/ 2800350 h 4257675"/>
              <a:gd name="connsiteX39" fmla="*/ 77492 w 4414281"/>
              <a:gd name="connsiteY39" fmla="*/ 2819400 h 4257675"/>
              <a:gd name="connsiteX40" fmla="*/ 163217 w 4414281"/>
              <a:gd name="connsiteY40" fmla="*/ 3000375 h 4257675"/>
              <a:gd name="connsiteX41" fmla="*/ 248942 w 4414281"/>
              <a:gd name="connsiteY41" fmla="*/ 3190875 h 4257675"/>
              <a:gd name="connsiteX42" fmla="*/ 287042 w 4414281"/>
              <a:gd name="connsiteY42" fmla="*/ 3257550 h 4257675"/>
              <a:gd name="connsiteX43" fmla="*/ 315617 w 4414281"/>
              <a:gd name="connsiteY43" fmla="*/ 3324225 h 4257675"/>
              <a:gd name="connsiteX44" fmla="*/ 353717 w 4414281"/>
              <a:gd name="connsiteY44" fmla="*/ 3429000 h 4257675"/>
              <a:gd name="connsiteX45" fmla="*/ 429917 w 4414281"/>
              <a:gd name="connsiteY45" fmla="*/ 3543300 h 4257675"/>
              <a:gd name="connsiteX46" fmla="*/ 487067 w 4414281"/>
              <a:gd name="connsiteY46" fmla="*/ 3638550 h 4257675"/>
              <a:gd name="connsiteX47" fmla="*/ 544217 w 4414281"/>
              <a:gd name="connsiteY47" fmla="*/ 3762375 h 4257675"/>
              <a:gd name="connsiteX48" fmla="*/ 753767 w 4414281"/>
              <a:gd name="connsiteY48" fmla="*/ 4019550 h 4257675"/>
              <a:gd name="connsiteX49" fmla="*/ 887117 w 4414281"/>
              <a:gd name="connsiteY49" fmla="*/ 4162425 h 4257675"/>
              <a:gd name="connsiteX50" fmla="*/ 963317 w 4414281"/>
              <a:gd name="connsiteY50" fmla="*/ 4229100 h 4257675"/>
              <a:gd name="connsiteX51" fmla="*/ 1010942 w 4414281"/>
              <a:gd name="connsiteY51" fmla="*/ 4257675 h 4257675"/>
              <a:gd name="connsiteX52" fmla="*/ 1172867 w 4414281"/>
              <a:gd name="connsiteY52" fmla="*/ 4095750 h 4257675"/>
              <a:gd name="connsiteX53" fmla="*/ 1363367 w 4414281"/>
              <a:gd name="connsiteY53" fmla="*/ 3924300 h 4257675"/>
              <a:gd name="connsiteX54" fmla="*/ 1477667 w 4414281"/>
              <a:gd name="connsiteY54" fmla="*/ 3810000 h 4257675"/>
              <a:gd name="connsiteX55" fmla="*/ 1630067 w 4414281"/>
              <a:gd name="connsiteY55" fmla="*/ 3686175 h 4257675"/>
              <a:gd name="connsiteX56" fmla="*/ 1706267 w 4414281"/>
              <a:gd name="connsiteY56" fmla="*/ 3609975 h 4257675"/>
              <a:gd name="connsiteX57" fmla="*/ 1801517 w 4414281"/>
              <a:gd name="connsiteY57" fmla="*/ 3533775 h 4257675"/>
              <a:gd name="connsiteX58" fmla="*/ 1868192 w 4414281"/>
              <a:gd name="connsiteY58" fmla="*/ 3457575 h 4257675"/>
              <a:gd name="connsiteX59" fmla="*/ 1963442 w 4414281"/>
              <a:gd name="connsiteY59" fmla="*/ 3362325 h 4257675"/>
              <a:gd name="connsiteX60" fmla="*/ 2039642 w 4414281"/>
              <a:gd name="connsiteY60" fmla="*/ 3238500 h 4257675"/>
              <a:gd name="connsiteX61" fmla="*/ 2096792 w 4414281"/>
              <a:gd name="connsiteY61" fmla="*/ 3181350 h 4257675"/>
              <a:gd name="connsiteX62" fmla="*/ 2153942 w 4414281"/>
              <a:gd name="connsiteY62" fmla="*/ 3114675 h 4257675"/>
              <a:gd name="connsiteX63" fmla="*/ 2306342 w 4414281"/>
              <a:gd name="connsiteY63" fmla="*/ 3000375 h 4257675"/>
              <a:gd name="connsiteX64" fmla="*/ 2553992 w 4414281"/>
              <a:gd name="connsiteY64" fmla="*/ 2857500 h 4257675"/>
              <a:gd name="connsiteX65" fmla="*/ 2649242 w 4414281"/>
              <a:gd name="connsiteY65" fmla="*/ 2819400 h 4257675"/>
              <a:gd name="connsiteX66" fmla="*/ 2801642 w 4414281"/>
              <a:gd name="connsiteY66" fmla="*/ 2733675 h 4257675"/>
              <a:gd name="connsiteX67" fmla="*/ 2887367 w 4414281"/>
              <a:gd name="connsiteY67" fmla="*/ 2695575 h 4257675"/>
              <a:gd name="connsiteX68" fmla="*/ 3058817 w 4414281"/>
              <a:gd name="connsiteY68" fmla="*/ 2628900 h 4257675"/>
              <a:gd name="connsiteX69" fmla="*/ 3582692 w 4414281"/>
              <a:gd name="connsiteY69" fmla="*/ 2667000 h 4257675"/>
              <a:gd name="connsiteX70" fmla="*/ 3687467 w 4414281"/>
              <a:gd name="connsiteY70" fmla="*/ 2695575 h 4257675"/>
              <a:gd name="connsiteX71" fmla="*/ 3877967 w 4414281"/>
              <a:gd name="connsiteY71" fmla="*/ 2733675 h 4257675"/>
              <a:gd name="connsiteX72" fmla="*/ 4278017 w 4414281"/>
              <a:gd name="connsiteY72" fmla="*/ 2752725 h 4257675"/>
              <a:gd name="connsiteX73" fmla="*/ 4363742 w 4414281"/>
              <a:gd name="connsiteY73" fmla="*/ 2762250 h 4257675"/>
              <a:gd name="connsiteX74" fmla="*/ 4411367 w 4414281"/>
              <a:gd name="connsiteY74" fmla="*/ 2752725 h 4257675"/>
              <a:gd name="connsiteX75" fmla="*/ 4401842 w 4414281"/>
              <a:gd name="connsiteY75" fmla="*/ 2705100 h 4257675"/>
              <a:gd name="connsiteX76" fmla="*/ 4382792 w 4414281"/>
              <a:gd name="connsiteY76" fmla="*/ 2647950 h 4257675"/>
              <a:gd name="connsiteX77" fmla="*/ 4316117 w 4414281"/>
              <a:gd name="connsiteY77" fmla="*/ 2533650 h 4257675"/>
              <a:gd name="connsiteX78" fmla="*/ 4249442 w 4414281"/>
              <a:gd name="connsiteY78" fmla="*/ 2438400 h 4257675"/>
              <a:gd name="connsiteX79" fmla="*/ 4220867 w 4414281"/>
              <a:gd name="connsiteY79" fmla="*/ 2352675 h 4257675"/>
              <a:gd name="connsiteX80" fmla="*/ 4201817 w 4414281"/>
              <a:gd name="connsiteY80" fmla="*/ 2276475 h 4257675"/>
              <a:gd name="connsiteX81" fmla="*/ 4144667 w 4414281"/>
              <a:gd name="connsiteY81" fmla="*/ 2114550 h 4257675"/>
              <a:gd name="connsiteX82" fmla="*/ 4097042 w 4414281"/>
              <a:gd name="connsiteY82" fmla="*/ 1962150 h 4257675"/>
              <a:gd name="connsiteX83" fmla="*/ 4077992 w 4414281"/>
              <a:gd name="connsiteY83" fmla="*/ 1847850 h 4257675"/>
              <a:gd name="connsiteX84" fmla="*/ 4058942 w 4414281"/>
              <a:gd name="connsiteY84" fmla="*/ 1695450 h 4257675"/>
              <a:gd name="connsiteX85" fmla="*/ 4011317 w 4414281"/>
              <a:gd name="connsiteY85" fmla="*/ 1619250 h 4257675"/>
              <a:gd name="connsiteX86" fmla="*/ 3982742 w 4414281"/>
              <a:gd name="connsiteY86" fmla="*/ 1628775 h 4257675"/>
              <a:gd name="connsiteX87" fmla="*/ 3897017 w 4414281"/>
              <a:gd name="connsiteY87" fmla="*/ 1647825 h 4257675"/>
              <a:gd name="connsiteX88" fmla="*/ 3496967 w 4414281"/>
              <a:gd name="connsiteY88" fmla="*/ 1752600 h 4257675"/>
              <a:gd name="connsiteX89" fmla="*/ 3354092 w 4414281"/>
              <a:gd name="connsiteY89" fmla="*/ 1771650 h 4257675"/>
              <a:gd name="connsiteX90" fmla="*/ 2477792 w 4414281"/>
              <a:gd name="connsiteY90" fmla="*/ 1743075 h 4257675"/>
              <a:gd name="connsiteX91" fmla="*/ 2468267 w 4414281"/>
              <a:gd name="connsiteY91" fmla="*/ 1562100 h 4257675"/>
              <a:gd name="connsiteX92" fmla="*/ 2449217 w 4414281"/>
              <a:gd name="connsiteY92" fmla="*/ 1428750 h 4257675"/>
              <a:gd name="connsiteX93" fmla="*/ 2439692 w 4414281"/>
              <a:gd name="connsiteY93" fmla="*/ 1295400 h 4257675"/>
              <a:gd name="connsiteX94" fmla="*/ 2468267 w 4414281"/>
              <a:gd name="connsiteY94" fmla="*/ 1066800 h 4257675"/>
              <a:gd name="connsiteX95" fmla="*/ 2611142 w 4414281"/>
              <a:gd name="connsiteY95" fmla="*/ 971550 h 4257675"/>
              <a:gd name="connsiteX96" fmla="*/ 2668292 w 4414281"/>
              <a:gd name="connsiteY96" fmla="*/ 933450 h 4257675"/>
              <a:gd name="connsiteX97" fmla="*/ 2773067 w 4414281"/>
              <a:gd name="connsiteY97" fmla="*/ 885825 h 4257675"/>
              <a:gd name="connsiteX98" fmla="*/ 2773067 w 4414281"/>
              <a:gd name="connsiteY98" fmla="*/ 476250 h 4257675"/>
              <a:gd name="connsiteX99" fmla="*/ 2734967 w 4414281"/>
              <a:gd name="connsiteY99" fmla="*/ 400050 h 4257675"/>
              <a:gd name="connsiteX100" fmla="*/ 2639717 w 4414281"/>
              <a:gd name="connsiteY100" fmla="*/ 85725 h 4257675"/>
              <a:gd name="connsiteX101" fmla="*/ 2611142 w 4414281"/>
              <a:gd name="connsiteY101" fmla="*/ 28575 h 4257675"/>
              <a:gd name="connsiteX102" fmla="*/ 2582567 w 4414281"/>
              <a:gd name="connsiteY102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1052217 w 4414281"/>
              <a:gd name="connsiteY15" fmla="*/ 527050 h 4257675"/>
              <a:gd name="connsiteX16" fmla="*/ 871242 w 4414281"/>
              <a:gd name="connsiteY16" fmla="*/ 596900 h 4257675"/>
              <a:gd name="connsiteX17" fmla="*/ 417217 w 4414281"/>
              <a:gd name="connsiteY17" fmla="*/ 777875 h 4257675"/>
              <a:gd name="connsiteX18" fmla="*/ 515642 w 4414281"/>
              <a:gd name="connsiteY18" fmla="*/ 879475 h 4257675"/>
              <a:gd name="connsiteX19" fmla="*/ 810917 w 4414281"/>
              <a:gd name="connsiteY19" fmla="*/ 1311275 h 4257675"/>
              <a:gd name="connsiteX20" fmla="*/ 874417 w 4414281"/>
              <a:gd name="connsiteY20" fmla="*/ 1555750 h 4257675"/>
              <a:gd name="connsiteX21" fmla="*/ 985542 w 4414281"/>
              <a:gd name="connsiteY21" fmla="*/ 1739900 h 4257675"/>
              <a:gd name="connsiteX22" fmla="*/ 1179217 w 4414281"/>
              <a:gd name="connsiteY22" fmla="*/ 1981200 h 4257675"/>
              <a:gd name="connsiteX23" fmla="*/ 1049042 w 4414281"/>
              <a:gd name="connsiteY23" fmla="*/ 2057400 h 4257675"/>
              <a:gd name="connsiteX24" fmla="*/ 953792 w 4414281"/>
              <a:gd name="connsiteY24" fmla="*/ 2095500 h 4257675"/>
              <a:gd name="connsiteX25" fmla="*/ 763292 w 4414281"/>
              <a:gd name="connsiteY25" fmla="*/ 2181225 h 4257675"/>
              <a:gd name="connsiteX26" fmla="*/ 639467 w 4414281"/>
              <a:gd name="connsiteY26" fmla="*/ 2228850 h 4257675"/>
              <a:gd name="connsiteX27" fmla="*/ 572792 w 4414281"/>
              <a:gd name="connsiteY27" fmla="*/ 2276475 h 4257675"/>
              <a:gd name="connsiteX28" fmla="*/ 544217 w 4414281"/>
              <a:gd name="connsiteY28" fmla="*/ 2314575 h 4257675"/>
              <a:gd name="connsiteX29" fmla="*/ 487067 w 4414281"/>
              <a:gd name="connsiteY29" fmla="*/ 2324100 h 4257675"/>
              <a:gd name="connsiteX30" fmla="*/ 163217 w 4414281"/>
              <a:gd name="connsiteY30" fmla="*/ 2343150 h 4257675"/>
              <a:gd name="connsiteX31" fmla="*/ 115592 w 4414281"/>
              <a:gd name="connsiteY31" fmla="*/ 2362200 h 4257675"/>
              <a:gd name="connsiteX32" fmla="*/ 39392 w 4414281"/>
              <a:gd name="connsiteY32" fmla="*/ 2381250 h 4257675"/>
              <a:gd name="connsiteX33" fmla="*/ 29867 w 4414281"/>
              <a:gd name="connsiteY33" fmla="*/ 2447925 h 4257675"/>
              <a:gd name="connsiteX34" fmla="*/ 20342 w 4414281"/>
              <a:gd name="connsiteY34" fmla="*/ 2486025 h 4257675"/>
              <a:gd name="connsiteX35" fmla="*/ 10817 w 4414281"/>
              <a:gd name="connsiteY35" fmla="*/ 2533650 h 4257675"/>
              <a:gd name="connsiteX36" fmla="*/ 1292 w 4414281"/>
              <a:gd name="connsiteY36" fmla="*/ 2724150 h 4257675"/>
              <a:gd name="connsiteX37" fmla="*/ 10817 w 4414281"/>
              <a:gd name="connsiteY37" fmla="*/ 2800350 h 4257675"/>
              <a:gd name="connsiteX38" fmla="*/ 77492 w 4414281"/>
              <a:gd name="connsiteY38" fmla="*/ 2819400 h 4257675"/>
              <a:gd name="connsiteX39" fmla="*/ 163217 w 4414281"/>
              <a:gd name="connsiteY39" fmla="*/ 3000375 h 4257675"/>
              <a:gd name="connsiteX40" fmla="*/ 248942 w 4414281"/>
              <a:gd name="connsiteY40" fmla="*/ 3190875 h 4257675"/>
              <a:gd name="connsiteX41" fmla="*/ 287042 w 4414281"/>
              <a:gd name="connsiteY41" fmla="*/ 3257550 h 4257675"/>
              <a:gd name="connsiteX42" fmla="*/ 315617 w 4414281"/>
              <a:gd name="connsiteY42" fmla="*/ 3324225 h 4257675"/>
              <a:gd name="connsiteX43" fmla="*/ 353717 w 4414281"/>
              <a:gd name="connsiteY43" fmla="*/ 3429000 h 4257675"/>
              <a:gd name="connsiteX44" fmla="*/ 429917 w 4414281"/>
              <a:gd name="connsiteY44" fmla="*/ 3543300 h 4257675"/>
              <a:gd name="connsiteX45" fmla="*/ 487067 w 4414281"/>
              <a:gd name="connsiteY45" fmla="*/ 3638550 h 4257675"/>
              <a:gd name="connsiteX46" fmla="*/ 544217 w 4414281"/>
              <a:gd name="connsiteY46" fmla="*/ 3762375 h 4257675"/>
              <a:gd name="connsiteX47" fmla="*/ 753767 w 4414281"/>
              <a:gd name="connsiteY47" fmla="*/ 4019550 h 4257675"/>
              <a:gd name="connsiteX48" fmla="*/ 887117 w 4414281"/>
              <a:gd name="connsiteY48" fmla="*/ 4162425 h 4257675"/>
              <a:gd name="connsiteX49" fmla="*/ 963317 w 4414281"/>
              <a:gd name="connsiteY49" fmla="*/ 4229100 h 4257675"/>
              <a:gd name="connsiteX50" fmla="*/ 1010942 w 4414281"/>
              <a:gd name="connsiteY50" fmla="*/ 4257675 h 4257675"/>
              <a:gd name="connsiteX51" fmla="*/ 1172867 w 4414281"/>
              <a:gd name="connsiteY51" fmla="*/ 4095750 h 4257675"/>
              <a:gd name="connsiteX52" fmla="*/ 1363367 w 4414281"/>
              <a:gd name="connsiteY52" fmla="*/ 3924300 h 4257675"/>
              <a:gd name="connsiteX53" fmla="*/ 1477667 w 4414281"/>
              <a:gd name="connsiteY53" fmla="*/ 3810000 h 4257675"/>
              <a:gd name="connsiteX54" fmla="*/ 1630067 w 4414281"/>
              <a:gd name="connsiteY54" fmla="*/ 3686175 h 4257675"/>
              <a:gd name="connsiteX55" fmla="*/ 1706267 w 4414281"/>
              <a:gd name="connsiteY55" fmla="*/ 3609975 h 4257675"/>
              <a:gd name="connsiteX56" fmla="*/ 1801517 w 4414281"/>
              <a:gd name="connsiteY56" fmla="*/ 3533775 h 4257675"/>
              <a:gd name="connsiteX57" fmla="*/ 1868192 w 4414281"/>
              <a:gd name="connsiteY57" fmla="*/ 3457575 h 4257675"/>
              <a:gd name="connsiteX58" fmla="*/ 1963442 w 4414281"/>
              <a:gd name="connsiteY58" fmla="*/ 3362325 h 4257675"/>
              <a:gd name="connsiteX59" fmla="*/ 2039642 w 4414281"/>
              <a:gd name="connsiteY59" fmla="*/ 3238500 h 4257675"/>
              <a:gd name="connsiteX60" fmla="*/ 2096792 w 4414281"/>
              <a:gd name="connsiteY60" fmla="*/ 3181350 h 4257675"/>
              <a:gd name="connsiteX61" fmla="*/ 2153942 w 4414281"/>
              <a:gd name="connsiteY61" fmla="*/ 3114675 h 4257675"/>
              <a:gd name="connsiteX62" fmla="*/ 2306342 w 4414281"/>
              <a:gd name="connsiteY62" fmla="*/ 3000375 h 4257675"/>
              <a:gd name="connsiteX63" fmla="*/ 2553992 w 4414281"/>
              <a:gd name="connsiteY63" fmla="*/ 2857500 h 4257675"/>
              <a:gd name="connsiteX64" fmla="*/ 2649242 w 4414281"/>
              <a:gd name="connsiteY64" fmla="*/ 2819400 h 4257675"/>
              <a:gd name="connsiteX65" fmla="*/ 2801642 w 4414281"/>
              <a:gd name="connsiteY65" fmla="*/ 2733675 h 4257675"/>
              <a:gd name="connsiteX66" fmla="*/ 2887367 w 4414281"/>
              <a:gd name="connsiteY66" fmla="*/ 2695575 h 4257675"/>
              <a:gd name="connsiteX67" fmla="*/ 3058817 w 4414281"/>
              <a:gd name="connsiteY67" fmla="*/ 2628900 h 4257675"/>
              <a:gd name="connsiteX68" fmla="*/ 3582692 w 4414281"/>
              <a:gd name="connsiteY68" fmla="*/ 2667000 h 4257675"/>
              <a:gd name="connsiteX69" fmla="*/ 3687467 w 4414281"/>
              <a:gd name="connsiteY69" fmla="*/ 2695575 h 4257675"/>
              <a:gd name="connsiteX70" fmla="*/ 3877967 w 4414281"/>
              <a:gd name="connsiteY70" fmla="*/ 2733675 h 4257675"/>
              <a:gd name="connsiteX71" fmla="*/ 4278017 w 4414281"/>
              <a:gd name="connsiteY71" fmla="*/ 2752725 h 4257675"/>
              <a:gd name="connsiteX72" fmla="*/ 4363742 w 4414281"/>
              <a:gd name="connsiteY72" fmla="*/ 2762250 h 4257675"/>
              <a:gd name="connsiteX73" fmla="*/ 4411367 w 4414281"/>
              <a:gd name="connsiteY73" fmla="*/ 2752725 h 4257675"/>
              <a:gd name="connsiteX74" fmla="*/ 4401842 w 4414281"/>
              <a:gd name="connsiteY74" fmla="*/ 2705100 h 4257675"/>
              <a:gd name="connsiteX75" fmla="*/ 4382792 w 4414281"/>
              <a:gd name="connsiteY75" fmla="*/ 2647950 h 4257675"/>
              <a:gd name="connsiteX76" fmla="*/ 4316117 w 4414281"/>
              <a:gd name="connsiteY76" fmla="*/ 2533650 h 4257675"/>
              <a:gd name="connsiteX77" fmla="*/ 4249442 w 4414281"/>
              <a:gd name="connsiteY77" fmla="*/ 2438400 h 4257675"/>
              <a:gd name="connsiteX78" fmla="*/ 4220867 w 4414281"/>
              <a:gd name="connsiteY78" fmla="*/ 2352675 h 4257675"/>
              <a:gd name="connsiteX79" fmla="*/ 4201817 w 4414281"/>
              <a:gd name="connsiteY79" fmla="*/ 2276475 h 4257675"/>
              <a:gd name="connsiteX80" fmla="*/ 4144667 w 4414281"/>
              <a:gd name="connsiteY80" fmla="*/ 2114550 h 4257675"/>
              <a:gd name="connsiteX81" fmla="*/ 4097042 w 4414281"/>
              <a:gd name="connsiteY81" fmla="*/ 1962150 h 4257675"/>
              <a:gd name="connsiteX82" fmla="*/ 4077992 w 4414281"/>
              <a:gd name="connsiteY82" fmla="*/ 1847850 h 4257675"/>
              <a:gd name="connsiteX83" fmla="*/ 4058942 w 4414281"/>
              <a:gd name="connsiteY83" fmla="*/ 1695450 h 4257675"/>
              <a:gd name="connsiteX84" fmla="*/ 4011317 w 4414281"/>
              <a:gd name="connsiteY84" fmla="*/ 1619250 h 4257675"/>
              <a:gd name="connsiteX85" fmla="*/ 3982742 w 4414281"/>
              <a:gd name="connsiteY85" fmla="*/ 1628775 h 4257675"/>
              <a:gd name="connsiteX86" fmla="*/ 3897017 w 4414281"/>
              <a:gd name="connsiteY86" fmla="*/ 1647825 h 4257675"/>
              <a:gd name="connsiteX87" fmla="*/ 3496967 w 4414281"/>
              <a:gd name="connsiteY87" fmla="*/ 1752600 h 4257675"/>
              <a:gd name="connsiteX88" fmla="*/ 3354092 w 4414281"/>
              <a:gd name="connsiteY88" fmla="*/ 1771650 h 4257675"/>
              <a:gd name="connsiteX89" fmla="*/ 2477792 w 4414281"/>
              <a:gd name="connsiteY89" fmla="*/ 1743075 h 4257675"/>
              <a:gd name="connsiteX90" fmla="*/ 2468267 w 4414281"/>
              <a:gd name="connsiteY90" fmla="*/ 1562100 h 4257675"/>
              <a:gd name="connsiteX91" fmla="*/ 2449217 w 4414281"/>
              <a:gd name="connsiteY91" fmla="*/ 1428750 h 4257675"/>
              <a:gd name="connsiteX92" fmla="*/ 2439692 w 4414281"/>
              <a:gd name="connsiteY92" fmla="*/ 1295400 h 4257675"/>
              <a:gd name="connsiteX93" fmla="*/ 2468267 w 4414281"/>
              <a:gd name="connsiteY93" fmla="*/ 1066800 h 4257675"/>
              <a:gd name="connsiteX94" fmla="*/ 2611142 w 4414281"/>
              <a:gd name="connsiteY94" fmla="*/ 971550 h 4257675"/>
              <a:gd name="connsiteX95" fmla="*/ 2668292 w 4414281"/>
              <a:gd name="connsiteY95" fmla="*/ 933450 h 4257675"/>
              <a:gd name="connsiteX96" fmla="*/ 2773067 w 4414281"/>
              <a:gd name="connsiteY96" fmla="*/ 885825 h 4257675"/>
              <a:gd name="connsiteX97" fmla="*/ 2773067 w 4414281"/>
              <a:gd name="connsiteY97" fmla="*/ 476250 h 4257675"/>
              <a:gd name="connsiteX98" fmla="*/ 2734967 w 4414281"/>
              <a:gd name="connsiteY98" fmla="*/ 400050 h 4257675"/>
              <a:gd name="connsiteX99" fmla="*/ 2639717 w 4414281"/>
              <a:gd name="connsiteY99" fmla="*/ 85725 h 4257675"/>
              <a:gd name="connsiteX100" fmla="*/ 2611142 w 4414281"/>
              <a:gd name="connsiteY100" fmla="*/ 28575 h 4257675"/>
              <a:gd name="connsiteX101" fmla="*/ 2582567 w 4414281"/>
              <a:gd name="connsiteY101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1087142 w 4414281"/>
              <a:gd name="connsiteY14" fmla="*/ 466725 h 4257675"/>
              <a:gd name="connsiteX15" fmla="*/ 871242 w 4414281"/>
              <a:gd name="connsiteY15" fmla="*/ 596900 h 4257675"/>
              <a:gd name="connsiteX16" fmla="*/ 417217 w 4414281"/>
              <a:gd name="connsiteY16" fmla="*/ 777875 h 4257675"/>
              <a:gd name="connsiteX17" fmla="*/ 515642 w 4414281"/>
              <a:gd name="connsiteY17" fmla="*/ 879475 h 4257675"/>
              <a:gd name="connsiteX18" fmla="*/ 810917 w 4414281"/>
              <a:gd name="connsiteY18" fmla="*/ 1311275 h 4257675"/>
              <a:gd name="connsiteX19" fmla="*/ 874417 w 4414281"/>
              <a:gd name="connsiteY19" fmla="*/ 1555750 h 4257675"/>
              <a:gd name="connsiteX20" fmla="*/ 985542 w 4414281"/>
              <a:gd name="connsiteY20" fmla="*/ 1739900 h 4257675"/>
              <a:gd name="connsiteX21" fmla="*/ 1179217 w 4414281"/>
              <a:gd name="connsiteY21" fmla="*/ 1981200 h 4257675"/>
              <a:gd name="connsiteX22" fmla="*/ 1049042 w 4414281"/>
              <a:gd name="connsiteY22" fmla="*/ 2057400 h 4257675"/>
              <a:gd name="connsiteX23" fmla="*/ 953792 w 4414281"/>
              <a:gd name="connsiteY23" fmla="*/ 2095500 h 4257675"/>
              <a:gd name="connsiteX24" fmla="*/ 763292 w 4414281"/>
              <a:gd name="connsiteY24" fmla="*/ 2181225 h 4257675"/>
              <a:gd name="connsiteX25" fmla="*/ 639467 w 4414281"/>
              <a:gd name="connsiteY25" fmla="*/ 2228850 h 4257675"/>
              <a:gd name="connsiteX26" fmla="*/ 572792 w 4414281"/>
              <a:gd name="connsiteY26" fmla="*/ 2276475 h 4257675"/>
              <a:gd name="connsiteX27" fmla="*/ 544217 w 4414281"/>
              <a:gd name="connsiteY27" fmla="*/ 2314575 h 4257675"/>
              <a:gd name="connsiteX28" fmla="*/ 487067 w 4414281"/>
              <a:gd name="connsiteY28" fmla="*/ 2324100 h 4257675"/>
              <a:gd name="connsiteX29" fmla="*/ 163217 w 4414281"/>
              <a:gd name="connsiteY29" fmla="*/ 2343150 h 4257675"/>
              <a:gd name="connsiteX30" fmla="*/ 115592 w 4414281"/>
              <a:gd name="connsiteY30" fmla="*/ 2362200 h 4257675"/>
              <a:gd name="connsiteX31" fmla="*/ 39392 w 4414281"/>
              <a:gd name="connsiteY31" fmla="*/ 2381250 h 4257675"/>
              <a:gd name="connsiteX32" fmla="*/ 29867 w 4414281"/>
              <a:gd name="connsiteY32" fmla="*/ 2447925 h 4257675"/>
              <a:gd name="connsiteX33" fmla="*/ 20342 w 4414281"/>
              <a:gd name="connsiteY33" fmla="*/ 2486025 h 4257675"/>
              <a:gd name="connsiteX34" fmla="*/ 10817 w 4414281"/>
              <a:gd name="connsiteY34" fmla="*/ 2533650 h 4257675"/>
              <a:gd name="connsiteX35" fmla="*/ 1292 w 4414281"/>
              <a:gd name="connsiteY35" fmla="*/ 2724150 h 4257675"/>
              <a:gd name="connsiteX36" fmla="*/ 10817 w 4414281"/>
              <a:gd name="connsiteY36" fmla="*/ 2800350 h 4257675"/>
              <a:gd name="connsiteX37" fmla="*/ 77492 w 4414281"/>
              <a:gd name="connsiteY37" fmla="*/ 2819400 h 4257675"/>
              <a:gd name="connsiteX38" fmla="*/ 163217 w 4414281"/>
              <a:gd name="connsiteY38" fmla="*/ 3000375 h 4257675"/>
              <a:gd name="connsiteX39" fmla="*/ 248942 w 4414281"/>
              <a:gd name="connsiteY39" fmla="*/ 3190875 h 4257675"/>
              <a:gd name="connsiteX40" fmla="*/ 287042 w 4414281"/>
              <a:gd name="connsiteY40" fmla="*/ 3257550 h 4257675"/>
              <a:gd name="connsiteX41" fmla="*/ 315617 w 4414281"/>
              <a:gd name="connsiteY41" fmla="*/ 3324225 h 4257675"/>
              <a:gd name="connsiteX42" fmla="*/ 353717 w 4414281"/>
              <a:gd name="connsiteY42" fmla="*/ 3429000 h 4257675"/>
              <a:gd name="connsiteX43" fmla="*/ 429917 w 4414281"/>
              <a:gd name="connsiteY43" fmla="*/ 3543300 h 4257675"/>
              <a:gd name="connsiteX44" fmla="*/ 487067 w 4414281"/>
              <a:gd name="connsiteY44" fmla="*/ 3638550 h 4257675"/>
              <a:gd name="connsiteX45" fmla="*/ 544217 w 4414281"/>
              <a:gd name="connsiteY45" fmla="*/ 3762375 h 4257675"/>
              <a:gd name="connsiteX46" fmla="*/ 753767 w 4414281"/>
              <a:gd name="connsiteY46" fmla="*/ 4019550 h 4257675"/>
              <a:gd name="connsiteX47" fmla="*/ 887117 w 4414281"/>
              <a:gd name="connsiteY47" fmla="*/ 4162425 h 4257675"/>
              <a:gd name="connsiteX48" fmla="*/ 963317 w 4414281"/>
              <a:gd name="connsiteY48" fmla="*/ 4229100 h 4257675"/>
              <a:gd name="connsiteX49" fmla="*/ 1010942 w 4414281"/>
              <a:gd name="connsiteY49" fmla="*/ 4257675 h 4257675"/>
              <a:gd name="connsiteX50" fmla="*/ 1172867 w 4414281"/>
              <a:gd name="connsiteY50" fmla="*/ 4095750 h 4257675"/>
              <a:gd name="connsiteX51" fmla="*/ 1363367 w 4414281"/>
              <a:gd name="connsiteY51" fmla="*/ 3924300 h 4257675"/>
              <a:gd name="connsiteX52" fmla="*/ 1477667 w 4414281"/>
              <a:gd name="connsiteY52" fmla="*/ 3810000 h 4257675"/>
              <a:gd name="connsiteX53" fmla="*/ 1630067 w 4414281"/>
              <a:gd name="connsiteY53" fmla="*/ 3686175 h 4257675"/>
              <a:gd name="connsiteX54" fmla="*/ 1706267 w 4414281"/>
              <a:gd name="connsiteY54" fmla="*/ 3609975 h 4257675"/>
              <a:gd name="connsiteX55" fmla="*/ 1801517 w 4414281"/>
              <a:gd name="connsiteY55" fmla="*/ 3533775 h 4257675"/>
              <a:gd name="connsiteX56" fmla="*/ 1868192 w 4414281"/>
              <a:gd name="connsiteY56" fmla="*/ 3457575 h 4257675"/>
              <a:gd name="connsiteX57" fmla="*/ 1963442 w 4414281"/>
              <a:gd name="connsiteY57" fmla="*/ 3362325 h 4257675"/>
              <a:gd name="connsiteX58" fmla="*/ 2039642 w 4414281"/>
              <a:gd name="connsiteY58" fmla="*/ 3238500 h 4257675"/>
              <a:gd name="connsiteX59" fmla="*/ 2096792 w 4414281"/>
              <a:gd name="connsiteY59" fmla="*/ 3181350 h 4257675"/>
              <a:gd name="connsiteX60" fmla="*/ 2153942 w 4414281"/>
              <a:gd name="connsiteY60" fmla="*/ 3114675 h 4257675"/>
              <a:gd name="connsiteX61" fmla="*/ 2306342 w 4414281"/>
              <a:gd name="connsiteY61" fmla="*/ 3000375 h 4257675"/>
              <a:gd name="connsiteX62" fmla="*/ 2553992 w 4414281"/>
              <a:gd name="connsiteY62" fmla="*/ 2857500 h 4257675"/>
              <a:gd name="connsiteX63" fmla="*/ 2649242 w 4414281"/>
              <a:gd name="connsiteY63" fmla="*/ 2819400 h 4257675"/>
              <a:gd name="connsiteX64" fmla="*/ 2801642 w 4414281"/>
              <a:gd name="connsiteY64" fmla="*/ 2733675 h 4257675"/>
              <a:gd name="connsiteX65" fmla="*/ 2887367 w 4414281"/>
              <a:gd name="connsiteY65" fmla="*/ 2695575 h 4257675"/>
              <a:gd name="connsiteX66" fmla="*/ 3058817 w 4414281"/>
              <a:gd name="connsiteY66" fmla="*/ 2628900 h 4257675"/>
              <a:gd name="connsiteX67" fmla="*/ 3582692 w 4414281"/>
              <a:gd name="connsiteY67" fmla="*/ 2667000 h 4257675"/>
              <a:gd name="connsiteX68" fmla="*/ 3687467 w 4414281"/>
              <a:gd name="connsiteY68" fmla="*/ 2695575 h 4257675"/>
              <a:gd name="connsiteX69" fmla="*/ 3877967 w 4414281"/>
              <a:gd name="connsiteY69" fmla="*/ 2733675 h 4257675"/>
              <a:gd name="connsiteX70" fmla="*/ 4278017 w 4414281"/>
              <a:gd name="connsiteY70" fmla="*/ 2752725 h 4257675"/>
              <a:gd name="connsiteX71" fmla="*/ 4363742 w 4414281"/>
              <a:gd name="connsiteY71" fmla="*/ 2762250 h 4257675"/>
              <a:gd name="connsiteX72" fmla="*/ 4411367 w 4414281"/>
              <a:gd name="connsiteY72" fmla="*/ 2752725 h 4257675"/>
              <a:gd name="connsiteX73" fmla="*/ 4401842 w 4414281"/>
              <a:gd name="connsiteY73" fmla="*/ 2705100 h 4257675"/>
              <a:gd name="connsiteX74" fmla="*/ 4382792 w 4414281"/>
              <a:gd name="connsiteY74" fmla="*/ 2647950 h 4257675"/>
              <a:gd name="connsiteX75" fmla="*/ 4316117 w 4414281"/>
              <a:gd name="connsiteY75" fmla="*/ 2533650 h 4257675"/>
              <a:gd name="connsiteX76" fmla="*/ 4249442 w 4414281"/>
              <a:gd name="connsiteY76" fmla="*/ 2438400 h 4257675"/>
              <a:gd name="connsiteX77" fmla="*/ 4220867 w 4414281"/>
              <a:gd name="connsiteY77" fmla="*/ 2352675 h 4257675"/>
              <a:gd name="connsiteX78" fmla="*/ 4201817 w 4414281"/>
              <a:gd name="connsiteY78" fmla="*/ 2276475 h 4257675"/>
              <a:gd name="connsiteX79" fmla="*/ 4144667 w 4414281"/>
              <a:gd name="connsiteY79" fmla="*/ 2114550 h 4257675"/>
              <a:gd name="connsiteX80" fmla="*/ 4097042 w 4414281"/>
              <a:gd name="connsiteY80" fmla="*/ 1962150 h 4257675"/>
              <a:gd name="connsiteX81" fmla="*/ 4077992 w 4414281"/>
              <a:gd name="connsiteY81" fmla="*/ 1847850 h 4257675"/>
              <a:gd name="connsiteX82" fmla="*/ 4058942 w 4414281"/>
              <a:gd name="connsiteY82" fmla="*/ 1695450 h 4257675"/>
              <a:gd name="connsiteX83" fmla="*/ 4011317 w 4414281"/>
              <a:gd name="connsiteY83" fmla="*/ 1619250 h 4257675"/>
              <a:gd name="connsiteX84" fmla="*/ 3982742 w 4414281"/>
              <a:gd name="connsiteY84" fmla="*/ 1628775 h 4257675"/>
              <a:gd name="connsiteX85" fmla="*/ 3897017 w 4414281"/>
              <a:gd name="connsiteY85" fmla="*/ 1647825 h 4257675"/>
              <a:gd name="connsiteX86" fmla="*/ 3496967 w 4414281"/>
              <a:gd name="connsiteY86" fmla="*/ 1752600 h 4257675"/>
              <a:gd name="connsiteX87" fmla="*/ 3354092 w 4414281"/>
              <a:gd name="connsiteY87" fmla="*/ 1771650 h 4257675"/>
              <a:gd name="connsiteX88" fmla="*/ 2477792 w 4414281"/>
              <a:gd name="connsiteY88" fmla="*/ 1743075 h 4257675"/>
              <a:gd name="connsiteX89" fmla="*/ 2468267 w 4414281"/>
              <a:gd name="connsiteY89" fmla="*/ 1562100 h 4257675"/>
              <a:gd name="connsiteX90" fmla="*/ 2449217 w 4414281"/>
              <a:gd name="connsiteY90" fmla="*/ 1428750 h 4257675"/>
              <a:gd name="connsiteX91" fmla="*/ 2439692 w 4414281"/>
              <a:gd name="connsiteY91" fmla="*/ 1295400 h 4257675"/>
              <a:gd name="connsiteX92" fmla="*/ 2468267 w 4414281"/>
              <a:gd name="connsiteY92" fmla="*/ 1066800 h 4257675"/>
              <a:gd name="connsiteX93" fmla="*/ 2611142 w 4414281"/>
              <a:gd name="connsiteY93" fmla="*/ 971550 h 4257675"/>
              <a:gd name="connsiteX94" fmla="*/ 2668292 w 4414281"/>
              <a:gd name="connsiteY94" fmla="*/ 933450 h 4257675"/>
              <a:gd name="connsiteX95" fmla="*/ 2773067 w 4414281"/>
              <a:gd name="connsiteY95" fmla="*/ 885825 h 4257675"/>
              <a:gd name="connsiteX96" fmla="*/ 2773067 w 4414281"/>
              <a:gd name="connsiteY96" fmla="*/ 476250 h 4257675"/>
              <a:gd name="connsiteX97" fmla="*/ 2734967 w 4414281"/>
              <a:gd name="connsiteY97" fmla="*/ 400050 h 4257675"/>
              <a:gd name="connsiteX98" fmla="*/ 2639717 w 4414281"/>
              <a:gd name="connsiteY98" fmla="*/ 85725 h 4257675"/>
              <a:gd name="connsiteX99" fmla="*/ 2611142 w 4414281"/>
              <a:gd name="connsiteY99" fmla="*/ 28575 h 4257675"/>
              <a:gd name="connsiteX100" fmla="*/ 2582567 w 4414281"/>
              <a:gd name="connsiteY100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20492 w 4414281"/>
              <a:gd name="connsiteY13" fmla="*/ 409575 h 4257675"/>
              <a:gd name="connsiteX14" fmla="*/ 871242 w 4414281"/>
              <a:gd name="connsiteY14" fmla="*/ 596900 h 4257675"/>
              <a:gd name="connsiteX15" fmla="*/ 417217 w 4414281"/>
              <a:gd name="connsiteY15" fmla="*/ 777875 h 4257675"/>
              <a:gd name="connsiteX16" fmla="*/ 515642 w 4414281"/>
              <a:gd name="connsiteY16" fmla="*/ 879475 h 4257675"/>
              <a:gd name="connsiteX17" fmla="*/ 810917 w 4414281"/>
              <a:gd name="connsiteY17" fmla="*/ 1311275 h 4257675"/>
              <a:gd name="connsiteX18" fmla="*/ 874417 w 4414281"/>
              <a:gd name="connsiteY18" fmla="*/ 1555750 h 4257675"/>
              <a:gd name="connsiteX19" fmla="*/ 985542 w 4414281"/>
              <a:gd name="connsiteY19" fmla="*/ 1739900 h 4257675"/>
              <a:gd name="connsiteX20" fmla="*/ 1179217 w 4414281"/>
              <a:gd name="connsiteY20" fmla="*/ 1981200 h 4257675"/>
              <a:gd name="connsiteX21" fmla="*/ 1049042 w 4414281"/>
              <a:gd name="connsiteY21" fmla="*/ 2057400 h 4257675"/>
              <a:gd name="connsiteX22" fmla="*/ 953792 w 4414281"/>
              <a:gd name="connsiteY22" fmla="*/ 2095500 h 4257675"/>
              <a:gd name="connsiteX23" fmla="*/ 763292 w 4414281"/>
              <a:gd name="connsiteY23" fmla="*/ 2181225 h 4257675"/>
              <a:gd name="connsiteX24" fmla="*/ 639467 w 4414281"/>
              <a:gd name="connsiteY24" fmla="*/ 2228850 h 4257675"/>
              <a:gd name="connsiteX25" fmla="*/ 572792 w 4414281"/>
              <a:gd name="connsiteY25" fmla="*/ 2276475 h 4257675"/>
              <a:gd name="connsiteX26" fmla="*/ 544217 w 4414281"/>
              <a:gd name="connsiteY26" fmla="*/ 2314575 h 4257675"/>
              <a:gd name="connsiteX27" fmla="*/ 487067 w 4414281"/>
              <a:gd name="connsiteY27" fmla="*/ 2324100 h 4257675"/>
              <a:gd name="connsiteX28" fmla="*/ 163217 w 4414281"/>
              <a:gd name="connsiteY28" fmla="*/ 2343150 h 4257675"/>
              <a:gd name="connsiteX29" fmla="*/ 115592 w 4414281"/>
              <a:gd name="connsiteY29" fmla="*/ 2362200 h 4257675"/>
              <a:gd name="connsiteX30" fmla="*/ 39392 w 4414281"/>
              <a:gd name="connsiteY30" fmla="*/ 2381250 h 4257675"/>
              <a:gd name="connsiteX31" fmla="*/ 29867 w 4414281"/>
              <a:gd name="connsiteY31" fmla="*/ 2447925 h 4257675"/>
              <a:gd name="connsiteX32" fmla="*/ 20342 w 4414281"/>
              <a:gd name="connsiteY32" fmla="*/ 2486025 h 4257675"/>
              <a:gd name="connsiteX33" fmla="*/ 10817 w 4414281"/>
              <a:gd name="connsiteY33" fmla="*/ 2533650 h 4257675"/>
              <a:gd name="connsiteX34" fmla="*/ 1292 w 4414281"/>
              <a:gd name="connsiteY34" fmla="*/ 2724150 h 4257675"/>
              <a:gd name="connsiteX35" fmla="*/ 10817 w 4414281"/>
              <a:gd name="connsiteY35" fmla="*/ 2800350 h 4257675"/>
              <a:gd name="connsiteX36" fmla="*/ 77492 w 4414281"/>
              <a:gd name="connsiteY36" fmla="*/ 2819400 h 4257675"/>
              <a:gd name="connsiteX37" fmla="*/ 163217 w 4414281"/>
              <a:gd name="connsiteY37" fmla="*/ 3000375 h 4257675"/>
              <a:gd name="connsiteX38" fmla="*/ 248942 w 4414281"/>
              <a:gd name="connsiteY38" fmla="*/ 3190875 h 4257675"/>
              <a:gd name="connsiteX39" fmla="*/ 287042 w 4414281"/>
              <a:gd name="connsiteY39" fmla="*/ 3257550 h 4257675"/>
              <a:gd name="connsiteX40" fmla="*/ 315617 w 4414281"/>
              <a:gd name="connsiteY40" fmla="*/ 3324225 h 4257675"/>
              <a:gd name="connsiteX41" fmla="*/ 353717 w 4414281"/>
              <a:gd name="connsiteY41" fmla="*/ 3429000 h 4257675"/>
              <a:gd name="connsiteX42" fmla="*/ 429917 w 4414281"/>
              <a:gd name="connsiteY42" fmla="*/ 3543300 h 4257675"/>
              <a:gd name="connsiteX43" fmla="*/ 487067 w 4414281"/>
              <a:gd name="connsiteY43" fmla="*/ 3638550 h 4257675"/>
              <a:gd name="connsiteX44" fmla="*/ 544217 w 4414281"/>
              <a:gd name="connsiteY44" fmla="*/ 3762375 h 4257675"/>
              <a:gd name="connsiteX45" fmla="*/ 753767 w 4414281"/>
              <a:gd name="connsiteY45" fmla="*/ 4019550 h 4257675"/>
              <a:gd name="connsiteX46" fmla="*/ 887117 w 4414281"/>
              <a:gd name="connsiteY46" fmla="*/ 4162425 h 4257675"/>
              <a:gd name="connsiteX47" fmla="*/ 963317 w 4414281"/>
              <a:gd name="connsiteY47" fmla="*/ 4229100 h 4257675"/>
              <a:gd name="connsiteX48" fmla="*/ 1010942 w 4414281"/>
              <a:gd name="connsiteY48" fmla="*/ 4257675 h 4257675"/>
              <a:gd name="connsiteX49" fmla="*/ 1172867 w 4414281"/>
              <a:gd name="connsiteY49" fmla="*/ 4095750 h 4257675"/>
              <a:gd name="connsiteX50" fmla="*/ 1363367 w 4414281"/>
              <a:gd name="connsiteY50" fmla="*/ 3924300 h 4257675"/>
              <a:gd name="connsiteX51" fmla="*/ 1477667 w 4414281"/>
              <a:gd name="connsiteY51" fmla="*/ 3810000 h 4257675"/>
              <a:gd name="connsiteX52" fmla="*/ 1630067 w 4414281"/>
              <a:gd name="connsiteY52" fmla="*/ 3686175 h 4257675"/>
              <a:gd name="connsiteX53" fmla="*/ 1706267 w 4414281"/>
              <a:gd name="connsiteY53" fmla="*/ 3609975 h 4257675"/>
              <a:gd name="connsiteX54" fmla="*/ 1801517 w 4414281"/>
              <a:gd name="connsiteY54" fmla="*/ 3533775 h 4257675"/>
              <a:gd name="connsiteX55" fmla="*/ 1868192 w 4414281"/>
              <a:gd name="connsiteY55" fmla="*/ 3457575 h 4257675"/>
              <a:gd name="connsiteX56" fmla="*/ 1963442 w 4414281"/>
              <a:gd name="connsiteY56" fmla="*/ 3362325 h 4257675"/>
              <a:gd name="connsiteX57" fmla="*/ 2039642 w 4414281"/>
              <a:gd name="connsiteY57" fmla="*/ 3238500 h 4257675"/>
              <a:gd name="connsiteX58" fmla="*/ 2096792 w 4414281"/>
              <a:gd name="connsiteY58" fmla="*/ 3181350 h 4257675"/>
              <a:gd name="connsiteX59" fmla="*/ 2153942 w 4414281"/>
              <a:gd name="connsiteY59" fmla="*/ 3114675 h 4257675"/>
              <a:gd name="connsiteX60" fmla="*/ 2306342 w 4414281"/>
              <a:gd name="connsiteY60" fmla="*/ 3000375 h 4257675"/>
              <a:gd name="connsiteX61" fmla="*/ 2553992 w 4414281"/>
              <a:gd name="connsiteY61" fmla="*/ 2857500 h 4257675"/>
              <a:gd name="connsiteX62" fmla="*/ 2649242 w 4414281"/>
              <a:gd name="connsiteY62" fmla="*/ 2819400 h 4257675"/>
              <a:gd name="connsiteX63" fmla="*/ 2801642 w 4414281"/>
              <a:gd name="connsiteY63" fmla="*/ 2733675 h 4257675"/>
              <a:gd name="connsiteX64" fmla="*/ 2887367 w 4414281"/>
              <a:gd name="connsiteY64" fmla="*/ 2695575 h 4257675"/>
              <a:gd name="connsiteX65" fmla="*/ 3058817 w 4414281"/>
              <a:gd name="connsiteY65" fmla="*/ 2628900 h 4257675"/>
              <a:gd name="connsiteX66" fmla="*/ 3582692 w 4414281"/>
              <a:gd name="connsiteY66" fmla="*/ 2667000 h 4257675"/>
              <a:gd name="connsiteX67" fmla="*/ 3687467 w 4414281"/>
              <a:gd name="connsiteY67" fmla="*/ 2695575 h 4257675"/>
              <a:gd name="connsiteX68" fmla="*/ 3877967 w 4414281"/>
              <a:gd name="connsiteY68" fmla="*/ 2733675 h 4257675"/>
              <a:gd name="connsiteX69" fmla="*/ 4278017 w 4414281"/>
              <a:gd name="connsiteY69" fmla="*/ 2752725 h 4257675"/>
              <a:gd name="connsiteX70" fmla="*/ 4363742 w 4414281"/>
              <a:gd name="connsiteY70" fmla="*/ 2762250 h 4257675"/>
              <a:gd name="connsiteX71" fmla="*/ 4411367 w 4414281"/>
              <a:gd name="connsiteY71" fmla="*/ 2752725 h 4257675"/>
              <a:gd name="connsiteX72" fmla="*/ 4401842 w 4414281"/>
              <a:gd name="connsiteY72" fmla="*/ 2705100 h 4257675"/>
              <a:gd name="connsiteX73" fmla="*/ 4382792 w 4414281"/>
              <a:gd name="connsiteY73" fmla="*/ 2647950 h 4257675"/>
              <a:gd name="connsiteX74" fmla="*/ 4316117 w 4414281"/>
              <a:gd name="connsiteY74" fmla="*/ 2533650 h 4257675"/>
              <a:gd name="connsiteX75" fmla="*/ 4249442 w 4414281"/>
              <a:gd name="connsiteY75" fmla="*/ 2438400 h 4257675"/>
              <a:gd name="connsiteX76" fmla="*/ 4220867 w 4414281"/>
              <a:gd name="connsiteY76" fmla="*/ 2352675 h 4257675"/>
              <a:gd name="connsiteX77" fmla="*/ 4201817 w 4414281"/>
              <a:gd name="connsiteY77" fmla="*/ 2276475 h 4257675"/>
              <a:gd name="connsiteX78" fmla="*/ 4144667 w 4414281"/>
              <a:gd name="connsiteY78" fmla="*/ 2114550 h 4257675"/>
              <a:gd name="connsiteX79" fmla="*/ 4097042 w 4414281"/>
              <a:gd name="connsiteY79" fmla="*/ 1962150 h 4257675"/>
              <a:gd name="connsiteX80" fmla="*/ 4077992 w 4414281"/>
              <a:gd name="connsiteY80" fmla="*/ 1847850 h 4257675"/>
              <a:gd name="connsiteX81" fmla="*/ 4058942 w 4414281"/>
              <a:gd name="connsiteY81" fmla="*/ 1695450 h 4257675"/>
              <a:gd name="connsiteX82" fmla="*/ 4011317 w 4414281"/>
              <a:gd name="connsiteY82" fmla="*/ 1619250 h 4257675"/>
              <a:gd name="connsiteX83" fmla="*/ 3982742 w 4414281"/>
              <a:gd name="connsiteY83" fmla="*/ 1628775 h 4257675"/>
              <a:gd name="connsiteX84" fmla="*/ 3897017 w 4414281"/>
              <a:gd name="connsiteY84" fmla="*/ 1647825 h 4257675"/>
              <a:gd name="connsiteX85" fmla="*/ 3496967 w 4414281"/>
              <a:gd name="connsiteY85" fmla="*/ 1752600 h 4257675"/>
              <a:gd name="connsiteX86" fmla="*/ 3354092 w 4414281"/>
              <a:gd name="connsiteY86" fmla="*/ 1771650 h 4257675"/>
              <a:gd name="connsiteX87" fmla="*/ 2477792 w 4414281"/>
              <a:gd name="connsiteY87" fmla="*/ 1743075 h 4257675"/>
              <a:gd name="connsiteX88" fmla="*/ 2468267 w 4414281"/>
              <a:gd name="connsiteY88" fmla="*/ 1562100 h 4257675"/>
              <a:gd name="connsiteX89" fmla="*/ 2449217 w 4414281"/>
              <a:gd name="connsiteY89" fmla="*/ 1428750 h 4257675"/>
              <a:gd name="connsiteX90" fmla="*/ 2439692 w 4414281"/>
              <a:gd name="connsiteY90" fmla="*/ 1295400 h 4257675"/>
              <a:gd name="connsiteX91" fmla="*/ 2468267 w 4414281"/>
              <a:gd name="connsiteY91" fmla="*/ 1066800 h 4257675"/>
              <a:gd name="connsiteX92" fmla="*/ 2611142 w 4414281"/>
              <a:gd name="connsiteY92" fmla="*/ 971550 h 4257675"/>
              <a:gd name="connsiteX93" fmla="*/ 2668292 w 4414281"/>
              <a:gd name="connsiteY93" fmla="*/ 933450 h 4257675"/>
              <a:gd name="connsiteX94" fmla="*/ 2773067 w 4414281"/>
              <a:gd name="connsiteY94" fmla="*/ 885825 h 4257675"/>
              <a:gd name="connsiteX95" fmla="*/ 2773067 w 4414281"/>
              <a:gd name="connsiteY95" fmla="*/ 476250 h 4257675"/>
              <a:gd name="connsiteX96" fmla="*/ 2734967 w 4414281"/>
              <a:gd name="connsiteY96" fmla="*/ 400050 h 4257675"/>
              <a:gd name="connsiteX97" fmla="*/ 2639717 w 4414281"/>
              <a:gd name="connsiteY97" fmla="*/ 85725 h 4257675"/>
              <a:gd name="connsiteX98" fmla="*/ 2611142 w 4414281"/>
              <a:gd name="connsiteY98" fmla="*/ 28575 h 4257675"/>
              <a:gd name="connsiteX99" fmla="*/ 2582567 w 4414281"/>
              <a:gd name="connsiteY99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410992 w 4414281"/>
              <a:gd name="connsiteY12" fmla="*/ 333375 h 4257675"/>
              <a:gd name="connsiteX13" fmla="*/ 1245892 w 4414281"/>
              <a:gd name="connsiteY13" fmla="*/ 441325 h 4257675"/>
              <a:gd name="connsiteX14" fmla="*/ 871242 w 4414281"/>
              <a:gd name="connsiteY14" fmla="*/ 596900 h 4257675"/>
              <a:gd name="connsiteX15" fmla="*/ 417217 w 4414281"/>
              <a:gd name="connsiteY15" fmla="*/ 777875 h 4257675"/>
              <a:gd name="connsiteX16" fmla="*/ 515642 w 4414281"/>
              <a:gd name="connsiteY16" fmla="*/ 879475 h 4257675"/>
              <a:gd name="connsiteX17" fmla="*/ 810917 w 4414281"/>
              <a:gd name="connsiteY17" fmla="*/ 1311275 h 4257675"/>
              <a:gd name="connsiteX18" fmla="*/ 874417 w 4414281"/>
              <a:gd name="connsiteY18" fmla="*/ 1555750 h 4257675"/>
              <a:gd name="connsiteX19" fmla="*/ 985542 w 4414281"/>
              <a:gd name="connsiteY19" fmla="*/ 1739900 h 4257675"/>
              <a:gd name="connsiteX20" fmla="*/ 1179217 w 4414281"/>
              <a:gd name="connsiteY20" fmla="*/ 1981200 h 4257675"/>
              <a:gd name="connsiteX21" fmla="*/ 1049042 w 4414281"/>
              <a:gd name="connsiteY21" fmla="*/ 2057400 h 4257675"/>
              <a:gd name="connsiteX22" fmla="*/ 953792 w 4414281"/>
              <a:gd name="connsiteY22" fmla="*/ 2095500 h 4257675"/>
              <a:gd name="connsiteX23" fmla="*/ 763292 w 4414281"/>
              <a:gd name="connsiteY23" fmla="*/ 2181225 h 4257675"/>
              <a:gd name="connsiteX24" fmla="*/ 639467 w 4414281"/>
              <a:gd name="connsiteY24" fmla="*/ 2228850 h 4257675"/>
              <a:gd name="connsiteX25" fmla="*/ 572792 w 4414281"/>
              <a:gd name="connsiteY25" fmla="*/ 2276475 h 4257675"/>
              <a:gd name="connsiteX26" fmla="*/ 544217 w 4414281"/>
              <a:gd name="connsiteY26" fmla="*/ 2314575 h 4257675"/>
              <a:gd name="connsiteX27" fmla="*/ 487067 w 4414281"/>
              <a:gd name="connsiteY27" fmla="*/ 2324100 h 4257675"/>
              <a:gd name="connsiteX28" fmla="*/ 163217 w 4414281"/>
              <a:gd name="connsiteY28" fmla="*/ 2343150 h 4257675"/>
              <a:gd name="connsiteX29" fmla="*/ 115592 w 4414281"/>
              <a:gd name="connsiteY29" fmla="*/ 2362200 h 4257675"/>
              <a:gd name="connsiteX30" fmla="*/ 39392 w 4414281"/>
              <a:gd name="connsiteY30" fmla="*/ 2381250 h 4257675"/>
              <a:gd name="connsiteX31" fmla="*/ 29867 w 4414281"/>
              <a:gd name="connsiteY31" fmla="*/ 2447925 h 4257675"/>
              <a:gd name="connsiteX32" fmla="*/ 20342 w 4414281"/>
              <a:gd name="connsiteY32" fmla="*/ 2486025 h 4257675"/>
              <a:gd name="connsiteX33" fmla="*/ 10817 w 4414281"/>
              <a:gd name="connsiteY33" fmla="*/ 2533650 h 4257675"/>
              <a:gd name="connsiteX34" fmla="*/ 1292 w 4414281"/>
              <a:gd name="connsiteY34" fmla="*/ 2724150 h 4257675"/>
              <a:gd name="connsiteX35" fmla="*/ 10817 w 4414281"/>
              <a:gd name="connsiteY35" fmla="*/ 2800350 h 4257675"/>
              <a:gd name="connsiteX36" fmla="*/ 77492 w 4414281"/>
              <a:gd name="connsiteY36" fmla="*/ 2819400 h 4257675"/>
              <a:gd name="connsiteX37" fmla="*/ 163217 w 4414281"/>
              <a:gd name="connsiteY37" fmla="*/ 3000375 h 4257675"/>
              <a:gd name="connsiteX38" fmla="*/ 248942 w 4414281"/>
              <a:gd name="connsiteY38" fmla="*/ 3190875 h 4257675"/>
              <a:gd name="connsiteX39" fmla="*/ 287042 w 4414281"/>
              <a:gd name="connsiteY39" fmla="*/ 3257550 h 4257675"/>
              <a:gd name="connsiteX40" fmla="*/ 315617 w 4414281"/>
              <a:gd name="connsiteY40" fmla="*/ 3324225 h 4257675"/>
              <a:gd name="connsiteX41" fmla="*/ 353717 w 4414281"/>
              <a:gd name="connsiteY41" fmla="*/ 3429000 h 4257675"/>
              <a:gd name="connsiteX42" fmla="*/ 429917 w 4414281"/>
              <a:gd name="connsiteY42" fmla="*/ 3543300 h 4257675"/>
              <a:gd name="connsiteX43" fmla="*/ 487067 w 4414281"/>
              <a:gd name="connsiteY43" fmla="*/ 3638550 h 4257675"/>
              <a:gd name="connsiteX44" fmla="*/ 544217 w 4414281"/>
              <a:gd name="connsiteY44" fmla="*/ 3762375 h 4257675"/>
              <a:gd name="connsiteX45" fmla="*/ 753767 w 4414281"/>
              <a:gd name="connsiteY45" fmla="*/ 4019550 h 4257675"/>
              <a:gd name="connsiteX46" fmla="*/ 887117 w 4414281"/>
              <a:gd name="connsiteY46" fmla="*/ 4162425 h 4257675"/>
              <a:gd name="connsiteX47" fmla="*/ 963317 w 4414281"/>
              <a:gd name="connsiteY47" fmla="*/ 4229100 h 4257675"/>
              <a:gd name="connsiteX48" fmla="*/ 1010942 w 4414281"/>
              <a:gd name="connsiteY48" fmla="*/ 4257675 h 4257675"/>
              <a:gd name="connsiteX49" fmla="*/ 1172867 w 4414281"/>
              <a:gd name="connsiteY49" fmla="*/ 4095750 h 4257675"/>
              <a:gd name="connsiteX50" fmla="*/ 1363367 w 4414281"/>
              <a:gd name="connsiteY50" fmla="*/ 3924300 h 4257675"/>
              <a:gd name="connsiteX51" fmla="*/ 1477667 w 4414281"/>
              <a:gd name="connsiteY51" fmla="*/ 3810000 h 4257675"/>
              <a:gd name="connsiteX52" fmla="*/ 1630067 w 4414281"/>
              <a:gd name="connsiteY52" fmla="*/ 3686175 h 4257675"/>
              <a:gd name="connsiteX53" fmla="*/ 1706267 w 4414281"/>
              <a:gd name="connsiteY53" fmla="*/ 3609975 h 4257675"/>
              <a:gd name="connsiteX54" fmla="*/ 1801517 w 4414281"/>
              <a:gd name="connsiteY54" fmla="*/ 3533775 h 4257675"/>
              <a:gd name="connsiteX55" fmla="*/ 1868192 w 4414281"/>
              <a:gd name="connsiteY55" fmla="*/ 3457575 h 4257675"/>
              <a:gd name="connsiteX56" fmla="*/ 1963442 w 4414281"/>
              <a:gd name="connsiteY56" fmla="*/ 3362325 h 4257675"/>
              <a:gd name="connsiteX57" fmla="*/ 2039642 w 4414281"/>
              <a:gd name="connsiteY57" fmla="*/ 3238500 h 4257675"/>
              <a:gd name="connsiteX58" fmla="*/ 2096792 w 4414281"/>
              <a:gd name="connsiteY58" fmla="*/ 3181350 h 4257675"/>
              <a:gd name="connsiteX59" fmla="*/ 2153942 w 4414281"/>
              <a:gd name="connsiteY59" fmla="*/ 3114675 h 4257675"/>
              <a:gd name="connsiteX60" fmla="*/ 2306342 w 4414281"/>
              <a:gd name="connsiteY60" fmla="*/ 3000375 h 4257675"/>
              <a:gd name="connsiteX61" fmla="*/ 2553992 w 4414281"/>
              <a:gd name="connsiteY61" fmla="*/ 2857500 h 4257675"/>
              <a:gd name="connsiteX62" fmla="*/ 2649242 w 4414281"/>
              <a:gd name="connsiteY62" fmla="*/ 2819400 h 4257675"/>
              <a:gd name="connsiteX63" fmla="*/ 2801642 w 4414281"/>
              <a:gd name="connsiteY63" fmla="*/ 2733675 h 4257675"/>
              <a:gd name="connsiteX64" fmla="*/ 2887367 w 4414281"/>
              <a:gd name="connsiteY64" fmla="*/ 2695575 h 4257675"/>
              <a:gd name="connsiteX65" fmla="*/ 3058817 w 4414281"/>
              <a:gd name="connsiteY65" fmla="*/ 2628900 h 4257675"/>
              <a:gd name="connsiteX66" fmla="*/ 3582692 w 4414281"/>
              <a:gd name="connsiteY66" fmla="*/ 2667000 h 4257675"/>
              <a:gd name="connsiteX67" fmla="*/ 3687467 w 4414281"/>
              <a:gd name="connsiteY67" fmla="*/ 2695575 h 4257675"/>
              <a:gd name="connsiteX68" fmla="*/ 3877967 w 4414281"/>
              <a:gd name="connsiteY68" fmla="*/ 2733675 h 4257675"/>
              <a:gd name="connsiteX69" fmla="*/ 4278017 w 4414281"/>
              <a:gd name="connsiteY69" fmla="*/ 2752725 h 4257675"/>
              <a:gd name="connsiteX70" fmla="*/ 4363742 w 4414281"/>
              <a:gd name="connsiteY70" fmla="*/ 2762250 h 4257675"/>
              <a:gd name="connsiteX71" fmla="*/ 4411367 w 4414281"/>
              <a:gd name="connsiteY71" fmla="*/ 2752725 h 4257675"/>
              <a:gd name="connsiteX72" fmla="*/ 4401842 w 4414281"/>
              <a:gd name="connsiteY72" fmla="*/ 2705100 h 4257675"/>
              <a:gd name="connsiteX73" fmla="*/ 4382792 w 4414281"/>
              <a:gd name="connsiteY73" fmla="*/ 2647950 h 4257675"/>
              <a:gd name="connsiteX74" fmla="*/ 4316117 w 4414281"/>
              <a:gd name="connsiteY74" fmla="*/ 2533650 h 4257675"/>
              <a:gd name="connsiteX75" fmla="*/ 4249442 w 4414281"/>
              <a:gd name="connsiteY75" fmla="*/ 2438400 h 4257675"/>
              <a:gd name="connsiteX76" fmla="*/ 4220867 w 4414281"/>
              <a:gd name="connsiteY76" fmla="*/ 2352675 h 4257675"/>
              <a:gd name="connsiteX77" fmla="*/ 4201817 w 4414281"/>
              <a:gd name="connsiteY77" fmla="*/ 2276475 h 4257675"/>
              <a:gd name="connsiteX78" fmla="*/ 4144667 w 4414281"/>
              <a:gd name="connsiteY78" fmla="*/ 2114550 h 4257675"/>
              <a:gd name="connsiteX79" fmla="*/ 4097042 w 4414281"/>
              <a:gd name="connsiteY79" fmla="*/ 1962150 h 4257675"/>
              <a:gd name="connsiteX80" fmla="*/ 4077992 w 4414281"/>
              <a:gd name="connsiteY80" fmla="*/ 1847850 h 4257675"/>
              <a:gd name="connsiteX81" fmla="*/ 4058942 w 4414281"/>
              <a:gd name="connsiteY81" fmla="*/ 1695450 h 4257675"/>
              <a:gd name="connsiteX82" fmla="*/ 4011317 w 4414281"/>
              <a:gd name="connsiteY82" fmla="*/ 1619250 h 4257675"/>
              <a:gd name="connsiteX83" fmla="*/ 3982742 w 4414281"/>
              <a:gd name="connsiteY83" fmla="*/ 1628775 h 4257675"/>
              <a:gd name="connsiteX84" fmla="*/ 3897017 w 4414281"/>
              <a:gd name="connsiteY84" fmla="*/ 1647825 h 4257675"/>
              <a:gd name="connsiteX85" fmla="*/ 3496967 w 4414281"/>
              <a:gd name="connsiteY85" fmla="*/ 1752600 h 4257675"/>
              <a:gd name="connsiteX86" fmla="*/ 3354092 w 4414281"/>
              <a:gd name="connsiteY86" fmla="*/ 1771650 h 4257675"/>
              <a:gd name="connsiteX87" fmla="*/ 2477792 w 4414281"/>
              <a:gd name="connsiteY87" fmla="*/ 1743075 h 4257675"/>
              <a:gd name="connsiteX88" fmla="*/ 2468267 w 4414281"/>
              <a:gd name="connsiteY88" fmla="*/ 1562100 h 4257675"/>
              <a:gd name="connsiteX89" fmla="*/ 2449217 w 4414281"/>
              <a:gd name="connsiteY89" fmla="*/ 1428750 h 4257675"/>
              <a:gd name="connsiteX90" fmla="*/ 2439692 w 4414281"/>
              <a:gd name="connsiteY90" fmla="*/ 1295400 h 4257675"/>
              <a:gd name="connsiteX91" fmla="*/ 2468267 w 4414281"/>
              <a:gd name="connsiteY91" fmla="*/ 1066800 h 4257675"/>
              <a:gd name="connsiteX92" fmla="*/ 2611142 w 4414281"/>
              <a:gd name="connsiteY92" fmla="*/ 971550 h 4257675"/>
              <a:gd name="connsiteX93" fmla="*/ 2668292 w 4414281"/>
              <a:gd name="connsiteY93" fmla="*/ 933450 h 4257675"/>
              <a:gd name="connsiteX94" fmla="*/ 2773067 w 4414281"/>
              <a:gd name="connsiteY94" fmla="*/ 885825 h 4257675"/>
              <a:gd name="connsiteX95" fmla="*/ 2773067 w 4414281"/>
              <a:gd name="connsiteY95" fmla="*/ 476250 h 4257675"/>
              <a:gd name="connsiteX96" fmla="*/ 2734967 w 4414281"/>
              <a:gd name="connsiteY96" fmla="*/ 400050 h 4257675"/>
              <a:gd name="connsiteX97" fmla="*/ 2639717 w 4414281"/>
              <a:gd name="connsiteY97" fmla="*/ 85725 h 4257675"/>
              <a:gd name="connsiteX98" fmla="*/ 2611142 w 4414281"/>
              <a:gd name="connsiteY98" fmla="*/ 28575 h 4257675"/>
              <a:gd name="connsiteX99" fmla="*/ 2582567 w 4414281"/>
              <a:gd name="connsiteY99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449092 w 4414281"/>
              <a:gd name="connsiteY11" fmla="*/ 304800 h 4257675"/>
              <a:gd name="connsiteX12" fmla="*/ 1245892 w 4414281"/>
              <a:gd name="connsiteY12" fmla="*/ 441325 h 4257675"/>
              <a:gd name="connsiteX13" fmla="*/ 871242 w 4414281"/>
              <a:gd name="connsiteY13" fmla="*/ 596900 h 4257675"/>
              <a:gd name="connsiteX14" fmla="*/ 417217 w 4414281"/>
              <a:gd name="connsiteY14" fmla="*/ 777875 h 4257675"/>
              <a:gd name="connsiteX15" fmla="*/ 515642 w 4414281"/>
              <a:gd name="connsiteY15" fmla="*/ 879475 h 4257675"/>
              <a:gd name="connsiteX16" fmla="*/ 810917 w 4414281"/>
              <a:gd name="connsiteY16" fmla="*/ 1311275 h 4257675"/>
              <a:gd name="connsiteX17" fmla="*/ 874417 w 4414281"/>
              <a:gd name="connsiteY17" fmla="*/ 1555750 h 4257675"/>
              <a:gd name="connsiteX18" fmla="*/ 985542 w 4414281"/>
              <a:gd name="connsiteY18" fmla="*/ 1739900 h 4257675"/>
              <a:gd name="connsiteX19" fmla="*/ 1179217 w 4414281"/>
              <a:gd name="connsiteY19" fmla="*/ 1981200 h 4257675"/>
              <a:gd name="connsiteX20" fmla="*/ 1049042 w 4414281"/>
              <a:gd name="connsiteY20" fmla="*/ 2057400 h 4257675"/>
              <a:gd name="connsiteX21" fmla="*/ 953792 w 4414281"/>
              <a:gd name="connsiteY21" fmla="*/ 2095500 h 4257675"/>
              <a:gd name="connsiteX22" fmla="*/ 763292 w 4414281"/>
              <a:gd name="connsiteY22" fmla="*/ 2181225 h 4257675"/>
              <a:gd name="connsiteX23" fmla="*/ 639467 w 4414281"/>
              <a:gd name="connsiteY23" fmla="*/ 2228850 h 4257675"/>
              <a:gd name="connsiteX24" fmla="*/ 572792 w 4414281"/>
              <a:gd name="connsiteY24" fmla="*/ 2276475 h 4257675"/>
              <a:gd name="connsiteX25" fmla="*/ 544217 w 4414281"/>
              <a:gd name="connsiteY25" fmla="*/ 2314575 h 4257675"/>
              <a:gd name="connsiteX26" fmla="*/ 487067 w 4414281"/>
              <a:gd name="connsiteY26" fmla="*/ 2324100 h 4257675"/>
              <a:gd name="connsiteX27" fmla="*/ 163217 w 4414281"/>
              <a:gd name="connsiteY27" fmla="*/ 2343150 h 4257675"/>
              <a:gd name="connsiteX28" fmla="*/ 115592 w 4414281"/>
              <a:gd name="connsiteY28" fmla="*/ 2362200 h 4257675"/>
              <a:gd name="connsiteX29" fmla="*/ 39392 w 4414281"/>
              <a:gd name="connsiteY29" fmla="*/ 2381250 h 4257675"/>
              <a:gd name="connsiteX30" fmla="*/ 29867 w 4414281"/>
              <a:gd name="connsiteY30" fmla="*/ 2447925 h 4257675"/>
              <a:gd name="connsiteX31" fmla="*/ 20342 w 4414281"/>
              <a:gd name="connsiteY31" fmla="*/ 2486025 h 4257675"/>
              <a:gd name="connsiteX32" fmla="*/ 10817 w 4414281"/>
              <a:gd name="connsiteY32" fmla="*/ 2533650 h 4257675"/>
              <a:gd name="connsiteX33" fmla="*/ 1292 w 4414281"/>
              <a:gd name="connsiteY33" fmla="*/ 2724150 h 4257675"/>
              <a:gd name="connsiteX34" fmla="*/ 10817 w 4414281"/>
              <a:gd name="connsiteY34" fmla="*/ 2800350 h 4257675"/>
              <a:gd name="connsiteX35" fmla="*/ 77492 w 4414281"/>
              <a:gd name="connsiteY35" fmla="*/ 2819400 h 4257675"/>
              <a:gd name="connsiteX36" fmla="*/ 163217 w 4414281"/>
              <a:gd name="connsiteY36" fmla="*/ 3000375 h 4257675"/>
              <a:gd name="connsiteX37" fmla="*/ 248942 w 4414281"/>
              <a:gd name="connsiteY37" fmla="*/ 3190875 h 4257675"/>
              <a:gd name="connsiteX38" fmla="*/ 287042 w 4414281"/>
              <a:gd name="connsiteY38" fmla="*/ 3257550 h 4257675"/>
              <a:gd name="connsiteX39" fmla="*/ 315617 w 4414281"/>
              <a:gd name="connsiteY39" fmla="*/ 3324225 h 4257675"/>
              <a:gd name="connsiteX40" fmla="*/ 353717 w 4414281"/>
              <a:gd name="connsiteY40" fmla="*/ 3429000 h 4257675"/>
              <a:gd name="connsiteX41" fmla="*/ 429917 w 4414281"/>
              <a:gd name="connsiteY41" fmla="*/ 3543300 h 4257675"/>
              <a:gd name="connsiteX42" fmla="*/ 487067 w 4414281"/>
              <a:gd name="connsiteY42" fmla="*/ 3638550 h 4257675"/>
              <a:gd name="connsiteX43" fmla="*/ 544217 w 4414281"/>
              <a:gd name="connsiteY43" fmla="*/ 3762375 h 4257675"/>
              <a:gd name="connsiteX44" fmla="*/ 753767 w 4414281"/>
              <a:gd name="connsiteY44" fmla="*/ 4019550 h 4257675"/>
              <a:gd name="connsiteX45" fmla="*/ 887117 w 4414281"/>
              <a:gd name="connsiteY45" fmla="*/ 4162425 h 4257675"/>
              <a:gd name="connsiteX46" fmla="*/ 963317 w 4414281"/>
              <a:gd name="connsiteY46" fmla="*/ 4229100 h 4257675"/>
              <a:gd name="connsiteX47" fmla="*/ 1010942 w 4414281"/>
              <a:gd name="connsiteY47" fmla="*/ 4257675 h 4257675"/>
              <a:gd name="connsiteX48" fmla="*/ 1172867 w 4414281"/>
              <a:gd name="connsiteY48" fmla="*/ 4095750 h 4257675"/>
              <a:gd name="connsiteX49" fmla="*/ 1363367 w 4414281"/>
              <a:gd name="connsiteY49" fmla="*/ 3924300 h 4257675"/>
              <a:gd name="connsiteX50" fmla="*/ 1477667 w 4414281"/>
              <a:gd name="connsiteY50" fmla="*/ 3810000 h 4257675"/>
              <a:gd name="connsiteX51" fmla="*/ 1630067 w 4414281"/>
              <a:gd name="connsiteY51" fmla="*/ 3686175 h 4257675"/>
              <a:gd name="connsiteX52" fmla="*/ 1706267 w 4414281"/>
              <a:gd name="connsiteY52" fmla="*/ 3609975 h 4257675"/>
              <a:gd name="connsiteX53" fmla="*/ 1801517 w 4414281"/>
              <a:gd name="connsiteY53" fmla="*/ 3533775 h 4257675"/>
              <a:gd name="connsiteX54" fmla="*/ 1868192 w 4414281"/>
              <a:gd name="connsiteY54" fmla="*/ 3457575 h 4257675"/>
              <a:gd name="connsiteX55" fmla="*/ 1963442 w 4414281"/>
              <a:gd name="connsiteY55" fmla="*/ 3362325 h 4257675"/>
              <a:gd name="connsiteX56" fmla="*/ 2039642 w 4414281"/>
              <a:gd name="connsiteY56" fmla="*/ 3238500 h 4257675"/>
              <a:gd name="connsiteX57" fmla="*/ 2096792 w 4414281"/>
              <a:gd name="connsiteY57" fmla="*/ 3181350 h 4257675"/>
              <a:gd name="connsiteX58" fmla="*/ 2153942 w 4414281"/>
              <a:gd name="connsiteY58" fmla="*/ 3114675 h 4257675"/>
              <a:gd name="connsiteX59" fmla="*/ 2306342 w 4414281"/>
              <a:gd name="connsiteY59" fmla="*/ 3000375 h 4257675"/>
              <a:gd name="connsiteX60" fmla="*/ 2553992 w 4414281"/>
              <a:gd name="connsiteY60" fmla="*/ 2857500 h 4257675"/>
              <a:gd name="connsiteX61" fmla="*/ 2649242 w 4414281"/>
              <a:gd name="connsiteY61" fmla="*/ 2819400 h 4257675"/>
              <a:gd name="connsiteX62" fmla="*/ 2801642 w 4414281"/>
              <a:gd name="connsiteY62" fmla="*/ 2733675 h 4257675"/>
              <a:gd name="connsiteX63" fmla="*/ 2887367 w 4414281"/>
              <a:gd name="connsiteY63" fmla="*/ 2695575 h 4257675"/>
              <a:gd name="connsiteX64" fmla="*/ 3058817 w 4414281"/>
              <a:gd name="connsiteY64" fmla="*/ 2628900 h 4257675"/>
              <a:gd name="connsiteX65" fmla="*/ 3582692 w 4414281"/>
              <a:gd name="connsiteY65" fmla="*/ 2667000 h 4257675"/>
              <a:gd name="connsiteX66" fmla="*/ 3687467 w 4414281"/>
              <a:gd name="connsiteY66" fmla="*/ 2695575 h 4257675"/>
              <a:gd name="connsiteX67" fmla="*/ 3877967 w 4414281"/>
              <a:gd name="connsiteY67" fmla="*/ 2733675 h 4257675"/>
              <a:gd name="connsiteX68" fmla="*/ 4278017 w 4414281"/>
              <a:gd name="connsiteY68" fmla="*/ 2752725 h 4257675"/>
              <a:gd name="connsiteX69" fmla="*/ 4363742 w 4414281"/>
              <a:gd name="connsiteY69" fmla="*/ 2762250 h 4257675"/>
              <a:gd name="connsiteX70" fmla="*/ 4411367 w 4414281"/>
              <a:gd name="connsiteY70" fmla="*/ 2752725 h 4257675"/>
              <a:gd name="connsiteX71" fmla="*/ 4401842 w 4414281"/>
              <a:gd name="connsiteY71" fmla="*/ 2705100 h 4257675"/>
              <a:gd name="connsiteX72" fmla="*/ 4382792 w 4414281"/>
              <a:gd name="connsiteY72" fmla="*/ 2647950 h 4257675"/>
              <a:gd name="connsiteX73" fmla="*/ 4316117 w 4414281"/>
              <a:gd name="connsiteY73" fmla="*/ 2533650 h 4257675"/>
              <a:gd name="connsiteX74" fmla="*/ 4249442 w 4414281"/>
              <a:gd name="connsiteY74" fmla="*/ 2438400 h 4257675"/>
              <a:gd name="connsiteX75" fmla="*/ 4220867 w 4414281"/>
              <a:gd name="connsiteY75" fmla="*/ 2352675 h 4257675"/>
              <a:gd name="connsiteX76" fmla="*/ 4201817 w 4414281"/>
              <a:gd name="connsiteY76" fmla="*/ 2276475 h 4257675"/>
              <a:gd name="connsiteX77" fmla="*/ 4144667 w 4414281"/>
              <a:gd name="connsiteY77" fmla="*/ 2114550 h 4257675"/>
              <a:gd name="connsiteX78" fmla="*/ 4097042 w 4414281"/>
              <a:gd name="connsiteY78" fmla="*/ 1962150 h 4257675"/>
              <a:gd name="connsiteX79" fmla="*/ 4077992 w 4414281"/>
              <a:gd name="connsiteY79" fmla="*/ 1847850 h 4257675"/>
              <a:gd name="connsiteX80" fmla="*/ 4058942 w 4414281"/>
              <a:gd name="connsiteY80" fmla="*/ 1695450 h 4257675"/>
              <a:gd name="connsiteX81" fmla="*/ 4011317 w 4414281"/>
              <a:gd name="connsiteY81" fmla="*/ 1619250 h 4257675"/>
              <a:gd name="connsiteX82" fmla="*/ 3982742 w 4414281"/>
              <a:gd name="connsiteY82" fmla="*/ 1628775 h 4257675"/>
              <a:gd name="connsiteX83" fmla="*/ 3897017 w 4414281"/>
              <a:gd name="connsiteY83" fmla="*/ 1647825 h 4257675"/>
              <a:gd name="connsiteX84" fmla="*/ 3496967 w 4414281"/>
              <a:gd name="connsiteY84" fmla="*/ 1752600 h 4257675"/>
              <a:gd name="connsiteX85" fmla="*/ 3354092 w 4414281"/>
              <a:gd name="connsiteY85" fmla="*/ 1771650 h 4257675"/>
              <a:gd name="connsiteX86" fmla="*/ 2477792 w 4414281"/>
              <a:gd name="connsiteY86" fmla="*/ 1743075 h 4257675"/>
              <a:gd name="connsiteX87" fmla="*/ 2468267 w 4414281"/>
              <a:gd name="connsiteY87" fmla="*/ 1562100 h 4257675"/>
              <a:gd name="connsiteX88" fmla="*/ 2449217 w 4414281"/>
              <a:gd name="connsiteY88" fmla="*/ 1428750 h 4257675"/>
              <a:gd name="connsiteX89" fmla="*/ 2439692 w 4414281"/>
              <a:gd name="connsiteY89" fmla="*/ 1295400 h 4257675"/>
              <a:gd name="connsiteX90" fmla="*/ 2468267 w 4414281"/>
              <a:gd name="connsiteY90" fmla="*/ 1066800 h 4257675"/>
              <a:gd name="connsiteX91" fmla="*/ 2611142 w 4414281"/>
              <a:gd name="connsiteY91" fmla="*/ 971550 h 4257675"/>
              <a:gd name="connsiteX92" fmla="*/ 2668292 w 4414281"/>
              <a:gd name="connsiteY92" fmla="*/ 933450 h 4257675"/>
              <a:gd name="connsiteX93" fmla="*/ 2773067 w 4414281"/>
              <a:gd name="connsiteY93" fmla="*/ 885825 h 4257675"/>
              <a:gd name="connsiteX94" fmla="*/ 2773067 w 4414281"/>
              <a:gd name="connsiteY94" fmla="*/ 476250 h 4257675"/>
              <a:gd name="connsiteX95" fmla="*/ 2734967 w 4414281"/>
              <a:gd name="connsiteY95" fmla="*/ 400050 h 4257675"/>
              <a:gd name="connsiteX96" fmla="*/ 2639717 w 4414281"/>
              <a:gd name="connsiteY96" fmla="*/ 85725 h 4257675"/>
              <a:gd name="connsiteX97" fmla="*/ 2611142 w 4414281"/>
              <a:gd name="connsiteY97" fmla="*/ 28575 h 4257675"/>
              <a:gd name="connsiteX98" fmla="*/ 2582567 w 4414281"/>
              <a:gd name="connsiteY98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15767 w 4414281"/>
              <a:gd name="connsiteY10" fmla="*/ 266700 h 4257675"/>
              <a:gd name="connsiteX11" fmla="*/ 1245892 w 4414281"/>
              <a:gd name="connsiteY11" fmla="*/ 441325 h 4257675"/>
              <a:gd name="connsiteX12" fmla="*/ 871242 w 4414281"/>
              <a:gd name="connsiteY12" fmla="*/ 596900 h 4257675"/>
              <a:gd name="connsiteX13" fmla="*/ 417217 w 4414281"/>
              <a:gd name="connsiteY13" fmla="*/ 777875 h 4257675"/>
              <a:gd name="connsiteX14" fmla="*/ 515642 w 4414281"/>
              <a:gd name="connsiteY14" fmla="*/ 879475 h 4257675"/>
              <a:gd name="connsiteX15" fmla="*/ 810917 w 4414281"/>
              <a:gd name="connsiteY15" fmla="*/ 1311275 h 4257675"/>
              <a:gd name="connsiteX16" fmla="*/ 874417 w 4414281"/>
              <a:gd name="connsiteY16" fmla="*/ 1555750 h 4257675"/>
              <a:gd name="connsiteX17" fmla="*/ 985542 w 4414281"/>
              <a:gd name="connsiteY17" fmla="*/ 1739900 h 4257675"/>
              <a:gd name="connsiteX18" fmla="*/ 1179217 w 4414281"/>
              <a:gd name="connsiteY18" fmla="*/ 1981200 h 4257675"/>
              <a:gd name="connsiteX19" fmla="*/ 1049042 w 4414281"/>
              <a:gd name="connsiteY19" fmla="*/ 2057400 h 4257675"/>
              <a:gd name="connsiteX20" fmla="*/ 953792 w 4414281"/>
              <a:gd name="connsiteY20" fmla="*/ 2095500 h 4257675"/>
              <a:gd name="connsiteX21" fmla="*/ 763292 w 4414281"/>
              <a:gd name="connsiteY21" fmla="*/ 2181225 h 4257675"/>
              <a:gd name="connsiteX22" fmla="*/ 639467 w 4414281"/>
              <a:gd name="connsiteY22" fmla="*/ 2228850 h 4257675"/>
              <a:gd name="connsiteX23" fmla="*/ 572792 w 4414281"/>
              <a:gd name="connsiteY23" fmla="*/ 2276475 h 4257675"/>
              <a:gd name="connsiteX24" fmla="*/ 544217 w 4414281"/>
              <a:gd name="connsiteY24" fmla="*/ 2314575 h 4257675"/>
              <a:gd name="connsiteX25" fmla="*/ 487067 w 4414281"/>
              <a:gd name="connsiteY25" fmla="*/ 2324100 h 4257675"/>
              <a:gd name="connsiteX26" fmla="*/ 163217 w 4414281"/>
              <a:gd name="connsiteY26" fmla="*/ 2343150 h 4257675"/>
              <a:gd name="connsiteX27" fmla="*/ 115592 w 4414281"/>
              <a:gd name="connsiteY27" fmla="*/ 2362200 h 4257675"/>
              <a:gd name="connsiteX28" fmla="*/ 39392 w 4414281"/>
              <a:gd name="connsiteY28" fmla="*/ 2381250 h 4257675"/>
              <a:gd name="connsiteX29" fmla="*/ 29867 w 4414281"/>
              <a:gd name="connsiteY29" fmla="*/ 2447925 h 4257675"/>
              <a:gd name="connsiteX30" fmla="*/ 20342 w 4414281"/>
              <a:gd name="connsiteY30" fmla="*/ 2486025 h 4257675"/>
              <a:gd name="connsiteX31" fmla="*/ 10817 w 4414281"/>
              <a:gd name="connsiteY31" fmla="*/ 2533650 h 4257675"/>
              <a:gd name="connsiteX32" fmla="*/ 1292 w 4414281"/>
              <a:gd name="connsiteY32" fmla="*/ 2724150 h 4257675"/>
              <a:gd name="connsiteX33" fmla="*/ 10817 w 4414281"/>
              <a:gd name="connsiteY33" fmla="*/ 2800350 h 4257675"/>
              <a:gd name="connsiteX34" fmla="*/ 77492 w 4414281"/>
              <a:gd name="connsiteY34" fmla="*/ 2819400 h 4257675"/>
              <a:gd name="connsiteX35" fmla="*/ 163217 w 4414281"/>
              <a:gd name="connsiteY35" fmla="*/ 3000375 h 4257675"/>
              <a:gd name="connsiteX36" fmla="*/ 248942 w 4414281"/>
              <a:gd name="connsiteY36" fmla="*/ 3190875 h 4257675"/>
              <a:gd name="connsiteX37" fmla="*/ 287042 w 4414281"/>
              <a:gd name="connsiteY37" fmla="*/ 3257550 h 4257675"/>
              <a:gd name="connsiteX38" fmla="*/ 315617 w 4414281"/>
              <a:gd name="connsiteY38" fmla="*/ 3324225 h 4257675"/>
              <a:gd name="connsiteX39" fmla="*/ 353717 w 4414281"/>
              <a:gd name="connsiteY39" fmla="*/ 3429000 h 4257675"/>
              <a:gd name="connsiteX40" fmla="*/ 429917 w 4414281"/>
              <a:gd name="connsiteY40" fmla="*/ 3543300 h 4257675"/>
              <a:gd name="connsiteX41" fmla="*/ 487067 w 4414281"/>
              <a:gd name="connsiteY41" fmla="*/ 3638550 h 4257675"/>
              <a:gd name="connsiteX42" fmla="*/ 544217 w 4414281"/>
              <a:gd name="connsiteY42" fmla="*/ 3762375 h 4257675"/>
              <a:gd name="connsiteX43" fmla="*/ 753767 w 4414281"/>
              <a:gd name="connsiteY43" fmla="*/ 4019550 h 4257675"/>
              <a:gd name="connsiteX44" fmla="*/ 887117 w 4414281"/>
              <a:gd name="connsiteY44" fmla="*/ 4162425 h 4257675"/>
              <a:gd name="connsiteX45" fmla="*/ 963317 w 4414281"/>
              <a:gd name="connsiteY45" fmla="*/ 4229100 h 4257675"/>
              <a:gd name="connsiteX46" fmla="*/ 1010942 w 4414281"/>
              <a:gd name="connsiteY46" fmla="*/ 4257675 h 4257675"/>
              <a:gd name="connsiteX47" fmla="*/ 1172867 w 4414281"/>
              <a:gd name="connsiteY47" fmla="*/ 4095750 h 4257675"/>
              <a:gd name="connsiteX48" fmla="*/ 1363367 w 4414281"/>
              <a:gd name="connsiteY48" fmla="*/ 3924300 h 4257675"/>
              <a:gd name="connsiteX49" fmla="*/ 1477667 w 4414281"/>
              <a:gd name="connsiteY49" fmla="*/ 3810000 h 4257675"/>
              <a:gd name="connsiteX50" fmla="*/ 1630067 w 4414281"/>
              <a:gd name="connsiteY50" fmla="*/ 3686175 h 4257675"/>
              <a:gd name="connsiteX51" fmla="*/ 1706267 w 4414281"/>
              <a:gd name="connsiteY51" fmla="*/ 3609975 h 4257675"/>
              <a:gd name="connsiteX52" fmla="*/ 1801517 w 4414281"/>
              <a:gd name="connsiteY52" fmla="*/ 3533775 h 4257675"/>
              <a:gd name="connsiteX53" fmla="*/ 1868192 w 4414281"/>
              <a:gd name="connsiteY53" fmla="*/ 3457575 h 4257675"/>
              <a:gd name="connsiteX54" fmla="*/ 1963442 w 4414281"/>
              <a:gd name="connsiteY54" fmla="*/ 3362325 h 4257675"/>
              <a:gd name="connsiteX55" fmla="*/ 2039642 w 4414281"/>
              <a:gd name="connsiteY55" fmla="*/ 3238500 h 4257675"/>
              <a:gd name="connsiteX56" fmla="*/ 2096792 w 4414281"/>
              <a:gd name="connsiteY56" fmla="*/ 3181350 h 4257675"/>
              <a:gd name="connsiteX57" fmla="*/ 2153942 w 4414281"/>
              <a:gd name="connsiteY57" fmla="*/ 3114675 h 4257675"/>
              <a:gd name="connsiteX58" fmla="*/ 2306342 w 4414281"/>
              <a:gd name="connsiteY58" fmla="*/ 3000375 h 4257675"/>
              <a:gd name="connsiteX59" fmla="*/ 2553992 w 4414281"/>
              <a:gd name="connsiteY59" fmla="*/ 2857500 h 4257675"/>
              <a:gd name="connsiteX60" fmla="*/ 2649242 w 4414281"/>
              <a:gd name="connsiteY60" fmla="*/ 2819400 h 4257675"/>
              <a:gd name="connsiteX61" fmla="*/ 2801642 w 4414281"/>
              <a:gd name="connsiteY61" fmla="*/ 2733675 h 4257675"/>
              <a:gd name="connsiteX62" fmla="*/ 2887367 w 4414281"/>
              <a:gd name="connsiteY62" fmla="*/ 2695575 h 4257675"/>
              <a:gd name="connsiteX63" fmla="*/ 3058817 w 4414281"/>
              <a:gd name="connsiteY63" fmla="*/ 2628900 h 4257675"/>
              <a:gd name="connsiteX64" fmla="*/ 3582692 w 4414281"/>
              <a:gd name="connsiteY64" fmla="*/ 2667000 h 4257675"/>
              <a:gd name="connsiteX65" fmla="*/ 3687467 w 4414281"/>
              <a:gd name="connsiteY65" fmla="*/ 2695575 h 4257675"/>
              <a:gd name="connsiteX66" fmla="*/ 3877967 w 4414281"/>
              <a:gd name="connsiteY66" fmla="*/ 2733675 h 4257675"/>
              <a:gd name="connsiteX67" fmla="*/ 4278017 w 4414281"/>
              <a:gd name="connsiteY67" fmla="*/ 2752725 h 4257675"/>
              <a:gd name="connsiteX68" fmla="*/ 4363742 w 4414281"/>
              <a:gd name="connsiteY68" fmla="*/ 2762250 h 4257675"/>
              <a:gd name="connsiteX69" fmla="*/ 4411367 w 4414281"/>
              <a:gd name="connsiteY69" fmla="*/ 2752725 h 4257675"/>
              <a:gd name="connsiteX70" fmla="*/ 4401842 w 4414281"/>
              <a:gd name="connsiteY70" fmla="*/ 2705100 h 4257675"/>
              <a:gd name="connsiteX71" fmla="*/ 4382792 w 4414281"/>
              <a:gd name="connsiteY71" fmla="*/ 2647950 h 4257675"/>
              <a:gd name="connsiteX72" fmla="*/ 4316117 w 4414281"/>
              <a:gd name="connsiteY72" fmla="*/ 2533650 h 4257675"/>
              <a:gd name="connsiteX73" fmla="*/ 4249442 w 4414281"/>
              <a:gd name="connsiteY73" fmla="*/ 2438400 h 4257675"/>
              <a:gd name="connsiteX74" fmla="*/ 4220867 w 4414281"/>
              <a:gd name="connsiteY74" fmla="*/ 2352675 h 4257675"/>
              <a:gd name="connsiteX75" fmla="*/ 4201817 w 4414281"/>
              <a:gd name="connsiteY75" fmla="*/ 2276475 h 4257675"/>
              <a:gd name="connsiteX76" fmla="*/ 4144667 w 4414281"/>
              <a:gd name="connsiteY76" fmla="*/ 2114550 h 4257675"/>
              <a:gd name="connsiteX77" fmla="*/ 4097042 w 4414281"/>
              <a:gd name="connsiteY77" fmla="*/ 1962150 h 4257675"/>
              <a:gd name="connsiteX78" fmla="*/ 4077992 w 4414281"/>
              <a:gd name="connsiteY78" fmla="*/ 1847850 h 4257675"/>
              <a:gd name="connsiteX79" fmla="*/ 4058942 w 4414281"/>
              <a:gd name="connsiteY79" fmla="*/ 1695450 h 4257675"/>
              <a:gd name="connsiteX80" fmla="*/ 4011317 w 4414281"/>
              <a:gd name="connsiteY80" fmla="*/ 1619250 h 4257675"/>
              <a:gd name="connsiteX81" fmla="*/ 3982742 w 4414281"/>
              <a:gd name="connsiteY81" fmla="*/ 1628775 h 4257675"/>
              <a:gd name="connsiteX82" fmla="*/ 3897017 w 4414281"/>
              <a:gd name="connsiteY82" fmla="*/ 1647825 h 4257675"/>
              <a:gd name="connsiteX83" fmla="*/ 3496967 w 4414281"/>
              <a:gd name="connsiteY83" fmla="*/ 1752600 h 4257675"/>
              <a:gd name="connsiteX84" fmla="*/ 3354092 w 4414281"/>
              <a:gd name="connsiteY84" fmla="*/ 1771650 h 4257675"/>
              <a:gd name="connsiteX85" fmla="*/ 2477792 w 4414281"/>
              <a:gd name="connsiteY85" fmla="*/ 1743075 h 4257675"/>
              <a:gd name="connsiteX86" fmla="*/ 2468267 w 4414281"/>
              <a:gd name="connsiteY86" fmla="*/ 1562100 h 4257675"/>
              <a:gd name="connsiteX87" fmla="*/ 2449217 w 4414281"/>
              <a:gd name="connsiteY87" fmla="*/ 1428750 h 4257675"/>
              <a:gd name="connsiteX88" fmla="*/ 2439692 w 4414281"/>
              <a:gd name="connsiteY88" fmla="*/ 1295400 h 4257675"/>
              <a:gd name="connsiteX89" fmla="*/ 2468267 w 4414281"/>
              <a:gd name="connsiteY89" fmla="*/ 1066800 h 4257675"/>
              <a:gd name="connsiteX90" fmla="*/ 2611142 w 4414281"/>
              <a:gd name="connsiteY90" fmla="*/ 971550 h 4257675"/>
              <a:gd name="connsiteX91" fmla="*/ 2668292 w 4414281"/>
              <a:gd name="connsiteY91" fmla="*/ 933450 h 4257675"/>
              <a:gd name="connsiteX92" fmla="*/ 2773067 w 4414281"/>
              <a:gd name="connsiteY92" fmla="*/ 885825 h 4257675"/>
              <a:gd name="connsiteX93" fmla="*/ 2773067 w 4414281"/>
              <a:gd name="connsiteY93" fmla="*/ 476250 h 4257675"/>
              <a:gd name="connsiteX94" fmla="*/ 2734967 w 4414281"/>
              <a:gd name="connsiteY94" fmla="*/ 400050 h 4257675"/>
              <a:gd name="connsiteX95" fmla="*/ 2639717 w 4414281"/>
              <a:gd name="connsiteY95" fmla="*/ 85725 h 4257675"/>
              <a:gd name="connsiteX96" fmla="*/ 2611142 w 4414281"/>
              <a:gd name="connsiteY96" fmla="*/ 28575 h 4257675"/>
              <a:gd name="connsiteX97" fmla="*/ 2582567 w 4414281"/>
              <a:gd name="connsiteY97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63392 w 4414281"/>
              <a:gd name="connsiteY9" fmla="*/ 238125 h 4257675"/>
              <a:gd name="connsiteX10" fmla="*/ 1537992 w 4414281"/>
              <a:gd name="connsiteY10" fmla="*/ 298450 h 4257675"/>
              <a:gd name="connsiteX11" fmla="*/ 1245892 w 4414281"/>
              <a:gd name="connsiteY11" fmla="*/ 441325 h 4257675"/>
              <a:gd name="connsiteX12" fmla="*/ 871242 w 4414281"/>
              <a:gd name="connsiteY12" fmla="*/ 596900 h 4257675"/>
              <a:gd name="connsiteX13" fmla="*/ 417217 w 4414281"/>
              <a:gd name="connsiteY13" fmla="*/ 777875 h 4257675"/>
              <a:gd name="connsiteX14" fmla="*/ 515642 w 4414281"/>
              <a:gd name="connsiteY14" fmla="*/ 879475 h 4257675"/>
              <a:gd name="connsiteX15" fmla="*/ 810917 w 4414281"/>
              <a:gd name="connsiteY15" fmla="*/ 1311275 h 4257675"/>
              <a:gd name="connsiteX16" fmla="*/ 874417 w 4414281"/>
              <a:gd name="connsiteY16" fmla="*/ 1555750 h 4257675"/>
              <a:gd name="connsiteX17" fmla="*/ 985542 w 4414281"/>
              <a:gd name="connsiteY17" fmla="*/ 1739900 h 4257675"/>
              <a:gd name="connsiteX18" fmla="*/ 1179217 w 4414281"/>
              <a:gd name="connsiteY18" fmla="*/ 1981200 h 4257675"/>
              <a:gd name="connsiteX19" fmla="*/ 1049042 w 4414281"/>
              <a:gd name="connsiteY19" fmla="*/ 2057400 h 4257675"/>
              <a:gd name="connsiteX20" fmla="*/ 953792 w 4414281"/>
              <a:gd name="connsiteY20" fmla="*/ 2095500 h 4257675"/>
              <a:gd name="connsiteX21" fmla="*/ 763292 w 4414281"/>
              <a:gd name="connsiteY21" fmla="*/ 2181225 h 4257675"/>
              <a:gd name="connsiteX22" fmla="*/ 639467 w 4414281"/>
              <a:gd name="connsiteY22" fmla="*/ 2228850 h 4257675"/>
              <a:gd name="connsiteX23" fmla="*/ 572792 w 4414281"/>
              <a:gd name="connsiteY23" fmla="*/ 2276475 h 4257675"/>
              <a:gd name="connsiteX24" fmla="*/ 544217 w 4414281"/>
              <a:gd name="connsiteY24" fmla="*/ 2314575 h 4257675"/>
              <a:gd name="connsiteX25" fmla="*/ 487067 w 4414281"/>
              <a:gd name="connsiteY25" fmla="*/ 2324100 h 4257675"/>
              <a:gd name="connsiteX26" fmla="*/ 163217 w 4414281"/>
              <a:gd name="connsiteY26" fmla="*/ 2343150 h 4257675"/>
              <a:gd name="connsiteX27" fmla="*/ 115592 w 4414281"/>
              <a:gd name="connsiteY27" fmla="*/ 2362200 h 4257675"/>
              <a:gd name="connsiteX28" fmla="*/ 39392 w 4414281"/>
              <a:gd name="connsiteY28" fmla="*/ 2381250 h 4257675"/>
              <a:gd name="connsiteX29" fmla="*/ 29867 w 4414281"/>
              <a:gd name="connsiteY29" fmla="*/ 2447925 h 4257675"/>
              <a:gd name="connsiteX30" fmla="*/ 20342 w 4414281"/>
              <a:gd name="connsiteY30" fmla="*/ 2486025 h 4257675"/>
              <a:gd name="connsiteX31" fmla="*/ 10817 w 4414281"/>
              <a:gd name="connsiteY31" fmla="*/ 2533650 h 4257675"/>
              <a:gd name="connsiteX32" fmla="*/ 1292 w 4414281"/>
              <a:gd name="connsiteY32" fmla="*/ 2724150 h 4257675"/>
              <a:gd name="connsiteX33" fmla="*/ 10817 w 4414281"/>
              <a:gd name="connsiteY33" fmla="*/ 2800350 h 4257675"/>
              <a:gd name="connsiteX34" fmla="*/ 77492 w 4414281"/>
              <a:gd name="connsiteY34" fmla="*/ 2819400 h 4257675"/>
              <a:gd name="connsiteX35" fmla="*/ 163217 w 4414281"/>
              <a:gd name="connsiteY35" fmla="*/ 3000375 h 4257675"/>
              <a:gd name="connsiteX36" fmla="*/ 248942 w 4414281"/>
              <a:gd name="connsiteY36" fmla="*/ 3190875 h 4257675"/>
              <a:gd name="connsiteX37" fmla="*/ 287042 w 4414281"/>
              <a:gd name="connsiteY37" fmla="*/ 3257550 h 4257675"/>
              <a:gd name="connsiteX38" fmla="*/ 315617 w 4414281"/>
              <a:gd name="connsiteY38" fmla="*/ 3324225 h 4257675"/>
              <a:gd name="connsiteX39" fmla="*/ 353717 w 4414281"/>
              <a:gd name="connsiteY39" fmla="*/ 3429000 h 4257675"/>
              <a:gd name="connsiteX40" fmla="*/ 429917 w 4414281"/>
              <a:gd name="connsiteY40" fmla="*/ 3543300 h 4257675"/>
              <a:gd name="connsiteX41" fmla="*/ 487067 w 4414281"/>
              <a:gd name="connsiteY41" fmla="*/ 3638550 h 4257675"/>
              <a:gd name="connsiteX42" fmla="*/ 544217 w 4414281"/>
              <a:gd name="connsiteY42" fmla="*/ 3762375 h 4257675"/>
              <a:gd name="connsiteX43" fmla="*/ 753767 w 4414281"/>
              <a:gd name="connsiteY43" fmla="*/ 4019550 h 4257675"/>
              <a:gd name="connsiteX44" fmla="*/ 887117 w 4414281"/>
              <a:gd name="connsiteY44" fmla="*/ 4162425 h 4257675"/>
              <a:gd name="connsiteX45" fmla="*/ 963317 w 4414281"/>
              <a:gd name="connsiteY45" fmla="*/ 4229100 h 4257675"/>
              <a:gd name="connsiteX46" fmla="*/ 1010942 w 4414281"/>
              <a:gd name="connsiteY46" fmla="*/ 4257675 h 4257675"/>
              <a:gd name="connsiteX47" fmla="*/ 1172867 w 4414281"/>
              <a:gd name="connsiteY47" fmla="*/ 4095750 h 4257675"/>
              <a:gd name="connsiteX48" fmla="*/ 1363367 w 4414281"/>
              <a:gd name="connsiteY48" fmla="*/ 3924300 h 4257675"/>
              <a:gd name="connsiteX49" fmla="*/ 1477667 w 4414281"/>
              <a:gd name="connsiteY49" fmla="*/ 3810000 h 4257675"/>
              <a:gd name="connsiteX50" fmla="*/ 1630067 w 4414281"/>
              <a:gd name="connsiteY50" fmla="*/ 3686175 h 4257675"/>
              <a:gd name="connsiteX51" fmla="*/ 1706267 w 4414281"/>
              <a:gd name="connsiteY51" fmla="*/ 3609975 h 4257675"/>
              <a:gd name="connsiteX52" fmla="*/ 1801517 w 4414281"/>
              <a:gd name="connsiteY52" fmla="*/ 3533775 h 4257675"/>
              <a:gd name="connsiteX53" fmla="*/ 1868192 w 4414281"/>
              <a:gd name="connsiteY53" fmla="*/ 3457575 h 4257675"/>
              <a:gd name="connsiteX54" fmla="*/ 1963442 w 4414281"/>
              <a:gd name="connsiteY54" fmla="*/ 3362325 h 4257675"/>
              <a:gd name="connsiteX55" fmla="*/ 2039642 w 4414281"/>
              <a:gd name="connsiteY55" fmla="*/ 3238500 h 4257675"/>
              <a:gd name="connsiteX56" fmla="*/ 2096792 w 4414281"/>
              <a:gd name="connsiteY56" fmla="*/ 3181350 h 4257675"/>
              <a:gd name="connsiteX57" fmla="*/ 2153942 w 4414281"/>
              <a:gd name="connsiteY57" fmla="*/ 3114675 h 4257675"/>
              <a:gd name="connsiteX58" fmla="*/ 2306342 w 4414281"/>
              <a:gd name="connsiteY58" fmla="*/ 3000375 h 4257675"/>
              <a:gd name="connsiteX59" fmla="*/ 2553992 w 4414281"/>
              <a:gd name="connsiteY59" fmla="*/ 2857500 h 4257675"/>
              <a:gd name="connsiteX60" fmla="*/ 2649242 w 4414281"/>
              <a:gd name="connsiteY60" fmla="*/ 2819400 h 4257675"/>
              <a:gd name="connsiteX61" fmla="*/ 2801642 w 4414281"/>
              <a:gd name="connsiteY61" fmla="*/ 2733675 h 4257675"/>
              <a:gd name="connsiteX62" fmla="*/ 2887367 w 4414281"/>
              <a:gd name="connsiteY62" fmla="*/ 2695575 h 4257675"/>
              <a:gd name="connsiteX63" fmla="*/ 3058817 w 4414281"/>
              <a:gd name="connsiteY63" fmla="*/ 2628900 h 4257675"/>
              <a:gd name="connsiteX64" fmla="*/ 3582692 w 4414281"/>
              <a:gd name="connsiteY64" fmla="*/ 2667000 h 4257675"/>
              <a:gd name="connsiteX65" fmla="*/ 3687467 w 4414281"/>
              <a:gd name="connsiteY65" fmla="*/ 2695575 h 4257675"/>
              <a:gd name="connsiteX66" fmla="*/ 3877967 w 4414281"/>
              <a:gd name="connsiteY66" fmla="*/ 2733675 h 4257675"/>
              <a:gd name="connsiteX67" fmla="*/ 4278017 w 4414281"/>
              <a:gd name="connsiteY67" fmla="*/ 2752725 h 4257675"/>
              <a:gd name="connsiteX68" fmla="*/ 4363742 w 4414281"/>
              <a:gd name="connsiteY68" fmla="*/ 2762250 h 4257675"/>
              <a:gd name="connsiteX69" fmla="*/ 4411367 w 4414281"/>
              <a:gd name="connsiteY69" fmla="*/ 2752725 h 4257675"/>
              <a:gd name="connsiteX70" fmla="*/ 4401842 w 4414281"/>
              <a:gd name="connsiteY70" fmla="*/ 2705100 h 4257675"/>
              <a:gd name="connsiteX71" fmla="*/ 4382792 w 4414281"/>
              <a:gd name="connsiteY71" fmla="*/ 2647950 h 4257675"/>
              <a:gd name="connsiteX72" fmla="*/ 4316117 w 4414281"/>
              <a:gd name="connsiteY72" fmla="*/ 2533650 h 4257675"/>
              <a:gd name="connsiteX73" fmla="*/ 4249442 w 4414281"/>
              <a:gd name="connsiteY73" fmla="*/ 2438400 h 4257675"/>
              <a:gd name="connsiteX74" fmla="*/ 4220867 w 4414281"/>
              <a:gd name="connsiteY74" fmla="*/ 2352675 h 4257675"/>
              <a:gd name="connsiteX75" fmla="*/ 4201817 w 4414281"/>
              <a:gd name="connsiteY75" fmla="*/ 2276475 h 4257675"/>
              <a:gd name="connsiteX76" fmla="*/ 4144667 w 4414281"/>
              <a:gd name="connsiteY76" fmla="*/ 2114550 h 4257675"/>
              <a:gd name="connsiteX77" fmla="*/ 4097042 w 4414281"/>
              <a:gd name="connsiteY77" fmla="*/ 1962150 h 4257675"/>
              <a:gd name="connsiteX78" fmla="*/ 4077992 w 4414281"/>
              <a:gd name="connsiteY78" fmla="*/ 1847850 h 4257675"/>
              <a:gd name="connsiteX79" fmla="*/ 4058942 w 4414281"/>
              <a:gd name="connsiteY79" fmla="*/ 1695450 h 4257675"/>
              <a:gd name="connsiteX80" fmla="*/ 4011317 w 4414281"/>
              <a:gd name="connsiteY80" fmla="*/ 1619250 h 4257675"/>
              <a:gd name="connsiteX81" fmla="*/ 3982742 w 4414281"/>
              <a:gd name="connsiteY81" fmla="*/ 1628775 h 4257675"/>
              <a:gd name="connsiteX82" fmla="*/ 3897017 w 4414281"/>
              <a:gd name="connsiteY82" fmla="*/ 1647825 h 4257675"/>
              <a:gd name="connsiteX83" fmla="*/ 3496967 w 4414281"/>
              <a:gd name="connsiteY83" fmla="*/ 1752600 h 4257675"/>
              <a:gd name="connsiteX84" fmla="*/ 3354092 w 4414281"/>
              <a:gd name="connsiteY84" fmla="*/ 1771650 h 4257675"/>
              <a:gd name="connsiteX85" fmla="*/ 2477792 w 4414281"/>
              <a:gd name="connsiteY85" fmla="*/ 1743075 h 4257675"/>
              <a:gd name="connsiteX86" fmla="*/ 2468267 w 4414281"/>
              <a:gd name="connsiteY86" fmla="*/ 1562100 h 4257675"/>
              <a:gd name="connsiteX87" fmla="*/ 2449217 w 4414281"/>
              <a:gd name="connsiteY87" fmla="*/ 1428750 h 4257675"/>
              <a:gd name="connsiteX88" fmla="*/ 2439692 w 4414281"/>
              <a:gd name="connsiteY88" fmla="*/ 1295400 h 4257675"/>
              <a:gd name="connsiteX89" fmla="*/ 2468267 w 4414281"/>
              <a:gd name="connsiteY89" fmla="*/ 1066800 h 4257675"/>
              <a:gd name="connsiteX90" fmla="*/ 2611142 w 4414281"/>
              <a:gd name="connsiteY90" fmla="*/ 971550 h 4257675"/>
              <a:gd name="connsiteX91" fmla="*/ 2668292 w 4414281"/>
              <a:gd name="connsiteY91" fmla="*/ 933450 h 4257675"/>
              <a:gd name="connsiteX92" fmla="*/ 2773067 w 4414281"/>
              <a:gd name="connsiteY92" fmla="*/ 885825 h 4257675"/>
              <a:gd name="connsiteX93" fmla="*/ 2773067 w 4414281"/>
              <a:gd name="connsiteY93" fmla="*/ 476250 h 4257675"/>
              <a:gd name="connsiteX94" fmla="*/ 2734967 w 4414281"/>
              <a:gd name="connsiteY94" fmla="*/ 400050 h 4257675"/>
              <a:gd name="connsiteX95" fmla="*/ 2639717 w 4414281"/>
              <a:gd name="connsiteY95" fmla="*/ 85725 h 4257675"/>
              <a:gd name="connsiteX96" fmla="*/ 2611142 w 4414281"/>
              <a:gd name="connsiteY96" fmla="*/ 28575 h 4257675"/>
              <a:gd name="connsiteX97" fmla="*/ 2582567 w 4414281"/>
              <a:gd name="connsiteY97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37992 w 4414281"/>
              <a:gd name="connsiteY9" fmla="*/ 298450 h 4257675"/>
              <a:gd name="connsiteX10" fmla="*/ 1245892 w 4414281"/>
              <a:gd name="connsiteY10" fmla="*/ 441325 h 4257675"/>
              <a:gd name="connsiteX11" fmla="*/ 871242 w 4414281"/>
              <a:gd name="connsiteY11" fmla="*/ 596900 h 4257675"/>
              <a:gd name="connsiteX12" fmla="*/ 417217 w 4414281"/>
              <a:gd name="connsiteY12" fmla="*/ 777875 h 4257675"/>
              <a:gd name="connsiteX13" fmla="*/ 515642 w 4414281"/>
              <a:gd name="connsiteY13" fmla="*/ 879475 h 4257675"/>
              <a:gd name="connsiteX14" fmla="*/ 810917 w 4414281"/>
              <a:gd name="connsiteY14" fmla="*/ 1311275 h 4257675"/>
              <a:gd name="connsiteX15" fmla="*/ 874417 w 4414281"/>
              <a:gd name="connsiteY15" fmla="*/ 1555750 h 4257675"/>
              <a:gd name="connsiteX16" fmla="*/ 985542 w 4414281"/>
              <a:gd name="connsiteY16" fmla="*/ 1739900 h 4257675"/>
              <a:gd name="connsiteX17" fmla="*/ 1179217 w 4414281"/>
              <a:gd name="connsiteY17" fmla="*/ 1981200 h 4257675"/>
              <a:gd name="connsiteX18" fmla="*/ 1049042 w 4414281"/>
              <a:gd name="connsiteY18" fmla="*/ 2057400 h 4257675"/>
              <a:gd name="connsiteX19" fmla="*/ 953792 w 4414281"/>
              <a:gd name="connsiteY19" fmla="*/ 2095500 h 4257675"/>
              <a:gd name="connsiteX20" fmla="*/ 763292 w 4414281"/>
              <a:gd name="connsiteY20" fmla="*/ 2181225 h 4257675"/>
              <a:gd name="connsiteX21" fmla="*/ 639467 w 4414281"/>
              <a:gd name="connsiteY21" fmla="*/ 2228850 h 4257675"/>
              <a:gd name="connsiteX22" fmla="*/ 572792 w 4414281"/>
              <a:gd name="connsiteY22" fmla="*/ 2276475 h 4257675"/>
              <a:gd name="connsiteX23" fmla="*/ 544217 w 4414281"/>
              <a:gd name="connsiteY23" fmla="*/ 2314575 h 4257675"/>
              <a:gd name="connsiteX24" fmla="*/ 487067 w 4414281"/>
              <a:gd name="connsiteY24" fmla="*/ 2324100 h 4257675"/>
              <a:gd name="connsiteX25" fmla="*/ 163217 w 4414281"/>
              <a:gd name="connsiteY25" fmla="*/ 2343150 h 4257675"/>
              <a:gd name="connsiteX26" fmla="*/ 115592 w 4414281"/>
              <a:gd name="connsiteY26" fmla="*/ 2362200 h 4257675"/>
              <a:gd name="connsiteX27" fmla="*/ 39392 w 4414281"/>
              <a:gd name="connsiteY27" fmla="*/ 2381250 h 4257675"/>
              <a:gd name="connsiteX28" fmla="*/ 29867 w 4414281"/>
              <a:gd name="connsiteY28" fmla="*/ 2447925 h 4257675"/>
              <a:gd name="connsiteX29" fmla="*/ 20342 w 4414281"/>
              <a:gd name="connsiteY29" fmla="*/ 2486025 h 4257675"/>
              <a:gd name="connsiteX30" fmla="*/ 10817 w 4414281"/>
              <a:gd name="connsiteY30" fmla="*/ 2533650 h 4257675"/>
              <a:gd name="connsiteX31" fmla="*/ 1292 w 4414281"/>
              <a:gd name="connsiteY31" fmla="*/ 2724150 h 4257675"/>
              <a:gd name="connsiteX32" fmla="*/ 10817 w 4414281"/>
              <a:gd name="connsiteY32" fmla="*/ 2800350 h 4257675"/>
              <a:gd name="connsiteX33" fmla="*/ 77492 w 4414281"/>
              <a:gd name="connsiteY33" fmla="*/ 2819400 h 4257675"/>
              <a:gd name="connsiteX34" fmla="*/ 163217 w 4414281"/>
              <a:gd name="connsiteY34" fmla="*/ 3000375 h 4257675"/>
              <a:gd name="connsiteX35" fmla="*/ 248942 w 4414281"/>
              <a:gd name="connsiteY35" fmla="*/ 3190875 h 4257675"/>
              <a:gd name="connsiteX36" fmla="*/ 287042 w 4414281"/>
              <a:gd name="connsiteY36" fmla="*/ 3257550 h 4257675"/>
              <a:gd name="connsiteX37" fmla="*/ 315617 w 4414281"/>
              <a:gd name="connsiteY37" fmla="*/ 3324225 h 4257675"/>
              <a:gd name="connsiteX38" fmla="*/ 353717 w 4414281"/>
              <a:gd name="connsiteY38" fmla="*/ 3429000 h 4257675"/>
              <a:gd name="connsiteX39" fmla="*/ 429917 w 4414281"/>
              <a:gd name="connsiteY39" fmla="*/ 3543300 h 4257675"/>
              <a:gd name="connsiteX40" fmla="*/ 487067 w 4414281"/>
              <a:gd name="connsiteY40" fmla="*/ 3638550 h 4257675"/>
              <a:gd name="connsiteX41" fmla="*/ 544217 w 4414281"/>
              <a:gd name="connsiteY41" fmla="*/ 3762375 h 4257675"/>
              <a:gd name="connsiteX42" fmla="*/ 753767 w 4414281"/>
              <a:gd name="connsiteY42" fmla="*/ 4019550 h 4257675"/>
              <a:gd name="connsiteX43" fmla="*/ 887117 w 4414281"/>
              <a:gd name="connsiteY43" fmla="*/ 4162425 h 4257675"/>
              <a:gd name="connsiteX44" fmla="*/ 963317 w 4414281"/>
              <a:gd name="connsiteY44" fmla="*/ 4229100 h 4257675"/>
              <a:gd name="connsiteX45" fmla="*/ 1010942 w 4414281"/>
              <a:gd name="connsiteY45" fmla="*/ 4257675 h 4257675"/>
              <a:gd name="connsiteX46" fmla="*/ 1172867 w 4414281"/>
              <a:gd name="connsiteY46" fmla="*/ 4095750 h 4257675"/>
              <a:gd name="connsiteX47" fmla="*/ 1363367 w 4414281"/>
              <a:gd name="connsiteY47" fmla="*/ 3924300 h 4257675"/>
              <a:gd name="connsiteX48" fmla="*/ 1477667 w 4414281"/>
              <a:gd name="connsiteY48" fmla="*/ 3810000 h 4257675"/>
              <a:gd name="connsiteX49" fmla="*/ 1630067 w 4414281"/>
              <a:gd name="connsiteY49" fmla="*/ 3686175 h 4257675"/>
              <a:gd name="connsiteX50" fmla="*/ 1706267 w 4414281"/>
              <a:gd name="connsiteY50" fmla="*/ 3609975 h 4257675"/>
              <a:gd name="connsiteX51" fmla="*/ 1801517 w 4414281"/>
              <a:gd name="connsiteY51" fmla="*/ 3533775 h 4257675"/>
              <a:gd name="connsiteX52" fmla="*/ 1868192 w 4414281"/>
              <a:gd name="connsiteY52" fmla="*/ 3457575 h 4257675"/>
              <a:gd name="connsiteX53" fmla="*/ 1963442 w 4414281"/>
              <a:gd name="connsiteY53" fmla="*/ 3362325 h 4257675"/>
              <a:gd name="connsiteX54" fmla="*/ 2039642 w 4414281"/>
              <a:gd name="connsiteY54" fmla="*/ 3238500 h 4257675"/>
              <a:gd name="connsiteX55" fmla="*/ 2096792 w 4414281"/>
              <a:gd name="connsiteY55" fmla="*/ 3181350 h 4257675"/>
              <a:gd name="connsiteX56" fmla="*/ 2153942 w 4414281"/>
              <a:gd name="connsiteY56" fmla="*/ 3114675 h 4257675"/>
              <a:gd name="connsiteX57" fmla="*/ 2306342 w 4414281"/>
              <a:gd name="connsiteY57" fmla="*/ 3000375 h 4257675"/>
              <a:gd name="connsiteX58" fmla="*/ 2553992 w 4414281"/>
              <a:gd name="connsiteY58" fmla="*/ 2857500 h 4257675"/>
              <a:gd name="connsiteX59" fmla="*/ 2649242 w 4414281"/>
              <a:gd name="connsiteY59" fmla="*/ 2819400 h 4257675"/>
              <a:gd name="connsiteX60" fmla="*/ 2801642 w 4414281"/>
              <a:gd name="connsiteY60" fmla="*/ 2733675 h 4257675"/>
              <a:gd name="connsiteX61" fmla="*/ 2887367 w 4414281"/>
              <a:gd name="connsiteY61" fmla="*/ 2695575 h 4257675"/>
              <a:gd name="connsiteX62" fmla="*/ 3058817 w 4414281"/>
              <a:gd name="connsiteY62" fmla="*/ 2628900 h 4257675"/>
              <a:gd name="connsiteX63" fmla="*/ 3582692 w 4414281"/>
              <a:gd name="connsiteY63" fmla="*/ 2667000 h 4257675"/>
              <a:gd name="connsiteX64" fmla="*/ 3687467 w 4414281"/>
              <a:gd name="connsiteY64" fmla="*/ 2695575 h 4257675"/>
              <a:gd name="connsiteX65" fmla="*/ 3877967 w 4414281"/>
              <a:gd name="connsiteY65" fmla="*/ 2733675 h 4257675"/>
              <a:gd name="connsiteX66" fmla="*/ 4278017 w 4414281"/>
              <a:gd name="connsiteY66" fmla="*/ 2752725 h 4257675"/>
              <a:gd name="connsiteX67" fmla="*/ 4363742 w 4414281"/>
              <a:gd name="connsiteY67" fmla="*/ 2762250 h 4257675"/>
              <a:gd name="connsiteX68" fmla="*/ 4411367 w 4414281"/>
              <a:gd name="connsiteY68" fmla="*/ 2752725 h 4257675"/>
              <a:gd name="connsiteX69" fmla="*/ 4401842 w 4414281"/>
              <a:gd name="connsiteY69" fmla="*/ 2705100 h 4257675"/>
              <a:gd name="connsiteX70" fmla="*/ 4382792 w 4414281"/>
              <a:gd name="connsiteY70" fmla="*/ 2647950 h 4257675"/>
              <a:gd name="connsiteX71" fmla="*/ 4316117 w 4414281"/>
              <a:gd name="connsiteY71" fmla="*/ 2533650 h 4257675"/>
              <a:gd name="connsiteX72" fmla="*/ 4249442 w 4414281"/>
              <a:gd name="connsiteY72" fmla="*/ 2438400 h 4257675"/>
              <a:gd name="connsiteX73" fmla="*/ 4220867 w 4414281"/>
              <a:gd name="connsiteY73" fmla="*/ 2352675 h 4257675"/>
              <a:gd name="connsiteX74" fmla="*/ 4201817 w 4414281"/>
              <a:gd name="connsiteY74" fmla="*/ 2276475 h 4257675"/>
              <a:gd name="connsiteX75" fmla="*/ 4144667 w 4414281"/>
              <a:gd name="connsiteY75" fmla="*/ 2114550 h 4257675"/>
              <a:gd name="connsiteX76" fmla="*/ 4097042 w 4414281"/>
              <a:gd name="connsiteY76" fmla="*/ 1962150 h 4257675"/>
              <a:gd name="connsiteX77" fmla="*/ 4077992 w 4414281"/>
              <a:gd name="connsiteY77" fmla="*/ 1847850 h 4257675"/>
              <a:gd name="connsiteX78" fmla="*/ 4058942 w 4414281"/>
              <a:gd name="connsiteY78" fmla="*/ 1695450 h 4257675"/>
              <a:gd name="connsiteX79" fmla="*/ 4011317 w 4414281"/>
              <a:gd name="connsiteY79" fmla="*/ 1619250 h 4257675"/>
              <a:gd name="connsiteX80" fmla="*/ 3982742 w 4414281"/>
              <a:gd name="connsiteY80" fmla="*/ 1628775 h 4257675"/>
              <a:gd name="connsiteX81" fmla="*/ 3897017 w 4414281"/>
              <a:gd name="connsiteY81" fmla="*/ 1647825 h 4257675"/>
              <a:gd name="connsiteX82" fmla="*/ 3496967 w 4414281"/>
              <a:gd name="connsiteY82" fmla="*/ 1752600 h 4257675"/>
              <a:gd name="connsiteX83" fmla="*/ 3354092 w 4414281"/>
              <a:gd name="connsiteY83" fmla="*/ 1771650 h 4257675"/>
              <a:gd name="connsiteX84" fmla="*/ 2477792 w 4414281"/>
              <a:gd name="connsiteY84" fmla="*/ 1743075 h 4257675"/>
              <a:gd name="connsiteX85" fmla="*/ 2468267 w 4414281"/>
              <a:gd name="connsiteY85" fmla="*/ 1562100 h 4257675"/>
              <a:gd name="connsiteX86" fmla="*/ 2449217 w 4414281"/>
              <a:gd name="connsiteY86" fmla="*/ 1428750 h 4257675"/>
              <a:gd name="connsiteX87" fmla="*/ 2439692 w 4414281"/>
              <a:gd name="connsiteY87" fmla="*/ 1295400 h 4257675"/>
              <a:gd name="connsiteX88" fmla="*/ 2468267 w 4414281"/>
              <a:gd name="connsiteY88" fmla="*/ 1066800 h 4257675"/>
              <a:gd name="connsiteX89" fmla="*/ 2611142 w 4414281"/>
              <a:gd name="connsiteY89" fmla="*/ 971550 h 4257675"/>
              <a:gd name="connsiteX90" fmla="*/ 2668292 w 4414281"/>
              <a:gd name="connsiteY90" fmla="*/ 933450 h 4257675"/>
              <a:gd name="connsiteX91" fmla="*/ 2773067 w 4414281"/>
              <a:gd name="connsiteY91" fmla="*/ 885825 h 4257675"/>
              <a:gd name="connsiteX92" fmla="*/ 2773067 w 4414281"/>
              <a:gd name="connsiteY92" fmla="*/ 476250 h 4257675"/>
              <a:gd name="connsiteX93" fmla="*/ 2734967 w 4414281"/>
              <a:gd name="connsiteY93" fmla="*/ 400050 h 4257675"/>
              <a:gd name="connsiteX94" fmla="*/ 2639717 w 4414281"/>
              <a:gd name="connsiteY94" fmla="*/ 85725 h 4257675"/>
              <a:gd name="connsiteX95" fmla="*/ 2611142 w 4414281"/>
              <a:gd name="connsiteY95" fmla="*/ 28575 h 4257675"/>
              <a:gd name="connsiteX96" fmla="*/ 2582567 w 4414281"/>
              <a:gd name="connsiteY96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677692 w 4414281"/>
              <a:gd name="connsiteY8" fmla="*/ 171450 h 4257675"/>
              <a:gd name="connsiteX9" fmla="*/ 1537992 w 4414281"/>
              <a:gd name="connsiteY9" fmla="*/ 298450 h 4257675"/>
              <a:gd name="connsiteX10" fmla="*/ 1245892 w 4414281"/>
              <a:gd name="connsiteY10" fmla="*/ 441325 h 4257675"/>
              <a:gd name="connsiteX11" fmla="*/ 871242 w 4414281"/>
              <a:gd name="connsiteY11" fmla="*/ 596900 h 4257675"/>
              <a:gd name="connsiteX12" fmla="*/ 417217 w 4414281"/>
              <a:gd name="connsiteY12" fmla="*/ 777875 h 4257675"/>
              <a:gd name="connsiteX13" fmla="*/ 515642 w 4414281"/>
              <a:gd name="connsiteY13" fmla="*/ 879475 h 4257675"/>
              <a:gd name="connsiteX14" fmla="*/ 810917 w 4414281"/>
              <a:gd name="connsiteY14" fmla="*/ 1311275 h 4257675"/>
              <a:gd name="connsiteX15" fmla="*/ 874417 w 4414281"/>
              <a:gd name="connsiteY15" fmla="*/ 1555750 h 4257675"/>
              <a:gd name="connsiteX16" fmla="*/ 985542 w 4414281"/>
              <a:gd name="connsiteY16" fmla="*/ 1739900 h 4257675"/>
              <a:gd name="connsiteX17" fmla="*/ 1179217 w 4414281"/>
              <a:gd name="connsiteY17" fmla="*/ 1981200 h 4257675"/>
              <a:gd name="connsiteX18" fmla="*/ 1049042 w 4414281"/>
              <a:gd name="connsiteY18" fmla="*/ 2057400 h 4257675"/>
              <a:gd name="connsiteX19" fmla="*/ 953792 w 4414281"/>
              <a:gd name="connsiteY19" fmla="*/ 2095500 h 4257675"/>
              <a:gd name="connsiteX20" fmla="*/ 763292 w 4414281"/>
              <a:gd name="connsiteY20" fmla="*/ 2181225 h 4257675"/>
              <a:gd name="connsiteX21" fmla="*/ 639467 w 4414281"/>
              <a:gd name="connsiteY21" fmla="*/ 2228850 h 4257675"/>
              <a:gd name="connsiteX22" fmla="*/ 572792 w 4414281"/>
              <a:gd name="connsiteY22" fmla="*/ 2276475 h 4257675"/>
              <a:gd name="connsiteX23" fmla="*/ 544217 w 4414281"/>
              <a:gd name="connsiteY23" fmla="*/ 2314575 h 4257675"/>
              <a:gd name="connsiteX24" fmla="*/ 487067 w 4414281"/>
              <a:gd name="connsiteY24" fmla="*/ 2324100 h 4257675"/>
              <a:gd name="connsiteX25" fmla="*/ 163217 w 4414281"/>
              <a:gd name="connsiteY25" fmla="*/ 2343150 h 4257675"/>
              <a:gd name="connsiteX26" fmla="*/ 115592 w 4414281"/>
              <a:gd name="connsiteY26" fmla="*/ 2362200 h 4257675"/>
              <a:gd name="connsiteX27" fmla="*/ 39392 w 4414281"/>
              <a:gd name="connsiteY27" fmla="*/ 2381250 h 4257675"/>
              <a:gd name="connsiteX28" fmla="*/ 29867 w 4414281"/>
              <a:gd name="connsiteY28" fmla="*/ 2447925 h 4257675"/>
              <a:gd name="connsiteX29" fmla="*/ 20342 w 4414281"/>
              <a:gd name="connsiteY29" fmla="*/ 2486025 h 4257675"/>
              <a:gd name="connsiteX30" fmla="*/ 10817 w 4414281"/>
              <a:gd name="connsiteY30" fmla="*/ 2533650 h 4257675"/>
              <a:gd name="connsiteX31" fmla="*/ 1292 w 4414281"/>
              <a:gd name="connsiteY31" fmla="*/ 2724150 h 4257675"/>
              <a:gd name="connsiteX32" fmla="*/ 10817 w 4414281"/>
              <a:gd name="connsiteY32" fmla="*/ 2800350 h 4257675"/>
              <a:gd name="connsiteX33" fmla="*/ 77492 w 4414281"/>
              <a:gd name="connsiteY33" fmla="*/ 2819400 h 4257675"/>
              <a:gd name="connsiteX34" fmla="*/ 163217 w 4414281"/>
              <a:gd name="connsiteY34" fmla="*/ 3000375 h 4257675"/>
              <a:gd name="connsiteX35" fmla="*/ 248942 w 4414281"/>
              <a:gd name="connsiteY35" fmla="*/ 3190875 h 4257675"/>
              <a:gd name="connsiteX36" fmla="*/ 287042 w 4414281"/>
              <a:gd name="connsiteY36" fmla="*/ 3257550 h 4257675"/>
              <a:gd name="connsiteX37" fmla="*/ 315617 w 4414281"/>
              <a:gd name="connsiteY37" fmla="*/ 3324225 h 4257675"/>
              <a:gd name="connsiteX38" fmla="*/ 353717 w 4414281"/>
              <a:gd name="connsiteY38" fmla="*/ 3429000 h 4257675"/>
              <a:gd name="connsiteX39" fmla="*/ 429917 w 4414281"/>
              <a:gd name="connsiteY39" fmla="*/ 3543300 h 4257675"/>
              <a:gd name="connsiteX40" fmla="*/ 487067 w 4414281"/>
              <a:gd name="connsiteY40" fmla="*/ 3638550 h 4257675"/>
              <a:gd name="connsiteX41" fmla="*/ 544217 w 4414281"/>
              <a:gd name="connsiteY41" fmla="*/ 3762375 h 4257675"/>
              <a:gd name="connsiteX42" fmla="*/ 753767 w 4414281"/>
              <a:gd name="connsiteY42" fmla="*/ 4019550 h 4257675"/>
              <a:gd name="connsiteX43" fmla="*/ 887117 w 4414281"/>
              <a:gd name="connsiteY43" fmla="*/ 4162425 h 4257675"/>
              <a:gd name="connsiteX44" fmla="*/ 963317 w 4414281"/>
              <a:gd name="connsiteY44" fmla="*/ 4229100 h 4257675"/>
              <a:gd name="connsiteX45" fmla="*/ 1010942 w 4414281"/>
              <a:gd name="connsiteY45" fmla="*/ 4257675 h 4257675"/>
              <a:gd name="connsiteX46" fmla="*/ 1172867 w 4414281"/>
              <a:gd name="connsiteY46" fmla="*/ 4095750 h 4257675"/>
              <a:gd name="connsiteX47" fmla="*/ 1363367 w 4414281"/>
              <a:gd name="connsiteY47" fmla="*/ 3924300 h 4257675"/>
              <a:gd name="connsiteX48" fmla="*/ 1477667 w 4414281"/>
              <a:gd name="connsiteY48" fmla="*/ 3810000 h 4257675"/>
              <a:gd name="connsiteX49" fmla="*/ 1630067 w 4414281"/>
              <a:gd name="connsiteY49" fmla="*/ 3686175 h 4257675"/>
              <a:gd name="connsiteX50" fmla="*/ 1706267 w 4414281"/>
              <a:gd name="connsiteY50" fmla="*/ 3609975 h 4257675"/>
              <a:gd name="connsiteX51" fmla="*/ 1801517 w 4414281"/>
              <a:gd name="connsiteY51" fmla="*/ 3533775 h 4257675"/>
              <a:gd name="connsiteX52" fmla="*/ 1868192 w 4414281"/>
              <a:gd name="connsiteY52" fmla="*/ 3457575 h 4257675"/>
              <a:gd name="connsiteX53" fmla="*/ 1963442 w 4414281"/>
              <a:gd name="connsiteY53" fmla="*/ 3362325 h 4257675"/>
              <a:gd name="connsiteX54" fmla="*/ 2039642 w 4414281"/>
              <a:gd name="connsiteY54" fmla="*/ 3238500 h 4257675"/>
              <a:gd name="connsiteX55" fmla="*/ 2096792 w 4414281"/>
              <a:gd name="connsiteY55" fmla="*/ 3181350 h 4257675"/>
              <a:gd name="connsiteX56" fmla="*/ 2153942 w 4414281"/>
              <a:gd name="connsiteY56" fmla="*/ 3114675 h 4257675"/>
              <a:gd name="connsiteX57" fmla="*/ 2306342 w 4414281"/>
              <a:gd name="connsiteY57" fmla="*/ 3000375 h 4257675"/>
              <a:gd name="connsiteX58" fmla="*/ 2553992 w 4414281"/>
              <a:gd name="connsiteY58" fmla="*/ 2857500 h 4257675"/>
              <a:gd name="connsiteX59" fmla="*/ 2649242 w 4414281"/>
              <a:gd name="connsiteY59" fmla="*/ 2819400 h 4257675"/>
              <a:gd name="connsiteX60" fmla="*/ 2801642 w 4414281"/>
              <a:gd name="connsiteY60" fmla="*/ 2733675 h 4257675"/>
              <a:gd name="connsiteX61" fmla="*/ 2887367 w 4414281"/>
              <a:gd name="connsiteY61" fmla="*/ 2695575 h 4257675"/>
              <a:gd name="connsiteX62" fmla="*/ 3058817 w 4414281"/>
              <a:gd name="connsiteY62" fmla="*/ 2628900 h 4257675"/>
              <a:gd name="connsiteX63" fmla="*/ 3582692 w 4414281"/>
              <a:gd name="connsiteY63" fmla="*/ 2667000 h 4257675"/>
              <a:gd name="connsiteX64" fmla="*/ 3687467 w 4414281"/>
              <a:gd name="connsiteY64" fmla="*/ 2695575 h 4257675"/>
              <a:gd name="connsiteX65" fmla="*/ 3877967 w 4414281"/>
              <a:gd name="connsiteY65" fmla="*/ 2733675 h 4257675"/>
              <a:gd name="connsiteX66" fmla="*/ 4278017 w 4414281"/>
              <a:gd name="connsiteY66" fmla="*/ 2752725 h 4257675"/>
              <a:gd name="connsiteX67" fmla="*/ 4363742 w 4414281"/>
              <a:gd name="connsiteY67" fmla="*/ 2762250 h 4257675"/>
              <a:gd name="connsiteX68" fmla="*/ 4411367 w 4414281"/>
              <a:gd name="connsiteY68" fmla="*/ 2752725 h 4257675"/>
              <a:gd name="connsiteX69" fmla="*/ 4401842 w 4414281"/>
              <a:gd name="connsiteY69" fmla="*/ 2705100 h 4257675"/>
              <a:gd name="connsiteX70" fmla="*/ 4382792 w 4414281"/>
              <a:gd name="connsiteY70" fmla="*/ 2647950 h 4257675"/>
              <a:gd name="connsiteX71" fmla="*/ 4316117 w 4414281"/>
              <a:gd name="connsiteY71" fmla="*/ 2533650 h 4257675"/>
              <a:gd name="connsiteX72" fmla="*/ 4249442 w 4414281"/>
              <a:gd name="connsiteY72" fmla="*/ 2438400 h 4257675"/>
              <a:gd name="connsiteX73" fmla="*/ 4220867 w 4414281"/>
              <a:gd name="connsiteY73" fmla="*/ 2352675 h 4257675"/>
              <a:gd name="connsiteX74" fmla="*/ 4201817 w 4414281"/>
              <a:gd name="connsiteY74" fmla="*/ 2276475 h 4257675"/>
              <a:gd name="connsiteX75" fmla="*/ 4144667 w 4414281"/>
              <a:gd name="connsiteY75" fmla="*/ 2114550 h 4257675"/>
              <a:gd name="connsiteX76" fmla="*/ 4097042 w 4414281"/>
              <a:gd name="connsiteY76" fmla="*/ 1962150 h 4257675"/>
              <a:gd name="connsiteX77" fmla="*/ 4077992 w 4414281"/>
              <a:gd name="connsiteY77" fmla="*/ 1847850 h 4257675"/>
              <a:gd name="connsiteX78" fmla="*/ 4058942 w 4414281"/>
              <a:gd name="connsiteY78" fmla="*/ 1695450 h 4257675"/>
              <a:gd name="connsiteX79" fmla="*/ 4011317 w 4414281"/>
              <a:gd name="connsiteY79" fmla="*/ 1619250 h 4257675"/>
              <a:gd name="connsiteX80" fmla="*/ 3982742 w 4414281"/>
              <a:gd name="connsiteY80" fmla="*/ 1628775 h 4257675"/>
              <a:gd name="connsiteX81" fmla="*/ 3897017 w 4414281"/>
              <a:gd name="connsiteY81" fmla="*/ 1647825 h 4257675"/>
              <a:gd name="connsiteX82" fmla="*/ 3496967 w 4414281"/>
              <a:gd name="connsiteY82" fmla="*/ 1752600 h 4257675"/>
              <a:gd name="connsiteX83" fmla="*/ 3354092 w 4414281"/>
              <a:gd name="connsiteY83" fmla="*/ 1771650 h 4257675"/>
              <a:gd name="connsiteX84" fmla="*/ 2477792 w 4414281"/>
              <a:gd name="connsiteY84" fmla="*/ 1743075 h 4257675"/>
              <a:gd name="connsiteX85" fmla="*/ 2468267 w 4414281"/>
              <a:gd name="connsiteY85" fmla="*/ 1562100 h 4257675"/>
              <a:gd name="connsiteX86" fmla="*/ 2449217 w 4414281"/>
              <a:gd name="connsiteY86" fmla="*/ 1428750 h 4257675"/>
              <a:gd name="connsiteX87" fmla="*/ 2439692 w 4414281"/>
              <a:gd name="connsiteY87" fmla="*/ 1295400 h 4257675"/>
              <a:gd name="connsiteX88" fmla="*/ 2468267 w 4414281"/>
              <a:gd name="connsiteY88" fmla="*/ 1066800 h 4257675"/>
              <a:gd name="connsiteX89" fmla="*/ 2611142 w 4414281"/>
              <a:gd name="connsiteY89" fmla="*/ 971550 h 4257675"/>
              <a:gd name="connsiteX90" fmla="*/ 2668292 w 4414281"/>
              <a:gd name="connsiteY90" fmla="*/ 933450 h 4257675"/>
              <a:gd name="connsiteX91" fmla="*/ 2773067 w 4414281"/>
              <a:gd name="connsiteY91" fmla="*/ 885825 h 4257675"/>
              <a:gd name="connsiteX92" fmla="*/ 2773067 w 4414281"/>
              <a:gd name="connsiteY92" fmla="*/ 476250 h 4257675"/>
              <a:gd name="connsiteX93" fmla="*/ 2734967 w 4414281"/>
              <a:gd name="connsiteY93" fmla="*/ 400050 h 4257675"/>
              <a:gd name="connsiteX94" fmla="*/ 2639717 w 4414281"/>
              <a:gd name="connsiteY94" fmla="*/ 85725 h 4257675"/>
              <a:gd name="connsiteX95" fmla="*/ 2611142 w 4414281"/>
              <a:gd name="connsiteY95" fmla="*/ 28575 h 4257675"/>
              <a:gd name="connsiteX96" fmla="*/ 2582567 w 4414281"/>
              <a:gd name="connsiteY96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734842 w 4414281"/>
              <a:gd name="connsiteY7" fmla="*/ 161925 h 4257675"/>
              <a:gd name="connsiteX8" fmla="*/ 1537992 w 4414281"/>
              <a:gd name="connsiteY8" fmla="*/ 298450 h 4257675"/>
              <a:gd name="connsiteX9" fmla="*/ 1245892 w 4414281"/>
              <a:gd name="connsiteY9" fmla="*/ 441325 h 4257675"/>
              <a:gd name="connsiteX10" fmla="*/ 871242 w 4414281"/>
              <a:gd name="connsiteY10" fmla="*/ 596900 h 4257675"/>
              <a:gd name="connsiteX11" fmla="*/ 417217 w 4414281"/>
              <a:gd name="connsiteY11" fmla="*/ 777875 h 4257675"/>
              <a:gd name="connsiteX12" fmla="*/ 515642 w 4414281"/>
              <a:gd name="connsiteY12" fmla="*/ 879475 h 4257675"/>
              <a:gd name="connsiteX13" fmla="*/ 810917 w 4414281"/>
              <a:gd name="connsiteY13" fmla="*/ 1311275 h 4257675"/>
              <a:gd name="connsiteX14" fmla="*/ 874417 w 4414281"/>
              <a:gd name="connsiteY14" fmla="*/ 1555750 h 4257675"/>
              <a:gd name="connsiteX15" fmla="*/ 985542 w 4414281"/>
              <a:gd name="connsiteY15" fmla="*/ 1739900 h 4257675"/>
              <a:gd name="connsiteX16" fmla="*/ 1179217 w 4414281"/>
              <a:gd name="connsiteY16" fmla="*/ 1981200 h 4257675"/>
              <a:gd name="connsiteX17" fmla="*/ 1049042 w 4414281"/>
              <a:gd name="connsiteY17" fmla="*/ 2057400 h 4257675"/>
              <a:gd name="connsiteX18" fmla="*/ 953792 w 4414281"/>
              <a:gd name="connsiteY18" fmla="*/ 2095500 h 4257675"/>
              <a:gd name="connsiteX19" fmla="*/ 763292 w 4414281"/>
              <a:gd name="connsiteY19" fmla="*/ 2181225 h 4257675"/>
              <a:gd name="connsiteX20" fmla="*/ 639467 w 4414281"/>
              <a:gd name="connsiteY20" fmla="*/ 2228850 h 4257675"/>
              <a:gd name="connsiteX21" fmla="*/ 572792 w 4414281"/>
              <a:gd name="connsiteY21" fmla="*/ 2276475 h 4257675"/>
              <a:gd name="connsiteX22" fmla="*/ 544217 w 4414281"/>
              <a:gd name="connsiteY22" fmla="*/ 2314575 h 4257675"/>
              <a:gd name="connsiteX23" fmla="*/ 487067 w 4414281"/>
              <a:gd name="connsiteY23" fmla="*/ 2324100 h 4257675"/>
              <a:gd name="connsiteX24" fmla="*/ 163217 w 4414281"/>
              <a:gd name="connsiteY24" fmla="*/ 2343150 h 4257675"/>
              <a:gd name="connsiteX25" fmla="*/ 115592 w 4414281"/>
              <a:gd name="connsiteY25" fmla="*/ 2362200 h 4257675"/>
              <a:gd name="connsiteX26" fmla="*/ 39392 w 4414281"/>
              <a:gd name="connsiteY26" fmla="*/ 2381250 h 4257675"/>
              <a:gd name="connsiteX27" fmla="*/ 29867 w 4414281"/>
              <a:gd name="connsiteY27" fmla="*/ 2447925 h 4257675"/>
              <a:gd name="connsiteX28" fmla="*/ 20342 w 4414281"/>
              <a:gd name="connsiteY28" fmla="*/ 2486025 h 4257675"/>
              <a:gd name="connsiteX29" fmla="*/ 10817 w 4414281"/>
              <a:gd name="connsiteY29" fmla="*/ 2533650 h 4257675"/>
              <a:gd name="connsiteX30" fmla="*/ 1292 w 4414281"/>
              <a:gd name="connsiteY30" fmla="*/ 2724150 h 4257675"/>
              <a:gd name="connsiteX31" fmla="*/ 10817 w 4414281"/>
              <a:gd name="connsiteY31" fmla="*/ 2800350 h 4257675"/>
              <a:gd name="connsiteX32" fmla="*/ 77492 w 4414281"/>
              <a:gd name="connsiteY32" fmla="*/ 2819400 h 4257675"/>
              <a:gd name="connsiteX33" fmla="*/ 163217 w 4414281"/>
              <a:gd name="connsiteY33" fmla="*/ 3000375 h 4257675"/>
              <a:gd name="connsiteX34" fmla="*/ 248942 w 4414281"/>
              <a:gd name="connsiteY34" fmla="*/ 3190875 h 4257675"/>
              <a:gd name="connsiteX35" fmla="*/ 287042 w 4414281"/>
              <a:gd name="connsiteY35" fmla="*/ 3257550 h 4257675"/>
              <a:gd name="connsiteX36" fmla="*/ 315617 w 4414281"/>
              <a:gd name="connsiteY36" fmla="*/ 3324225 h 4257675"/>
              <a:gd name="connsiteX37" fmla="*/ 353717 w 4414281"/>
              <a:gd name="connsiteY37" fmla="*/ 3429000 h 4257675"/>
              <a:gd name="connsiteX38" fmla="*/ 429917 w 4414281"/>
              <a:gd name="connsiteY38" fmla="*/ 3543300 h 4257675"/>
              <a:gd name="connsiteX39" fmla="*/ 487067 w 4414281"/>
              <a:gd name="connsiteY39" fmla="*/ 3638550 h 4257675"/>
              <a:gd name="connsiteX40" fmla="*/ 544217 w 4414281"/>
              <a:gd name="connsiteY40" fmla="*/ 3762375 h 4257675"/>
              <a:gd name="connsiteX41" fmla="*/ 753767 w 4414281"/>
              <a:gd name="connsiteY41" fmla="*/ 4019550 h 4257675"/>
              <a:gd name="connsiteX42" fmla="*/ 887117 w 4414281"/>
              <a:gd name="connsiteY42" fmla="*/ 4162425 h 4257675"/>
              <a:gd name="connsiteX43" fmla="*/ 963317 w 4414281"/>
              <a:gd name="connsiteY43" fmla="*/ 4229100 h 4257675"/>
              <a:gd name="connsiteX44" fmla="*/ 1010942 w 4414281"/>
              <a:gd name="connsiteY44" fmla="*/ 4257675 h 4257675"/>
              <a:gd name="connsiteX45" fmla="*/ 1172867 w 4414281"/>
              <a:gd name="connsiteY45" fmla="*/ 4095750 h 4257675"/>
              <a:gd name="connsiteX46" fmla="*/ 1363367 w 4414281"/>
              <a:gd name="connsiteY46" fmla="*/ 3924300 h 4257675"/>
              <a:gd name="connsiteX47" fmla="*/ 1477667 w 4414281"/>
              <a:gd name="connsiteY47" fmla="*/ 3810000 h 4257675"/>
              <a:gd name="connsiteX48" fmla="*/ 1630067 w 4414281"/>
              <a:gd name="connsiteY48" fmla="*/ 3686175 h 4257675"/>
              <a:gd name="connsiteX49" fmla="*/ 1706267 w 4414281"/>
              <a:gd name="connsiteY49" fmla="*/ 3609975 h 4257675"/>
              <a:gd name="connsiteX50" fmla="*/ 1801517 w 4414281"/>
              <a:gd name="connsiteY50" fmla="*/ 3533775 h 4257675"/>
              <a:gd name="connsiteX51" fmla="*/ 1868192 w 4414281"/>
              <a:gd name="connsiteY51" fmla="*/ 3457575 h 4257675"/>
              <a:gd name="connsiteX52" fmla="*/ 1963442 w 4414281"/>
              <a:gd name="connsiteY52" fmla="*/ 3362325 h 4257675"/>
              <a:gd name="connsiteX53" fmla="*/ 2039642 w 4414281"/>
              <a:gd name="connsiteY53" fmla="*/ 3238500 h 4257675"/>
              <a:gd name="connsiteX54" fmla="*/ 2096792 w 4414281"/>
              <a:gd name="connsiteY54" fmla="*/ 3181350 h 4257675"/>
              <a:gd name="connsiteX55" fmla="*/ 2153942 w 4414281"/>
              <a:gd name="connsiteY55" fmla="*/ 3114675 h 4257675"/>
              <a:gd name="connsiteX56" fmla="*/ 2306342 w 4414281"/>
              <a:gd name="connsiteY56" fmla="*/ 3000375 h 4257675"/>
              <a:gd name="connsiteX57" fmla="*/ 2553992 w 4414281"/>
              <a:gd name="connsiteY57" fmla="*/ 2857500 h 4257675"/>
              <a:gd name="connsiteX58" fmla="*/ 2649242 w 4414281"/>
              <a:gd name="connsiteY58" fmla="*/ 2819400 h 4257675"/>
              <a:gd name="connsiteX59" fmla="*/ 2801642 w 4414281"/>
              <a:gd name="connsiteY59" fmla="*/ 2733675 h 4257675"/>
              <a:gd name="connsiteX60" fmla="*/ 2887367 w 4414281"/>
              <a:gd name="connsiteY60" fmla="*/ 2695575 h 4257675"/>
              <a:gd name="connsiteX61" fmla="*/ 3058817 w 4414281"/>
              <a:gd name="connsiteY61" fmla="*/ 2628900 h 4257675"/>
              <a:gd name="connsiteX62" fmla="*/ 3582692 w 4414281"/>
              <a:gd name="connsiteY62" fmla="*/ 2667000 h 4257675"/>
              <a:gd name="connsiteX63" fmla="*/ 3687467 w 4414281"/>
              <a:gd name="connsiteY63" fmla="*/ 2695575 h 4257675"/>
              <a:gd name="connsiteX64" fmla="*/ 3877967 w 4414281"/>
              <a:gd name="connsiteY64" fmla="*/ 2733675 h 4257675"/>
              <a:gd name="connsiteX65" fmla="*/ 4278017 w 4414281"/>
              <a:gd name="connsiteY65" fmla="*/ 2752725 h 4257675"/>
              <a:gd name="connsiteX66" fmla="*/ 4363742 w 4414281"/>
              <a:gd name="connsiteY66" fmla="*/ 2762250 h 4257675"/>
              <a:gd name="connsiteX67" fmla="*/ 4411367 w 4414281"/>
              <a:gd name="connsiteY67" fmla="*/ 2752725 h 4257675"/>
              <a:gd name="connsiteX68" fmla="*/ 4401842 w 4414281"/>
              <a:gd name="connsiteY68" fmla="*/ 2705100 h 4257675"/>
              <a:gd name="connsiteX69" fmla="*/ 4382792 w 4414281"/>
              <a:gd name="connsiteY69" fmla="*/ 2647950 h 4257675"/>
              <a:gd name="connsiteX70" fmla="*/ 4316117 w 4414281"/>
              <a:gd name="connsiteY70" fmla="*/ 2533650 h 4257675"/>
              <a:gd name="connsiteX71" fmla="*/ 4249442 w 4414281"/>
              <a:gd name="connsiteY71" fmla="*/ 2438400 h 4257675"/>
              <a:gd name="connsiteX72" fmla="*/ 4220867 w 4414281"/>
              <a:gd name="connsiteY72" fmla="*/ 2352675 h 4257675"/>
              <a:gd name="connsiteX73" fmla="*/ 4201817 w 4414281"/>
              <a:gd name="connsiteY73" fmla="*/ 2276475 h 4257675"/>
              <a:gd name="connsiteX74" fmla="*/ 4144667 w 4414281"/>
              <a:gd name="connsiteY74" fmla="*/ 2114550 h 4257675"/>
              <a:gd name="connsiteX75" fmla="*/ 4097042 w 4414281"/>
              <a:gd name="connsiteY75" fmla="*/ 1962150 h 4257675"/>
              <a:gd name="connsiteX76" fmla="*/ 4077992 w 4414281"/>
              <a:gd name="connsiteY76" fmla="*/ 1847850 h 4257675"/>
              <a:gd name="connsiteX77" fmla="*/ 4058942 w 4414281"/>
              <a:gd name="connsiteY77" fmla="*/ 1695450 h 4257675"/>
              <a:gd name="connsiteX78" fmla="*/ 4011317 w 4414281"/>
              <a:gd name="connsiteY78" fmla="*/ 1619250 h 4257675"/>
              <a:gd name="connsiteX79" fmla="*/ 3982742 w 4414281"/>
              <a:gd name="connsiteY79" fmla="*/ 1628775 h 4257675"/>
              <a:gd name="connsiteX80" fmla="*/ 3897017 w 4414281"/>
              <a:gd name="connsiteY80" fmla="*/ 1647825 h 4257675"/>
              <a:gd name="connsiteX81" fmla="*/ 3496967 w 4414281"/>
              <a:gd name="connsiteY81" fmla="*/ 1752600 h 4257675"/>
              <a:gd name="connsiteX82" fmla="*/ 3354092 w 4414281"/>
              <a:gd name="connsiteY82" fmla="*/ 1771650 h 4257675"/>
              <a:gd name="connsiteX83" fmla="*/ 2477792 w 4414281"/>
              <a:gd name="connsiteY83" fmla="*/ 1743075 h 4257675"/>
              <a:gd name="connsiteX84" fmla="*/ 2468267 w 4414281"/>
              <a:gd name="connsiteY84" fmla="*/ 1562100 h 4257675"/>
              <a:gd name="connsiteX85" fmla="*/ 2449217 w 4414281"/>
              <a:gd name="connsiteY85" fmla="*/ 1428750 h 4257675"/>
              <a:gd name="connsiteX86" fmla="*/ 2439692 w 4414281"/>
              <a:gd name="connsiteY86" fmla="*/ 1295400 h 4257675"/>
              <a:gd name="connsiteX87" fmla="*/ 2468267 w 4414281"/>
              <a:gd name="connsiteY87" fmla="*/ 1066800 h 4257675"/>
              <a:gd name="connsiteX88" fmla="*/ 2611142 w 4414281"/>
              <a:gd name="connsiteY88" fmla="*/ 971550 h 4257675"/>
              <a:gd name="connsiteX89" fmla="*/ 2668292 w 4414281"/>
              <a:gd name="connsiteY89" fmla="*/ 933450 h 4257675"/>
              <a:gd name="connsiteX90" fmla="*/ 2773067 w 4414281"/>
              <a:gd name="connsiteY90" fmla="*/ 885825 h 4257675"/>
              <a:gd name="connsiteX91" fmla="*/ 2773067 w 4414281"/>
              <a:gd name="connsiteY91" fmla="*/ 476250 h 4257675"/>
              <a:gd name="connsiteX92" fmla="*/ 2734967 w 4414281"/>
              <a:gd name="connsiteY92" fmla="*/ 400050 h 4257675"/>
              <a:gd name="connsiteX93" fmla="*/ 2639717 w 4414281"/>
              <a:gd name="connsiteY93" fmla="*/ 85725 h 4257675"/>
              <a:gd name="connsiteX94" fmla="*/ 2611142 w 4414281"/>
              <a:gd name="connsiteY94" fmla="*/ 28575 h 4257675"/>
              <a:gd name="connsiteX95" fmla="*/ 2582567 w 4414281"/>
              <a:gd name="connsiteY95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858667 w 4414281"/>
              <a:gd name="connsiteY6" fmla="*/ 133350 h 4257675"/>
              <a:gd name="connsiteX7" fmla="*/ 1537992 w 4414281"/>
              <a:gd name="connsiteY7" fmla="*/ 298450 h 4257675"/>
              <a:gd name="connsiteX8" fmla="*/ 1245892 w 4414281"/>
              <a:gd name="connsiteY8" fmla="*/ 441325 h 4257675"/>
              <a:gd name="connsiteX9" fmla="*/ 871242 w 4414281"/>
              <a:gd name="connsiteY9" fmla="*/ 596900 h 4257675"/>
              <a:gd name="connsiteX10" fmla="*/ 417217 w 4414281"/>
              <a:gd name="connsiteY10" fmla="*/ 777875 h 4257675"/>
              <a:gd name="connsiteX11" fmla="*/ 515642 w 4414281"/>
              <a:gd name="connsiteY11" fmla="*/ 879475 h 4257675"/>
              <a:gd name="connsiteX12" fmla="*/ 810917 w 4414281"/>
              <a:gd name="connsiteY12" fmla="*/ 1311275 h 4257675"/>
              <a:gd name="connsiteX13" fmla="*/ 874417 w 4414281"/>
              <a:gd name="connsiteY13" fmla="*/ 1555750 h 4257675"/>
              <a:gd name="connsiteX14" fmla="*/ 985542 w 4414281"/>
              <a:gd name="connsiteY14" fmla="*/ 1739900 h 4257675"/>
              <a:gd name="connsiteX15" fmla="*/ 1179217 w 4414281"/>
              <a:gd name="connsiteY15" fmla="*/ 1981200 h 4257675"/>
              <a:gd name="connsiteX16" fmla="*/ 1049042 w 4414281"/>
              <a:gd name="connsiteY16" fmla="*/ 2057400 h 4257675"/>
              <a:gd name="connsiteX17" fmla="*/ 953792 w 4414281"/>
              <a:gd name="connsiteY17" fmla="*/ 2095500 h 4257675"/>
              <a:gd name="connsiteX18" fmla="*/ 763292 w 4414281"/>
              <a:gd name="connsiteY18" fmla="*/ 2181225 h 4257675"/>
              <a:gd name="connsiteX19" fmla="*/ 639467 w 4414281"/>
              <a:gd name="connsiteY19" fmla="*/ 2228850 h 4257675"/>
              <a:gd name="connsiteX20" fmla="*/ 572792 w 4414281"/>
              <a:gd name="connsiteY20" fmla="*/ 2276475 h 4257675"/>
              <a:gd name="connsiteX21" fmla="*/ 544217 w 4414281"/>
              <a:gd name="connsiteY21" fmla="*/ 2314575 h 4257675"/>
              <a:gd name="connsiteX22" fmla="*/ 487067 w 4414281"/>
              <a:gd name="connsiteY22" fmla="*/ 2324100 h 4257675"/>
              <a:gd name="connsiteX23" fmla="*/ 163217 w 4414281"/>
              <a:gd name="connsiteY23" fmla="*/ 2343150 h 4257675"/>
              <a:gd name="connsiteX24" fmla="*/ 115592 w 4414281"/>
              <a:gd name="connsiteY24" fmla="*/ 2362200 h 4257675"/>
              <a:gd name="connsiteX25" fmla="*/ 39392 w 4414281"/>
              <a:gd name="connsiteY25" fmla="*/ 2381250 h 4257675"/>
              <a:gd name="connsiteX26" fmla="*/ 29867 w 4414281"/>
              <a:gd name="connsiteY26" fmla="*/ 2447925 h 4257675"/>
              <a:gd name="connsiteX27" fmla="*/ 20342 w 4414281"/>
              <a:gd name="connsiteY27" fmla="*/ 2486025 h 4257675"/>
              <a:gd name="connsiteX28" fmla="*/ 10817 w 4414281"/>
              <a:gd name="connsiteY28" fmla="*/ 2533650 h 4257675"/>
              <a:gd name="connsiteX29" fmla="*/ 1292 w 4414281"/>
              <a:gd name="connsiteY29" fmla="*/ 2724150 h 4257675"/>
              <a:gd name="connsiteX30" fmla="*/ 10817 w 4414281"/>
              <a:gd name="connsiteY30" fmla="*/ 2800350 h 4257675"/>
              <a:gd name="connsiteX31" fmla="*/ 77492 w 4414281"/>
              <a:gd name="connsiteY31" fmla="*/ 2819400 h 4257675"/>
              <a:gd name="connsiteX32" fmla="*/ 163217 w 4414281"/>
              <a:gd name="connsiteY32" fmla="*/ 3000375 h 4257675"/>
              <a:gd name="connsiteX33" fmla="*/ 248942 w 4414281"/>
              <a:gd name="connsiteY33" fmla="*/ 3190875 h 4257675"/>
              <a:gd name="connsiteX34" fmla="*/ 287042 w 4414281"/>
              <a:gd name="connsiteY34" fmla="*/ 3257550 h 4257675"/>
              <a:gd name="connsiteX35" fmla="*/ 315617 w 4414281"/>
              <a:gd name="connsiteY35" fmla="*/ 3324225 h 4257675"/>
              <a:gd name="connsiteX36" fmla="*/ 353717 w 4414281"/>
              <a:gd name="connsiteY36" fmla="*/ 3429000 h 4257675"/>
              <a:gd name="connsiteX37" fmla="*/ 429917 w 4414281"/>
              <a:gd name="connsiteY37" fmla="*/ 3543300 h 4257675"/>
              <a:gd name="connsiteX38" fmla="*/ 487067 w 4414281"/>
              <a:gd name="connsiteY38" fmla="*/ 3638550 h 4257675"/>
              <a:gd name="connsiteX39" fmla="*/ 544217 w 4414281"/>
              <a:gd name="connsiteY39" fmla="*/ 3762375 h 4257675"/>
              <a:gd name="connsiteX40" fmla="*/ 753767 w 4414281"/>
              <a:gd name="connsiteY40" fmla="*/ 4019550 h 4257675"/>
              <a:gd name="connsiteX41" fmla="*/ 887117 w 4414281"/>
              <a:gd name="connsiteY41" fmla="*/ 4162425 h 4257675"/>
              <a:gd name="connsiteX42" fmla="*/ 963317 w 4414281"/>
              <a:gd name="connsiteY42" fmla="*/ 4229100 h 4257675"/>
              <a:gd name="connsiteX43" fmla="*/ 1010942 w 4414281"/>
              <a:gd name="connsiteY43" fmla="*/ 4257675 h 4257675"/>
              <a:gd name="connsiteX44" fmla="*/ 1172867 w 4414281"/>
              <a:gd name="connsiteY44" fmla="*/ 4095750 h 4257675"/>
              <a:gd name="connsiteX45" fmla="*/ 1363367 w 4414281"/>
              <a:gd name="connsiteY45" fmla="*/ 3924300 h 4257675"/>
              <a:gd name="connsiteX46" fmla="*/ 1477667 w 4414281"/>
              <a:gd name="connsiteY46" fmla="*/ 3810000 h 4257675"/>
              <a:gd name="connsiteX47" fmla="*/ 1630067 w 4414281"/>
              <a:gd name="connsiteY47" fmla="*/ 3686175 h 4257675"/>
              <a:gd name="connsiteX48" fmla="*/ 1706267 w 4414281"/>
              <a:gd name="connsiteY48" fmla="*/ 3609975 h 4257675"/>
              <a:gd name="connsiteX49" fmla="*/ 1801517 w 4414281"/>
              <a:gd name="connsiteY49" fmla="*/ 3533775 h 4257675"/>
              <a:gd name="connsiteX50" fmla="*/ 1868192 w 4414281"/>
              <a:gd name="connsiteY50" fmla="*/ 3457575 h 4257675"/>
              <a:gd name="connsiteX51" fmla="*/ 1963442 w 4414281"/>
              <a:gd name="connsiteY51" fmla="*/ 3362325 h 4257675"/>
              <a:gd name="connsiteX52" fmla="*/ 2039642 w 4414281"/>
              <a:gd name="connsiteY52" fmla="*/ 3238500 h 4257675"/>
              <a:gd name="connsiteX53" fmla="*/ 2096792 w 4414281"/>
              <a:gd name="connsiteY53" fmla="*/ 3181350 h 4257675"/>
              <a:gd name="connsiteX54" fmla="*/ 2153942 w 4414281"/>
              <a:gd name="connsiteY54" fmla="*/ 3114675 h 4257675"/>
              <a:gd name="connsiteX55" fmla="*/ 2306342 w 4414281"/>
              <a:gd name="connsiteY55" fmla="*/ 3000375 h 4257675"/>
              <a:gd name="connsiteX56" fmla="*/ 2553992 w 4414281"/>
              <a:gd name="connsiteY56" fmla="*/ 2857500 h 4257675"/>
              <a:gd name="connsiteX57" fmla="*/ 2649242 w 4414281"/>
              <a:gd name="connsiteY57" fmla="*/ 2819400 h 4257675"/>
              <a:gd name="connsiteX58" fmla="*/ 2801642 w 4414281"/>
              <a:gd name="connsiteY58" fmla="*/ 2733675 h 4257675"/>
              <a:gd name="connsiteX59" fmla="*/ 2887367 w 4414281"/>
              <a:gd name="connsiteY59" fmla="*/ 2695575 h 4257675"/>
              <a:gd name="connsiteX60" fmla="*/ 3058817 w 4414281"/>
              <a:gd name="connsiteY60" fmla="*/ 2628900 h 4257675"/>
              <a:gd name="connsiteX61" fmla="*/ 3582692 w 4414281"/>
              <a:gd name="connsiteY61" fmla="*/ 2667000 h 4257675"/>
              <a:gd name="connsiteX62" fmla="*/ 3687467 w 4414281"/>
              <a:gd name="connsiteY62" fmla="*/ 2695575 h 4257675"/>
              <a:gd name="connsiteX63" fmla="*/ 3877967 w 4414281"/>
              <a:gd name="connsiteY63" fmla="*/ 2733675 h 4257675"/>
              <a:gd name="connsiteX64" fmla="*/ 4278017 w 4414281"/>
              <a:gd name="connsiteY64" fmla="*/ 2752725 h 4257675"/>
              <a:gd name="connsiteX65" fmla="*/ 4363742 w 4414281"/>
              <a:gd name="connsiteY65" fmla="*/ 2762250 h 4257675"/>
              <a:gd name="connsiteX66" fmla="*/ 4411367 w 4414281"/>
              <a:gd name="connsiteY66" fmla="*/ 2752725 h 4257675"/>
              <a:gd name="connsiteX67" fmla="*/ 4401842 w 4414281"/>
              <a:gd name="connsiteY67" fmla="*/ 2705100 h 4257675"/>
              <a:gd name="connsiteX68" fmla="*/ 4382792 w 4414281"/>
              <a:gd name="connsiteY68" fmla="*/ 2647950 h 4257675"/>
              <a:gd name="connsiteX69" fmla="*/ 4316117 w 4414281"/>
              <a:gd name="connsiteY69" fmla="*/ 2533650 h 4257675"/>
              <a:gd name="connsiteX70" fmla="*/ 4249442 w 4414281"/>
              <a:gd name="connsiteY70" fmla="*/ 2438400 h 4257675"/>
              <a:gd name="connsiteX71" fmla="*/ 4220867 w 4414281"/>
              <a:gd name="connsiteY71" fmla="*/ 2352675 h 4257675"/>
              <a:gd name="connsiteX72" fmla="*/ 4201817 w 4414281"/>
              <a:gd name="connsiteY72" fmla="*/ 2276475 h 4257675"/>
              <a:gd name="connsiteX73" fmla="*/ 4144667 w 4414281"/>
              <a:gd name="connsiteY73" fmla="*/ 2114550 h 4257675"/>
              <a:gd name="connsiteX74" fmla="*/ 4097042 w 4414281"/>
              <a:gd name="connsiteY74" fmla="*/ 1962150 h 4257675"/>
              <a:gd name="connsiteX75" fmla="*/ 4077992 w 4414281"/>
              <a:gd name="connsiteY75" fmla="*/ 1847850 h 4257675"/>
              <a:gd name="connsiteX76" fmla="*/ 4058942 w 4414281"/>
              <a:gd name="connsiteY76" fmla="*/ 1695450 h 4257675"/>
              <a:gd name="connsiteX77" fmla="*/ 4011317 w 4414281"/>
              <a:gd name="connsiteY77" fmla="*/ 1619250 h 4257675"/>
              <a:gd name="connsiteX78" fmla="*/ 3982742 w 4414281"/>
              <a:gd name="connsiteY78" fmla="*/ 1628775 h 4257675"/>
              <a:gd name="connsiteX79" fmla="*/ 3897017 w 4414281"/>
              <a:gd name="connsiteY79" fmla="*/ 1647825 h 4257675"/>
              <a:gd name="connsiteX80" fmla="*/ 3496967 w 4414281"/>
              <a:gd name="connsiteY80" fmla="*/ 1752600 h 4257675"/>
              <a:gd name="connsiteX81" fmla="*/ 3354092 w 4414281"/>
              <a:gd name="connsiteY81" fmla="*/ 1771650 h 4257675"/>
              <a:gd name="connsiteX82" fmla="*/ 2477792 w 4414281"/>
              <a:gd name="connsiteY82" fmla="*/ 1743075 h 4257675"/>
              <a:gd name="connsiteX83" fmla="*/ 2468267 w 4414281"/>
              <a:gd name="connsiteY83" fmla="*/ 1562100 h 4257675"/>
              <a:gd name="connsiteX84" fmla="*/ 2449217 w 4414281"/>
              <a:gd name="connsiteY84" fmla="*/ 1428750 h 4257675"/>
              <a:gd name="connsiteX85" fmla="*/ 2439692 w 4414281"/>
              <a:gd name="connsiteY85" fmla="*/ 1295400 h 4257675"/>
              <a:gd name="connsiteX86" fmla="*/ 2468267 w 4414281"/>
              <a:gd name="connsiteY86" fmla="*/ 1066800 h 4257675"/>
              <a:gd name="connsiteX87" fmla="*/ 2611142 w 4414281"/>
              <a:gd name="connsiteY87" fmla="*/ 971550 h 4257675"/>
              <a:gd name="connsiteX88" fmla="*/ 2668292 w 4414281"/>
              <a:gd name="connsiteY88" fmla="*/ 933450 h 4257675"/>
              <a:gd name="connsiteX89" fmla="*/ 2773067 w 4414281"/>
              <a:gd name="connsiteY89" fmla="*/ 885825 h 4257675"/>
              <a:gd name="connsiteX90" fmla="*/ 2773067 w 4414281"/>
              <a:gd name="connsiteY90" fmla="*/ 476250 h 4257675"/>
              <a:gd name="connsiteX91" fmla="*/ 2734967 w 4414281"/>
              <a:gd name="connsiteY91" fmla="*/ 400050 h 4257675"/>
              <a:gd name="connsiteX92" fmla="*/ 2639717 w 4414281"/>
              <a:gd name="connsiteY92" fmla="*/ 85725 h 4257675"/>
              <a:gd name="connsiteX93" fmla="*/ 2611142 w 4414281"/>
              <a:gd name="connsiteY93" fmla="*/ 28575 h 4257675"/>
              <a:gd name="connsiteX94" fmla="*/ 2582567 w 4414281"/>
              <a:gd name="connsiteY94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72967 w 4414281"/>
              <a:gd name="connsiteY4" fmla="*/ 85725 h 4257675"/>
              <a:gd name="connsiteX5" fmla="*/ 1915817 w 4414281"/>
              <a:gd name="connsiteY5" fmla="*/ 114300 h 4257675"/>
              <a:gd name="connsiteX6" fmla="*/ 1537992 w 4414281"/>
              <a:gd name="connsiteY6" fmla="*/ 298450 h 4257675"/>
              <a:gd name="connsiteX7" fmla="*/ 1245892 w 4414281"/>
              <a:gd name="connsiteY7" fmla="*/ 441325 h 4257675"/>
              <a:gd name="connsiteX8" fmla="*/ 871242 w 4414281"/>
              <a:gd name="connsiteY8" fmla="*/ 596900 h 4257675"/>
              <a:gd name="connsiteX9" fmla="*/ 417217 w 4414281"/>
              <a:gd name="connsiteY9" fmla="*/ 777875 h 4257675"/>
              <a:gd name="connsiteX10" fmla="*/ 515642 w 4414281"/>
              <a:gd name="connsiteY10" fmla="*/ 879475 h 4257675"/>
              <a:gd name="connsiteX11" fmla="*/ 810917 w 4414281"/>
              <a:gd name="connsiteY11" fmla="*/ 1311275 h 4257675"/>
              <a:gd name="connsiteX12" fmla="*/ 874417 w 4414281"/>
              <a:gd name="connsiteY12" fmla="*/ 1555750 h 4257675"/>
              <a:gd name="connsiteX13" fmla="*/ 985542 w 4414281"/>
              <a:gd name="connsiteY13" fmla="*/ 1739900 h 4257675"/>
              <a:gd name="connsiteX14" fmla="*/ 1179217 w 4414281"/>
              <a:gd name="connsiteY14" fmla="*/ 1981200 h 4257675"/>
              <a:gd name="connsiteX15" fmla="*/ 1049042 w 4414281"/>
              <a:gd name="connsiteY15" fmla="*/ 2057400 h 4257675"/>
              <a:gd name="connsiteX16" fmla="*/ 953792 w 4414281"/>
              <a:gd name="connsiteY16" fmla="*/ 2095500 h 4257675"/>
              <a:gd name="connsiteX17" fmla="*/ 763292 w 4414281"/>
              <a:gd name="connsiteY17" fmla="*/ 2181225 h 4257675"/>
              <a:gd name="connsiteX18" fmla="*/ 639467 w 4414281"/>
              <a:gd name="connsiteY18" fmla="*/ 2228850 h 4257675"/>
              <a:gd name="connsiteX19" fmla="*/ 572792 w 4414281"/>
              <a:gd name="connsiteY19" fmla="*/ 2276475 h 4257675"/>
              <a:gd name="connsiteX20" fmla="*/ 544217 w 4414281"/>
              <a:gd name="connsiteY20" fmla="*/ 2314575 h 4257675"/>
              <a:gd name="connsiteX21" fmla="*/ 487067 w 4414281"/>
              <a:gd name="connsiteY21" fmla="*/ 2324100 h 4257675"/>
              <a:gd name="connsiteX22" fmla="*/ 163217 w 4414281"/>
              <a:gd name="connsiteY22" fmla="*/ 2343150 h 4257675"/>
              <a:gd name="connsiteX23" fmla="*/ 115592 w 4414281"/>
              <a:gd name="connsiteY23" fmla="*/ 2362200 h 4257675"/>
              <a:gd name="connsiteX24" fmla="*/ 39392 w 4414281"/>
              <a:gd name="connsiteY24" fmla="*/ 2381250 h 4257675"/>
              <a:gd name="connsiteX25" fmla="*/ 29867 w 4414281"/>
              <a:gd name="connsiteY25" fmla="*/ 2447925 h 4257675"/>
              <a:gd name="connsiteX26" fmla="*/ 20342 w 4414281"/>
              <a:gd name="connsiteY26" fmla="*/ 2486025 h 4257675"/>
              <a:gd name="connsiteX27" fmla="*/ 10817 w 4414281"/>
              <a:gd name="connsiteY27" fmla="*/ 2533650 h 4257675"/>
              <a:gd name="connsiteX28" fmla="*/ 1292 w 4414281"/>
              <a:gd name="connsiteY28" fmla="*/ 2724150 h 4257675"/>
              <a:gd name="connsiteX29" fmla="*/ 10817 w 4414281"/>
              <a:gd name="connsiteY29" fmla="*/ 2800350 h 4257675"/>
              <a:gd name="connsiteX30" fmla="*/ 77492 w 4414281"/>
              <a:gd name="connsiteY30" fmla="*/ 2819400 h 4257675"/>
              <a:gd name="connsiteX31" fmla="*/ 163217 w 4414281"/>
              <a:gd name="connsiteY31" fmla="*/ 3000375 h 4257675"/>
              <a:gd name="connsiteX32" fmla="*/ 248942 w 4414281"/>
              <a:gd name="connsiteY32" fmla="*/ 3190875 h 4257675"/>
              <a:gd name="connsiteX33" fmla="*/ 287042 w 4414281"/>
              <a:gd name="connsiteY33" fmla="*/ 3257550 h 4257675"/>
              <a:gd name="connsiteX34" fmla="*/ 315617 w 4414281"/>
              <a:gd name="connsiteY34" fmla="*/ 3324225 h 4257675"/>
              <a:gd name="connsiteX35" fmla="*/ 353717 w 4414281"/>
              <a:gd name="connsiteY35" fmla="*/ 3429000 h 4257675"/>
              <a:gd name="connsiteX36" fmla="*/ 429917 w 4414281"/>
              <a:gd name="connsiteY36" fmla="*/ 3543300 h 4257675"/>
              <a:gd name="connsiteX37" fmla="*/ 487067 w 4414281"/>
              <a:gd name="connsiteY37" fmla="*/ 3638550 h 4257675"/>
              <a:gd name="connsiteX38" fmla="*/ 544217 w 4414281"/>
              <a:gd name="connsiteY38" fmla="*/ 3762375 h 4257675"/>
              <a:gd name="connsiteX39" fmla="*/ 753767 w 4414281"/>
              <a:gd name="connsiteY39" fmla="*/ 4019550 h 4257675"/>
              <a:gd name="connsiteX40" fmla="*/ 887117 w 4414281"/>
              <a:gd name="connsiteY40" fmla="*/ 4162425 h 4257675"/>
              <a:gd name="connsiteX41" fmla="*/ 963317 w 4414281"/>
              <a:gd name="connsiteY41" fmla="*/ 4229100 h 4257675"/>
              <a:gd name="connsiteX42" fmla="*/ 1010942 w 4414281"/>
              <a:gd name="connsiteY42" fmla="*/ 4257675 h 4257675"/>
              <a:gd name="connsiteX43" fmla="*/ 1172867 w 4414281"/>
              <a:gd name="connsiteY43" fmla="*/ 4095750 h 4257675"/>
              <a:gd name="connsiteX44" fmla="*/ 1363367 w 4414281"/>
              <a:gd name="connsiteY44" fmla="*/ 3924300 h 4257675"/>
              <a:gd name="connsiteX45" fmla="*/ 1477667 w 4414281"/>
              <a:gd name="connsiteY45" fmla="*/ 3810000 h 4257675"/>
              <a:gd name="connsiteX46" fmla="*/ 1630067 w 4414281"/>
              <a:gd name="connsiteY46" fmla="*/ 3686175 h 4257675"/>
              <a:gd name="connsiteX47" fmla="*/ 1706267 w 4414281"/>
              <a:gd name="connsiteY47" fmla="*/ 3609975 h 4257675"/>
              <a:gd name="connsiteX48" fmla="*/ 1801517 w 4414281"/>
              <a:gd name="connsiteY48" fmla="*/ 3533775 h 4257675"/>
              <a:gd name="connsiteX49" fmla="*/ 1868192 w 4414281"/>
              <a:gd name="connsiteY49" fmla="*/ 3457575 h 4257675"/>
              <a:gd name="connsiteX50" fmla="*/ 1963442 w 4414281"/>
              <a:gd name="connsiteY50" fmla="*/ 3362325 h 4257675"/>
              <a:gd name="connsiteX51" fmla="*/ 2039642 w 4414281"/>
              <a:gd name="connsiteY51" fmla="*/ 3238500 h 4257675"/>
              <a:gd name="connsiteX52" fmla="*/ 2096792 w 4414281"/>
              <a:gd name="connsiteY52" fmla="*/ 3181350 h 4257675"/>
              <a:gd name="connsiteX53" fmla="*/ 2153942 w 4414281"/>
              <a:gd name="connsiteY53" fmla="*/ 3114675 h 4257675"/>
              <a:gd name="connsiteX54" fmla="*/ 2306342 w 4414281"/>
              <a:gd name="connsiteY54" fmla="*/ 3000375 h 4257675"/>
              <a:gd name="connsiteX55" fmla="*/ 2553992 w 4414281"/>
              <a:gd name="connsiteY55" fmla="*/ 2857500 h 4257675"/>
              <a:gd name="connsiteX56" fmla="*/ 2649242 w 4414281"/>
              <a:gd name="connsiteY56" fmla="*/ 2819400 h 4257675"/>
              <a:gd name="connsiteX57" fmla="*/ 2801642 w 4414281"/>
              <a:gd name="connsiteY57" fmla="*/ 2733675 h 4257675"/>
              <a:gd name="connsiteX58" fmla="*/ 2887367 w 4414281"/>
              <a:gd name="connsiteY58" fmla="*/ 2695575 h 4257675"/>
              <a:gd name="connsiteX59" fmla="*/ 3058817 w 4414281"/>
              <a:gd name="connsiteY59" fmla="*/ 2628900 h 4257675"/>
              <a:gd name="connsiteX60" fmla="*/ 3582692 w 4414281"/>
              <a:gd name="connsiteY60" fmla="*/ 2667000 h 4257675"/>
              <a:gd name="connsiteX61" fmla="*/ 3687467 w 4414281"/>
              <a:gd name="connsiteY61" fmla="*/ 2695575 h 4257675"/>
              <a:gd name="connsiteX62" fmla="*/ 3877967 w 4414281"/>
              <a:gd name="connsiteY62" fmla="*/ 2733675 h 4257675"/>
              <a:gd name="connsiteX63" fmla="*/ 4278017 w 4414281"/>
              <a:gd name="connsiteY63" fmla="*/ 2752725 h 4257675"/>
              <a:gd name="connsiteX64" fmla="*/ 4363742 w 4414281"/>
              <a:gd name="connsiteY64" fmla="*/ 2762250 h 4257675"/>
              <a:gd name="connsiteX65" fmla="*/ 4411367 w 4414281"/>
              <a:gd name="connsiteY65" fmla="*/ 2752725 h 4257675"/>
              <a:gd name="connsiteX66" fmla="*/ 4401842 w 4414281"/>
              <a:gd name="connsiteY66" fmla="*/ 2705100 h 4257675"/>
              <a:gd name="connsiteX67" fmla="*/ 4382792 w 4414281"/>
              <a:gd name="connsiteY67" fmla="*/ 2647950 h 4257675"/>
              <a:gd name="connsiteX68" fmla="*/ 4316117 w 4414281"/>
              <a:gd name="connsiteY68" fmla="*/ 2533650 h 4257675"/>
              <a:gd name="connsiteX69" fmla="*/ 4249442 w 4414281"/>
              <a:gd name="connsiteY69" fmla="*/ 2438400 h 4257675"/>
              <a:gd name="connsiteX70" fmla="*/ 4220867 w 4414281"/>
              <a:gd name="connsiteY70" fmla="*/ 2352675 h 4257675"/>
              <a:gd name="connsiteX71" fmla="*/ 4201817 w 4414281"/>
              <a:gd name="connsiteY71" fmla="*/ 2276475 h 4257675"/>
              <a:gd name="connsiteX72" fmla="*/ 4144667 w 4414281"/>
              <a:gd name="connsiteY72" fmla="*/ 2114550 h 4257675"/>
              <a:gd name="connsiteX73" fmla="*/ 4097042 w 4414281"/>
              <a:gd name="connsiteY73" fmla="*/ 1962150 h 4257675"/>
              <a:gd name="connsiteX74" fmla="*/ 4077992 w 4414281"/>
              <a:gd name="connsiteY74" fmla="*/ 1847850 h 4257675"/>
              <a:gd name="connsiteX75" fmla="*/ 4058942 w 4414281"/>
              <a:gd name="connsiteY75" fmla="*/ 1695450 h 4257675"/>
              <a:gd name="connsiteX76" fmla="*/ 4011317 w 4414281"/>
              <a:gd name="connsiteY76" fmla="*/ 1619250 h 4257675"/>
              <a:gd name="connsiteX77" fmla="*/ 3982742 w 4414281"/>
              <a:gd name="connsiteY77" fmla="*/ 1628775 h 4257675"/>
              <a:gd name="connsiteX78" fmla="*/ 3897017 w 4414281"/>
              <a:gd name="connsiteY78" fmla="*/ 1647825 h 4257675"/>
              <a:gd name="connsiteX79" fmla="*/ 3496967 w 4414281"/>
              <a:gd name="connsiteY79" fmla="*/ 1752600 h 4257675"/>
              <a:gd name="connsiteX80" fmla="*/ 3354092 w 4414281"/>
              <a:gd name="connsiteY80" fmla="*/ 1771650 h 4257675"/>
              <a:gd name="connsiteX81" fmla="*/ 2477792 w 4414281"/>
              <a:gd name="connsiteY81" fmla="*/ 1743075 h 4257675"/>
              <a:gd name="connsiteX82" fmla="*/ 2468267 w 4414281"/>
              <a:gd name="connsiteY82" fmla="*/ 1562100 h 4257675"/>
              <a:gd name="connsiteX83" fmla="*/ 2449217 w 4414281"/>
              <a:gd name="connsiteY83" fmla="*/ 1428750 h 4257675"/>
              <a:gd name="connsiteX84" fmla="*/ 2439692 w 4414281"/>
              <a:gd name="connsiteY84" fmla="*/ 1295400 h 4257675"/>
              <a:gd name="connsiteX85" fmla="*/ 2468267 w 4414281"/>
              <a:gd name="connsiteY85" fmla="*/ 1066800 h 4257675"/>
              <a:gd name="connsiteX86" fmla="*/ 2611142 w 4414281"/>
              <a:gd name="connsiteY86" fmla="*/ 971550 h 4257675"/>
              <a:gd name="connsiteX87" fmla="*/ 2668292 w 4414281"/>
              <a:gd name="connsiteY87" fmla="*/ 933450 h 4257675"/>
              <a:gd name="connsiteX88" fmla="*/ 2773067 w 4414281"/>
              <a:gd name="connsiteY88" fmla="*/ 885825 h 4257675"/>
              <a:gd name="connsiteX89" fmla="*/ 2773067 w 4414281"/>
              <a:gd name="connsiteY89" fmla="*/ 476250 h 4257675"/>
              <a:gd name="connsiteX90" fmla="*/ 2734967 w 4414281"/>
              <a:gd name="connsiteY90" fmla="*/ 400050 h 4257675"/>
              <a:gd name="connsiteX91" fmla="*/ 2639717 w 4414281"/>
              <a:gd name="connsiteY91" fmla="*/ 85725 h 4257675"/>
              <a:gd name="connsiteX92" fmla="*/ 2611142 w 4414281"/>
              <a:gd name="connsiteY92" fmla="*/ 28575 h 4257675"/>
              <a:gd name="connsiteX93" fmla="*/ 2582567 w 4414281"/>
              <a:gd name="connsiteY93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15817 w 4414281"/>
              <a:gd name="connsiteY4" fmla="*/ 114300 h 4257675"/>
              <a:gd name="connsiteX5" fmla="*/ 1537992 w 4414281"/>
              <a:gd name="connsiteY5" fmla="*/ 298450 h 4257675"/>
              <a:gd name="connsiteX6" fmla="*/ 1245892 w 4414281"/>
              <a:gd name="connsiteY6" fmla="*/ 441325 h 4257675"/>
              <a:gd name="connsiteX7" fmla="*/ 871242 w 4414281"/>
              <a:gd name="connsiteY7" fmla="*/ 596900 h 4257675"/>
              <a:gd name="connsiteX8" fmla="*/ 417217 w 4414281"/>
              <a:gd name="connsiteY8" fmla="*/ 777875 h 4257675"/>
              <a:gd name="connsiteX9" fmla="*/ 515642 w 4414281"/>
              <a:gd name="connsiteY9" fmla="*/ 879475 h 4257675"/>
              <a:gd name="connsiteX10" fmla="*/ 810917 w 4414281"/>
              <a:gd name="connsiteY10" fmla="*/ 1311275 h 4257675"/>
              <a:gd name="connsiteX11" fmla="*/ 874417 w 4414281"/>
              <a:gd name="connsiteY11" fmla="*/ 1555750 h 4257675"/>
              <a:gd name="connsiteX12" fmla="*/ 985542 w 4414281"/>
              <a:gd name="connsiteY12" fmla="*/ 1739900 h 4257675"/>
              <a:gd name="connsiteX13" fmla="*/ 1179217 w 4414281"/>
              <a:gd name="connsiteY13" fmla="*/ 1981200 h 4257675"/>
              <a:gd name="connsiteX14" fmla="*/ 1049042 w 4414281"/>
              <a:gd name="connsiteY14" fmla="*/ 2057400 h 4257675"/>
              <a:gd name="connsiteX15" fmla="*/ 953792 w 4414281"/>
              <a:gd name="connsiteY15" fmla="*/ 2095500 h 4257675"/>
              <a:gd name="connsiteX16" fmla="*/ 763292 w 4414281"/>
              <a:gd name="connsiteY16" fmla="*/ 2181225 h 4257675"/>
              <a:gd name="connsiteX17" fmla="*/ 639467 w 4414281"/>
              <a:gd name="connsiteY17" fmla="*/ 2228850 h 4257675"/>
              <a:gd name="connsiteX18" fmla="*/ 572792 w 4414281"/>
              <a:gd name="connsiteY18" fmla="*/ 2276475 h 4257675"/>
              <a:gd name="connsiteX19" fmla="*/ 544217 w 4414281"/>
              <a:gd name="connsiteY19" fmla="*/ 2314575 h 4257675"/>
              <a:gd name="connsiteX20" fmla="*/ 487067 w 4414281"/>
              <a:gd name="connsiteY20" fmla="*/ 2324100 h 4257675"/>
              <a:gd name="connsiteX21" fmla="*/ 163217 w 4414281"/>
              <a:gd name="connsiteY21" fmla="*/ 2343150 h 4257675"/>
              <a:gd name="connsiteX22" fmla="*/ 115592 w 4414281"/>
              <a:gd name="connsiteY22" fmla="*/ 2362200 h 4257675"/>
              <a:gd name="connsiteX23" fmla="*/ 39392 w 4414281"/>
              <a:gd name="connsiteY23" fmla="*/ 2381250 h 4257675"/>
              <a:gd name="connsiteX24" fmla="*/ 29867 w 4414281"/>
              <a:gd name="connsiteY24" fmla="*/ 2447925 h 4257675"/>
              <a:gd name="connsiteX25" fmla="*/ 20342 w 4414281"/>
              <a:gd name="connsiteY25" fmla="*/ 2486025 h 4257675"/>
              <a:gd name="connsiteX26" fmla="*/ 10817 w 4414281"/>
              <a:gd name="connsiteY26" fmla="*/ 2533650 h 4257675"/>
              <a:gd name="connsiteX27" fmla="*/ 1292 w 4414281"/>
              <a:gd name="connsiteY27" fmla="*/ 2724150 h 4257675"/>
              <a:gd name="connsiteX28" fmla="*/ 10817 w 4414281"/>
              <a:gd name="connsiteY28" fmla="*/ 2800350 h 4257675"/>
              <a:gd name="connsiteX29" fmla="*/ 77492 w 4414281"/>
              <a:gd name="connsiteY29" fmla="*/ 2819400 h 4257675"/>
              <a:gd name="connsiteX30" fmla="*/ 163217 w 4414281"/>
              <a:gd name="connsiteY30" fmla="*/ 3000375 h 4257675"/>
              <a:gd name="connsiteX31" fmla="*/ 248942 w 4414281"/>
              <a:gd name="connsiteY31" fmla="*/ 3190875 h 4257675"/>
              <a:gd name="connsiteX32" fmla="*/ 287042 w 4414281"/>
              <a:gd name="connsiteY32" fmla="*/ 3257550 h 4257675"/>
              <a:gd name="connsiteX33" fmla="*/ 315617 w 4414281"/>
              <a:gd name="connsiteY33" fmla="*/ 3324225 h 4257675"/>
              <a:gd name="connsiteX34" fmla="*/ 353717 w 4414281"/>
              <a:gd name="connsiteY34" fmla="*/ 3429000 h 4257675"/>
              <a:gd name="connsiteX35" fmla="*/ 429917 w 4414281"/>
              <a:gd name="connsiteY35" fmla="*/ 3543300 h 4257675"/>
              <a:gd name="connsiteX36" fmla="*/ 487067 w 4414281"/>
              <a:gd name="connsiteY36" fmla="*/ 3638550 h 4257675"/>
              <a:gd name="connsiteX37" fmla="*/ 544217 w 4414281"/>
              <a:gd name="connsiteY37" fmla="*/ 3762375 h 4257675"/>
              <a:gd name="connsiteX38" fmla="*/ 753767 w 4414281"/>
              <a:gd name="connsiteY38" fmla="*/ 4019550 h 4257675"/>
              <a:gd name="connsiteX39" fmla="*/ 887117 w 4414281"/>
              <a:gd name="connsiteY39" fmla="*/ 4162425 h 4257675"/>
              <a:gd name="connsiteX40" fmla="*/ 963317 w 4414281"/>
              <a:gd name="connsiteY40" fmla="*/ 4229100 h 4257675"/>
              <a:gd name="connsiteX41" fmla="*/ 1010942 w 4414281"/>
              <a:gd name="connsiteY41" fmla="*/ 4257675 h 4257675"/>
              <a:gd name="connsiteX42" fmla="*/ 1172867 w 4414281"/>
              <a:gd name="connsiteY42" fmla="*/ 4095750 h 4257675"/>
              <a:gd name="connsiteX43" fmla="*/ 1363367 w 4414281"/>
              <a:gd name="connsiteY43" fmla="*/ 3924300 h 4257675"/>
              <a:gd name="connsiteX44" fmla="*/ 1477667 w 4414281"/>
              <a:gd name="connsiteY44" fmla="*/ 3810000 h 4257675"/>
              <a:gd name="connsiteX45" fmla="*/ 1630067 w 4414281"/>
              <a:gd name="connsiteY45" fmla="*/ 3686175 h 4257675"/>
              <a:gd name="connsiteX46" fmla="*/ 1706267 w 4414281"/>
              <a:gd name="connsiteY46" fmla="*/ 3609975 h 4257675"/>
              <a:gd name="connsiteX47" fmla="*/ 1801517 w 4414281"/>
              <a:gd name="connsiteY47" fmla="*/ 3533775 h 4257675"/>
              <a:gd name="connsiteX48" fmla="*/ 1868192 w 4414281"/>
              <a:gd name="connsiteY48" fmla="*/ 3457575 h 4257675"/>
              <a:gd name="connsiteX49" fmla="*/ 1963442 w 4414281"/>
              <a:gd name="connsiteY49" fmla="*/ 3362325 h 4257675"/>
              <a:gd name="connsiteX50" fmla="*/ 2039642 w 4414281"/>
              <a:gd name="connsiteY50" fmla="*/ 3238500 h 4257675"/>
              <a:gd name="connsiteX51" fmla="*/ 2096792 w 4414281"/>
              <a:gd name="connsiteY51" fmla="*/ 3181350 h 4257675"/>
              <a:gd name="connsiteX52" fmla="*/ 2153942 w 4414281"/>
              <a:gd name="connsiteY52" fmla="*/ 3114675 h 4257675"/>
              <a:gd name="connsiteX53" fmla="*/ 2306342 w 4414281"/>
              <a:gd name="connsiteY53" fmla="*/ 3000375 h 4257675"/>
              <a:gd name="connsiteX54" fmla="*/ 2553992 w 4414281"/>
              <a:gd name="connsiteY54" fmla="*/ 2857500 h 4257675"/>
              <a:gd name="connsiteX55" fmla="*/ 2649242 w 4414281"/>
              <a:gd name="connsiteY55" fmla="*/ 2819400 h 4257675"/>
              <a:gd name="connsiteX56" fmla="*/ 2801642 w 4414281"/>
              <a:gd name="connsiteY56" fmla="*/ 2733675 h 4257675"/>
              <a:gd name="connsiteX57" fmla="*/ 2887367 w 4414281"/>
              <a:gd name="connsiteY57" fmla="*/ 2695575 h 4257675"/>
              <a:gd name="connsiteX58" fmla="*/ 3058817 w 4414281"/>
              <a:gd name="connsiteY58" fmla="*/ 2628900 h 4257675"/>
              <a:gd name="connsiteX59" fmla="*/ 3582692 w 4414281"/>
              <a:gd name="connsiteY59" fmla="*/ 2667000 h 4257675"/>
              <a:gd name="connsiteX60" fmla="*/ 3687467 w 4414281"/>
              <a:gd name="connsiteY60" fmla="*/ 2695575 h 4257675"/>
              <a:gd name="connsiteX61" fmla="*/ 3877967 w 4414281"/>
              <a:gd name="connsiteY61" fmla="*/ 2733675 h 4257675"/>
              <a:gd name="connsiteX62" fmla="*/ 4278017 w 4414281"/>
              <a:gd name="connsiteY62" fmla="*/ 2752725 h 4257675"/>
              <a:gd name="connsiteX63" fmla="*/ 4363742 w 4414281"/>
              <a:gd name="connsiteY63" fmla="*/ 2762250 h 4257675"/>
              <a:gd name="connsiteX64" fmla="*/ 4411367 w 4414281"/>
              <a:gd name="connsiteY64" fmla="*/ 2752725 h 4257675"/>
              <a:gd name="connsiteX65" fmla="*/ 4401842 w 4414281"/>
              <a:gd name="connsiteY65" fmla="*/ 2705100 h 4257675"/>
              <a:gd name="connsiteX66" fmla="*/ 4382792 w 4414281"/>
              <a:gd name="connsiteY66" fmla="*/ 2647950 h 4257675"/>
              <a:gd name="connsiteX67" fmla="*/ 4316117 w 4414281"/>
              <a:gd name="connsiteY67" fmla="*/ 2533650 h 4257675"/>
              <a:gd name="connsiteX68" fmla="*/ 4249442 w 4414281"/>
              <a:gd name="connsiteY68" fmla="*/ 2438400 h 4257675"/>
              <a:gd name="connsiteX69" fmla="*/ 4220867 w 4414281"/>
              <a:gd name="connsiteY69" fmla="*/ 2352675 h 4257675"/>
              <a:gd name="connsiteX70" fmla="*/ 4201817 w 4414281"/>
              <a:gd name="connsiteY70" fmla="*/ 2276475 h 4257675"/>
              <a:gd name="connsiteX71" fmla="*/ 4144667 w 4414281"/>
              <a:gd name="connsiteY71" fmla="*/ 2114550 h 4257675"/>
              <a:gd name="connsiteX72" fmla="*/ 4097042 w 4414281"/>
              <a:gd name="connsiteY72" fmla="*/ 1962150 h 4257675"/>
              <a:gd name="connsiteX73" fmla="*/ 4077992 w 4414281"/>
              <a:gd name="connsiteY73" fmla="*/ 1847850 h 4257675"/>
              <a:gd name="connsiteX74" fmla="*/ 4058942 w 4414281"/>
              <a:gd name="connsiteY74" fmla="*/ 1695450 h 4257675"/>
              <a:gd name="connsiteX75" fmla="*/ 4011317 w 4414281"/>
              <a:gd name="connsiteY75" fmla="*/ 1619250 h 4257675"/>
              <a:gd name="connsiteX76" fmla="*/ 3982742 w 4414281"/>
              <a:gd name="connsiteY76" fmla="*/ 1628775 h 4257675"/>
              <a:gd name="connsiteX77" fmla="*/ 3897017 w 4414281"/>
              <a:gd name="connsiteY77" fmla="*/ 1647825 h 4257675"/>
              <a:gd name="connsiteX78" fmla="*/ 3496967 w 4414281"/>
              <a:gd name="connsiteY78" fmla="*/ 1752600 h 4257675"/>
              <a:gd name="connsiteX79" fmla="*/ 3354092 w 4414281"/>
              <a:gd name="connsiteY79" fmla="*/ 1771650 h 4257675"/>
              <a:gd name="connsiteX80" fmla="*/ 2477792 w 4414281"/>
              <a:gd name="connsiteY80" fmla="*/ 1743075 h 4257675"/>
              <a:gd name="connsiteX81" fmla="*/ 2468267 w 4414281"/>
              <a:gd name="connsiteY81" fmla="*/ 1562100 h 4257675"/>
              <a:gd name="connsiteX82" fmla="*/ 2449217 w 4414281"/>
              <a:gd name="connsiteY82" fmla="*/ 1428750 h 4257675"/>
              <a:gd name="connsiteX83" fmla="*/ 2439692 w 4414281"/>
              <a:gd name="connsiteY83" fmla="*/ 1295400 h 4257675"/>
              <a:gd name="connsiteX84" fmla="*/ 2468267 w 4414281"/>
              <a:gd name="connsiteY84" fmla="*/ 1066800 h 4257675"/>
              <a:gd name="connsiteX85" fmla="*/ 2611142 w 4414281"/>
              <a:gd name="connsiteY85" fmla="*/ 971550 h 4257675"/>
              <a:gd name="connsiteX86" fmla="*/ 2668292 w 4414281"/>
              <a:gd name="connsiteY86" fmla="*/ 933450 h 4257675"/>
              <a:gd name="connsiteX87" fmla="*/ 2773067 w 4414281"/>
              <a:gd name="connsiteY87" fmla="*/ 885825 h 4257675"/>
              <a:gd name="connsiteX88" fmla="*/ 2773067 w 4414281"/>
              <a:gd name="connsiteY88" fmla="*/ 476250 h 4257675"/>
              <a:gd name="connsiteX89" fmla="*/ 2734967 w 4414281"/>
              <a:gd name="connsiteY89" fmla="*/ 400050 h 4257675"/>
              <a:gd name="connsiteX90" fmla="*/ 2639717 w 4414281"/>
              <a:gd name="connsiteY90" fmla="*/ 85725 h 4257675"/>
              <a:gd name="connsiteX91" fmla="*/ 2611142 w 4414281"/>
              <a:gd name="connsiteY91" fmla="*/ 28575 h 4257675"/>
              <a:gd name="connsiteX92" fmla="*/ 2582567 w 4414281"/>
              <a:gd name="connsiteY92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2058692 w 4414281"/>
              <a:gd name="connsiteY3" fmla="*/ 47625 h 4257675"/>
              <a:gd name="connsiteX4" fmla="*/ 1915817 w 4414281"/>
              <a:gd name="connsiteY4" fmla="*/ 114300 h 4257675"/>
              <a:gd name="connsiteX5" fmla="*/ 1537992 w 4414281"/>
              <a:gd name="connsiteY5" fmla="*/ 298450 h 4257675"/>
              <a:gd name="connsiteX6" fmla="*/ 1245892 w 4414281"/>
              <a:gd name="connsiteY6" fmla="*/ 441325 h 4257675"/>
              <a:gd name="connsiteX7" fmla="*/ 871242 w 4414281"/>
              <a:gd name="connsiteY7" fmla="*/ 596900 h 4257675"/>
              <a:gd name="connsiteX8" fmla="*/ 417217 w 4414281"/>
              <a:gd name="connsiteY8" fmla="*/ 777875 h 4257675"/>
              <a:gd name="connsiteX9" fmla="*/ 515642 w 4414281"/>
              <a:gd name="connsiteY9" fmla="*/ 879475 h 4257675"/>
              <a:gd name="connsiteX10" fmla="*/ 810917 w 4414281"/>
              <a:gd name="connsiteY10" fmla="*/ 1311275 h 4257675"/>
              <a:gd name="connsiteX11" fmla="*/ 874417 w 4414281"/>
              <a:gd name="connsiteY11" fmla="*/ 1555750 h 4257675"/>
              <a:gd name="connsiteX12" fmla="*/ 985542 w 4414281"/>
              <a:gd name="connsiteY12" fmla="*/ 1739900 h 4257675"/>
              <a:gd name="connsiteX13" fmla="*/ 1179217 w 4414281"/>
              <a:gd name="connsiteY13" fmla="*/ 1981200 h 4257675"/>
              <a:gd name="connsiteX14" fmla="*/ 1049042 w 4414281"/>
              <a:gd name="connsiteY14" fmla="*/ 2057400 h 4257675"/>
              <a:gd name="connsiteX15" fmla="*/ 953792 w 4414281"/>
              <a:gd name="connsiteY15" fmla="*/ 2095500 h 4257675"/>
              <a:gd name="connsiteX16" fmla="*/ 763292 w 4414281"/>
              <a:gd name="connsiteY16" fmla="*/ 2181225 h 4257675"/>
              <a:gd name="connsiteX17" fmla="*/ 639467 w 4414281"/>
              <a:gd name="connsiteY17" fmla="*/ 2228850 h 4257675"/>
              <a:gd name="connsiteX18" fmla="*/ 572792 w 4414281"/>
              <a:gd name="connsiteY18" fmla="*/ 2276475 h 4257675"/>
              <a:gd name="connsiteX19" fmla="*/ 544217 w 4414281"/>
              <a:gd name="connsiteY19" fmla="*/ 2314575 h 4257675"/>
              <a:gd name="connsiteX20" fmla="*/ 487067 w 4414281"/>
              <a:gd name="connsiteY20" fmla="*/ 2324100 h 4257675"/>
              <a:gd name="connsiteX21" fmla="*/ 163217 w 4414281"/>
              <a:gd name="connsiteY21" fmla="*/ 2343150 h 4257675"/>
              <a:gd name="connsiteX22" fmla="*/ 115592 w 4414281"/>
              <a:gd name="connsiteY22" fmla="*/ 2362200 h 4257675"/>
              <a:gd name="connsiteX23" fmla="*/ 39392 w 4414281"/>
              <a:gd name="connsiteY23" fmla="*/ 2381250 h 4257675"/>
              <a:gd name="connsiteX24" fmla="*/ 29867 w 4414281"/>
              <a:gd name="connsiteY24" fmla="*/ 2447925 h 4257675"/>
              <a:gd name="connsiteX25" fmla="*/ 20342 w 4414281"/>
              <a:gd name="connsiteY25" fmla="*/ 2486025 h 4257675"/>
              <a:gd name="connsiteX26" fmla="*/ 10817 w 4414281"/>
              <a:gd name="connsiteY26" fmla="*/ 2533650 h 4257675"/>
              <a:gd name="connsiteX27" fmla="*/ 1292 w 4414281"/>
              <a:gd name="connsiteY27" fmla="*/ 2724150 h 4257675"/>
              <a:gd name="connsiteX28" fmla="*/ 10817 w 4414281"/>
              <a:gd name="connsiteY28" fmla="*/ 2800350 h 4257675"/>
              <a:gd name="connsiteX29" fmla="*/ 77492 w 4414281"/>
              <a:gd name="connsiteY29" fmla="*/ 2819400 h 4257675"/>
              <a:gd name="connsiteX30" fmla="*/ 163217 w 4414281"/>
              <a:gd name="connsiteY30" fmla="*/ 3000375 h 4257675"/>
              <a:gd name="connsiteX31" fmla="*/ 248942 w 4414281"/>
              <a:gd name="connsiteY31" fmla="*/ 3190875 h 4257675"/>
              <a:gd name="connsiteX32" fmla="*/ 287042 w 4414281"/>
              <a:gd name="connsiteY32" fmla="*/ 3257550 h 4257675"/>
              <a:gd name="connsiteX33" fmla="*/ 315617 w 4414281"/>
              <a:gd name="connsiteY33" fmla="*/ 3324225 h 4257675"/>
              <a:gd name="connsiteX34" fmla="*/ 353717 w 4414281"/>
              <a:gd name="connsiteY34" fmla="*/ 3429000 h 4257675"/>
              <a:gd name="connsiteX35" fmla="*/ 429917 w 4414281"/>
              <a:gd name="connsiteY35" fmla="*/ 3543300 h 4257675"/>
              <a:gd name="connsiteX36" fmla="*/ 487067 w 4414281"/>
              <a:gd name="connsiteY36" fmla="*/ 3638550 h 4257675"/>
              <a:gd name="connsiteX37" fmla="*/ 544217 w 4414281"/>
              <a:gd name="connsiteY37" fmla="*/ 3762375 h 4257675"/>
              <a:gd name="connsiteX38" fmla="*/ 753767 w 4414281"/>
              <a:gd name="connsiteY38" fmla="*/ 4019550 h 4257675"/>
              <a:gd name="connsiteX39" fmla="*/ 887117 w 4414281"/>
              <a:gd name="connsiteY39" fmla="*/ 4162425 h 4257675"/>
              <a:gd name="connsiteX40" fmla="*/ 963317 w 4414281"/>
              <a:gd name="connsiteY40" fmla="*/ 4229100 h 4257675"/>
              <a:gd name="connsiteX41" fmla="*/ 1010942 w 4414281"/>
              <a:gd name="connsiteY41" fmla="*/ 4257675 h 4257675"/>
              <a:gd name="connsiteX42" fmla="*/ 1172867 w 4414281"/>
              <a:gd name="connsiteY42" fmla="*/ 4095750 h 4257675"/>
              <a:gd name="connsiteX43" fmla="*/ 1363367 w 4414281"/>
              <a:gd name="connsiteY43" fmla="*/ 3924300 h 4257675"/>
              <a:gd name="connsiteX44" fmla="*/ 1477667 w 4414281"/>
              <a:gd name="connsiteY44" fmla="*/ 3810000 h 4257675"/>
              <a:gd name="connsiteX45" fmla="*/ 1630067 w 4414281"/>
              <a:gd name="connsiteY45" fmla="*/ 3686175 h 4257675"/>
              <a:gd name="connsiteX46" fmla="*/ 1706267 w 4414281"/>
              <a:gd name="connsiteY46" fmla="*/ 3609975 h 4257675"/>
              <a:gd name="connsiteX47" fmla="*/ 1801517 w 4414281"/>
              <a:gd name="connsiteY47" fmla="*/ 3533775 h 4257675"/>
              <a:gd name="connsiteX48" fmla="*/ 1868192 w 4414281"/>
              <a:gd name="connsiteY48" fmla="*/ 3457575 h 4257675"/>
              <a:gd name="connsiteX49" fmla="*/ 1963442 w 4414281"/>
              <a:gd name="connsiteY49" fmla="*/ 3362325 h 4257675"/>
              <a:gd name="connsiteX50" fmla="*/ 2039642 w 4414281"/>
              <a:gd name="connsiteY50" fmla="*/ 3238500 h 4257675"/>
              <a:gd name="connsiteX51" fmla="*/ 2096792 w 4414281"/>
              <a:gd name="connsiteY51" fmla="*/ 3181350 h 4257675"/>
              <a:gd name="connsiteX52" fmla="*/ 2153942 w 4414281"/>
              <a:gd name="connsiteY52" fmla="*/ 3114675 h 4257675"/>
              <a:gd name="connsiteX53" fmla="*/ 2306342 w 4414281"/>
              <a:gd name="connsiteY53" fmla="*/ 3000375 h 4257675"/>
              <a:gd name="connsiteX54" fmla="*/ 2553992 w 4414281"/>
              <a:gd name="connsiteY54" fmla="*/ 2857500 h 4257675"/>
              <a:gd name="connsiteX55" fmla="*/ 2649242 w 4414281"/>
              <a:gd name="connsiteY55" fmla="*/ 2819400 h 4257675"/>
              <a:gd name="connsiteX56" fmla="*/ 2801642 w 4414281"/>
              <a:gd name="connsiteY56" fmla="*/ 2733675 h 4257675"/>
              <a:gd name="connsiteX57" fmla="*/ 2887367 w 4414281"/>
              <a:gd name="connsiteY57" fmla="*/ 2695575 h 4257675"/>
              <a:gd name="connsiteX58" fmla="*/ 3058817 w 4414281"/>
              <a:gd name="connsiteY58" fmla="*/ 2628900 h 4257675"/>
              <a:gd name="connsiteX59" fmla="*/ 3582692 w 4414281"/>
              <a:gd name="connsiteY59" fmla="*/ 2667000 h 4257675"/>
              <a:gd name="connsiteX60" fmla="*/ 3687467 w 4414281"/>
              <a:gd name="connsiteY60" fmla="*/ 2695575 h 4257675"/>
              <a:gd name="connsiteX61" fmla="*/ 3877967 w 4414281"/>
              <a:gd name="connsiteY61" fmla="*/ 2733675 h 4257675"/>
              <a:gd name="connsiteX62" fmla="*/ 4278017 w 4414281"/>
              <a:gd name="connsiteY62" fmla="*/ 2752725 h 4257675"/>
              <a:gd name="connsiteX63" fmla="*/ 4363742 w 4414281"/>
              <a:gd name="connsiteY63" fmla="*/ 2762250 h 4257675"/>
              <a:gd name="connsiteX64" fmla="*/ 4411367 w 4414281"/>
              <a:gd name="connsiteY64" fmla="*/ 2752725 h 4257675"/>
              <a:gd name="connsiteX65" fmla="*/ 4401842 w 4414281"/>
              <a:gd name="connsiteY65" fmla="*/ 2705100 h 4257675"/>
              <a:gd name="connsiteX66" fmla="*/ 4382792 w 4414281"/>
              <a:gd name="connsiteY66" fmla="*/ 2647950 h 4257675"/>
              <a:gd name="connsiteX67" fmla="*/ 4316117 w 4414281"/>
              <a:gd name="connsiteY67" fmla="*/ 2533650 h 4257675"/>
              <a:gd name="connsiteX68" fmla="*/ 4249442 w 4414281"/>
              <a:gd name="connsiteY68" fmla="*/ 2438400 h 4257675"/>
              <a:gd name="connsiteX69" fmla="*/ 4220867 w 4414281"/>
              <a:gd name="connsiteY69" fmla="*/ 2352675 h 4257675"/>
              <a:gd name="connsiteX70" fmla="*/ 4201817 w 4414281"/>
              <a:gd name="connsiteY70" fmla="*/ 2276475 h 4257675"/>
              <a:gd name="connsiteX71" fmla="*/ 4144667 w 4414281"/>
              <a:gd name="connsiteY71" fmla="*/ 2114550 h 4257675"/>
              <a:gd name="connsiteX72" fmla="*/ 4097042 w 4414281"/>
              <a:gd name="connsiteY72" fmla="*/ 1962150 h 4257675"/>
              <a:gd name="connsiteX73" fmla="*/ 4077992 w 4414281"/>
              <a:gd name="connsiteY73" fmla="*/ 1847850 h 4257675"/>
              <a:gd name="connsiteX74" fmla="*/ 4058942 w 4414281"/>
              <a:gd name="connsiteY74" fmla="*/ 1695450 h 4257675"/>
              <a:gd name="connsiteX75" fmla="*/ 4011317 w 4414281"/>
              <a:gd name="connsiteY75" fmla="*/ 1619250 h 4257675"/>
              <a:gd name="connsiteX76" fmla="*/ 3982742 w 4414281"/>
              <a:gd name="connsiteY76" fmla="*/ 1628775 h 4257675"/>
              <a:gd name="connsiteX77" fmla="*/ 3897017 w 4414281"/>
              <a:gd name="connsiteY77" fmla="*/ 1647825 h 4257675"/>
              <a:gd name="connsiteX78" fmla="*/ 3496967 w 4414281"/>
              <a:gd name="connsiteY78" fmla="*/ 1752600 h 4257675"/>
              <a:gd name="connsiteX79" fmla="*/ 3354092 w 4414281"/>
              <a:gd name="connsiteY79" fmla="*/ 1771650 h 4257675"/>
              <a:gd name="connsiteX80" fmla="*/ 2477792 w 4414281"/>
              <a:gd name="connsiteY80" fmla="*/ 1743075 h 4257675"/>
              <a:gd name="connsiteX81" fmla="*/ 2468267 w 4414281"/>
              <a:gd name="connsiteY81" fmla="*/ 1562100 h 4257675"/>
              <a:gd name="connsiteX82" fmla="*/ 2449217 w 4414281"/>
              <a:gd name="connsiteY82" fmla="*/ 1428750 h 4257675"/>
              <a:gd name="connsiteX83" fmla="*/ 2439692 w 4414281"/>
              <a:gd name="connsiteY83" fmla="*/ 1295400 h 4257675"/>
              <a:gd name="connsiteX84" fmla="*/ 2468267 w 4414281"/>
              <a:gd name="connsiteY84" fmla="*/ 1066800 h 4257675"/>
              <a:gd name="connsiteX85" fmla="*/ 2611142 w 4414281"/>
              <a:gd name="connsiteY85" fmla="*/ 971550 h 4257675"/>
              <a:gd name="connsiteX86" fmla="*/ 2668292 w 4414281"/>
              <a:gd name="connsiteY86" fmla="*/ 933450 h 4257675"/>
              <a:gd name="connsiteX87" fmla="*/ 2773067 w 4414281"/>
              <a:gd name="connsiteY87" fmla="*/ 885825 h 4257675"/>
              <a:gd name="connsiteX88" fmla="*/ 2773067 w 4414281"/>
              <a:gd name="connsiteY88" fmla="*/ 476250 h 4257675"/>
              <a:gd name="connsiteX89" fmla="*/ 2734967 w 4414281"/>
              <a:gd name="connsiteY89" fmla="*/ 400050 h 4257675"/>
              <a:gd name="connsiteX90" fmla="*/ 2639717 w 4414281"/>
              <a:gd name="connsiteY90" fmla="*/ 85725 h 4257675"/>
              <a:gd name="connsiteX91" fmla="*/ 2611142 w 4414281"/>
              <a:gd name="connsiteY91" fmla="*/ 28575 h 4257675"/>
              <a:gd name="connsiteX92" fmla="*/ 2582567 w 4414281"/>
              <a:gd name="connsiteY92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1915817 w 4414281"/>
              <a:gd name="connsiteY3" fmla="*/ 114300 h 4257675"/>
              <a:gd name="connsiteX4" fmla="*/ 1537992 w 4414281"/>
              <a:gd name="connsiteY4" fmla="*/ 298450 h 4257675"/>
              <a:gd name="connsiteX5" fmla="*/ 1245892 w 4414281"/>
              <a:gd name="connsiteY5" fmla="*/ 441325 h 4257675"/>
              <a:gd name="connsiteX6" fmla="*/ 871242 w 4414281"/>
              <a:gd name="connsiteY6" fmla="*/ 596900 h 4257675"/>
              <a:gd name="connsiteX7" fmla="*/ 417217 w 4414281"/>
              <a:gd name="connsiteY7" fmla="*/ 777875 h 4257675"/>
              <a:gd name="connsiteX8" fmla="*/ 515642 w 4414281"/>
              <a:gd name="connsiteY8" fmla="*/ 879475 h 4257675"/>
              <a:gd name="connsiteX9" fmla="*/ 810917 w 4414281"/>
              <a:gd name="connsiteY9" fmla="*/ 1311275 h 4257675"/>
              <a:gd name="connsiteX10" fmla="*/ 874417 w 4414281"/>
              <a:gd name="connsiteY10" fmla="*/ 1555750 h 4257675"/>
              <a:gd name="connsiteX11" fmla="*/ 985542 w 4414281"/>
              <a:gd name="connsiteY11" fmla="*/ 1739900 h 4257675"/>
              <a:gd name="connsiteX12" fmla="*/ 1179217 w 4414281"/>
              <a:gd name="connsiteY12" fmla="*/ 1981200 h 4257675"/>
              <a:gd name="connsiteX13" fmla="*/ 1049042 w 4414281"/>
              <a:gd name="connsiteY13" fmla="*/ 2057400 h 4257675"/>
              <a:gd name="connsiteX14" fmla="*/ 953792 w 4414281"/>
              <a:gd name="connsiteY14" fmla="*/ 2095500 h 4257675"/>
              <a:gd name="connsiteX15" fmla="*/ 763292 w 4414281"/>
              <a:gd name="connsiteY15" fmla="*/ 2181225 h 4257675"/>
              <a:gd name="connsiteX16" fmla="*/ 639467 w 4414281"/>
              <a:gd name="connsiteY16" fmla="*/ 2228850 h 4257675"/>
              <a:gd name="connsiteX17" fmla="*/ 572792 w 4414281"/>
              <a:gd name="connsiteY17" fmla="*/ 2276475 h 4257675"/>
              <a:gd name="connsiteX18" fmla="*/ 544217 w 4414281"/>
              <a:gd name="connsiteY18" fmla="*/ 2314575 h 4257675"/>
              <a:gd name="connsiteX19" fmla="*/ 487067 w 4414281"/>
              <a:gd name="connsiteY19" fmla="*/ 2324100 h 4257675"/>
              <a:gd name="connsiteX20" fmla="*/ 163217 w 4414281"/>
              <a:gd name="connsiteY20" fmla="*/ 2343150 h 4257675"/>
              <a:gd name="connsiteX21" fmla="*/ 115592 w 4414281"/>
              <a:gd name="connsiteY21" fmla="*/ 2362200 h 4257675"/>
              <a:gd name="connsiteX22" fmla="*/ 39392 w 4414281"/>
              <a:gd name="connsiteY22" fmla="*/ 2381250 h 4257675"/>
              <a:gd name="connsiteX23" fmla="*/ 29867 w 4414281"/>
              <a:gd name="connsiteY23" fmla="*/ 2447925 h 4257675"/>
              <a:gd name="connsiteX24" fmla="*/ 20342 w 4414281"/>
              <a:gd name="connsiteY24" fmla="*/ 2486025 h 4257675"/>
              <a:gd name="connsiteX25" fmla="*/ 10817 w 4414281"/>
              <a:gd name="connsiteY25" fmla="*/ 2533650 h 4257675"/>
              <a:gd name="connsiteX26" fmla="*/ 1292 w 4414281"/>
              <a:gd name="connsiteY26" fmla="*/ 2724150 h 4257675"/>
              <a:gd name="connsiteX27" fmla="*/ 10817 w 4414281"/>
              <a:gd name="connsiteY27" fmla="*/ 2800350 h 4257675"/>
              <a:gd name="connsiteX28" fmla="*/ 77492 w 4414281"/>
              <a:gd name="connsiteY28" fmla="*/ 2819400 h 4257675"/>
              <a:gd name="connsiteX29" fmla="*/ 163217 w 4414281"/>
              <a:gd name="connsiteY29" fmla="*/ 3000375 h 4257675"/>
              <a:gd name="connsiteX30" fmla="*/ 248942 w 4414281"/>
              <a:gd name="connsiteY30" fmla="*/ 3190875 h 4257675"/>
              <a:gd name="connsiteX31" fmla="*/ 287042 w 4414281"/>
              <a:gd name="connsiteY31" fmla="*/ 3257550 h 4257675"/>
              <a:gd name="connsiteX32" fmla="*/ 315617 w 4414281"/>
              <a:gd name="connsiteY32" fmla="*/ 3324225 h 4257675"/>
              <a:gd name="connsiteX33" fmla="*/ 353717 w 4414281"/>
              <a:gd name="connsiteY33" fmla="*/ 3429000 h 4257675"/>
              <a:gd name="connsiteX34" fmla="*/ 429917 w 4414281"/>
              <a:gd name="connsiteY34" fmla="*/ 3543300 h 4257675"/>
              <a:gd name="connsiteX35" fmla="*/ 487067 w 4414281"/>
              <a:gd name="connsiteY35" fmla="*/ 3638550 h 4257675"/>
              <a:gd name="connsiteX36" fmla="*/ 544217 w 4414281"/>
              <a:gd name="connsiteY36" fmla="*/ 3762375 h 4257675"/>
              <a:gd name="connsiteX37" fmla="*/ 753767 w 4414281"/>
              <a:gd name="connsiteY37" fmla="*/ 4019550 h 4257675"/>
              <a:gd name="connsiteX38" fmla="*/ 887117 w 4414281"/>
              <a:gd name="connsiteY38" fmla="*/ 4162425 h 4257675"/>
              <a:gd name="connsiteX39" fmla="*/ 963317 w 4414281"/>
              <a:gd name="connsiteY39" fmla="*/ 4229100 h 4257675"/>
              <a:gd name="connsiteX40" fmla="*/ 1010942 w 4414281"/>
              <a:gd name="connsiteY40" fmla="*/ 4257675 h 4257675"/>
              <a:gd name="connsiteX41" fmla="*/ 1172867 w 4414281"/>
              <a:gd name="connsiteY41" fmla="*/ 4095750 h 4257675"/>
              <a:gd name="connsiteX42" fmla="*/ 1363367 w 4414281"/>
              <a:gd name="connsiteY42" fmla="*/ 3924300 h 4257675"/>
              <a:gd name="connsiteX43" fmla="*/ 1477667 w 4414281"/>
              <a:gd name="connsiteY43" fmla="*/ 3810000 h 4257675"/>
              <a:gd name="connsiteX44" fmla="*/ 1630067 w 4414281"/>
              <a:gd name="connsiteY44" fmla="*/ 3686175 h 4257675"/>
              <a:gd name="connsiteX45" fmla="*/ 1706267 w 4414281"/>
              <a:gd name="connsiteY45" fmla="*/ 3609975 h 4257675"/>
              <a:gd name="connsiteX46" fmla="*/ 1801517 w 4414281"/>
              <a:gd name="connsiteY46" fmla="*/ 3533775 h 4257675"/>
              <a:gd name="connsiteX47" fmla="*/ 1868192 w 4414281"/>
              <a:gd name="connsiteY47" fmla="*/ 3457575 h 4257675"/>
              <a:gd name="connsiteX48" fmla="*/ 1963442 w 4414281"/>
              <a:gd name="connsiteY48" fmla="*/ 3362325 h 4257675"/>
              <a:gd name="connsiteX49" fmla="*/ 2039642 w 4414281"/>
              <a:gd name="connsiteY49" fmla="*/ 3238500 h 4257675"/>
              <a:gd name="connsiteX50" fmla="*/ 2096792 w 4414281"/>
              <a:gd name="connsiteY50" fmla="*/ 3181350 h 4257675"/>
              <a:gd name="connsiteX51" fmla="*/ 2153942 w 4414281"/>
              <a:gd name="connsiteY51" fmla="*/ 3114675 h 4257675"/>
              <a:gd name="connsiteX52" fmla="*/ 2306342 w 4414281"/>
              <a:gd name="connsiteY52" fmla="*/ 3000375 h 4257675"/>
              <a:gd name="connsiteX53" fmla="*/ 2553992 w 4414281"/>
              <a:gd name="connsiteY53" fmla="*/ 2857500 h 4257675"/>
              <a:gd name="connsiteX54" fmla="*/ 2649242 w 4414281"/>
              <a:gd name="connsiteY54" fmla="*/ 2819400 h 4257675"/>
              <a:gd name="connsiteX55" fmla="*/ 2801642 w 4414281"/>
              <a:gd name="connsiteY55" fmla="*/ 2733675 h 4257675"/>
              <a:gd name="connsiteX56" fmla="*/ 2887367 w 4414281"/>
              <a:gd name="connsiteY56" fmla="*/ 2695575 h 4257675"/>
              <a:gd name="connsiteX57" fmla="*/ 3058817 w 4414281"/>
              <a:gd name="connsiteY57" fmla="*/ 2628900 h 4257675"/>
              <a:gd name="connsiteX58" fmla="*/ 3582692 w 4414281"/>
              <a:gd name="connsiteY58" fmla="*/ 2667000 h 4257675"/>
              <a:gd name="connsiteX59" fmla="*/ 3687467 w 4414281"/>
              <a:gd name="connsiteY59" fmla="*/ 2695575 h 4257675"/>
              <a:gd name="connsiteX60" fmla="*/ 3877967 w 4414281"/>
              <a:gd name="connsiteY60" fmla="*/ 2733675 h 4257675"/>
              <a:gd name="connsiteX61" fmla="*/ 4278017 w 4414281"/>
              <a:gd name="connsiteY61" fmla="*/ 2752725 h 4257675"/>
              <a:gd name="connsiteX62" fmla="*/ 4363742 w 4414281"/>
              <a:gd name="connsiteY62" fmla="*/ 2762250 h 4257675"/>
              <a:gd name="connsiteX63" fmla="*/ 4411367 w 4414281"/>
              <a:gd name="connsiteY63" fmla="*/ 2752725 h 4257675"/>
              <a:gd name="connsiteX64" fmla="*/ 4401842 w 4414281"/>
              <a:gd name="connsiteY64" fmla="*/ 2705100 h 4257675"/>
              <a:gd name="connsiteX65" fmla="*/ 4382792 w 4414281"/>
              <a:gd name="connsiteY65" fmla="*/ 2647950 h 4257675"/>
              <a:gd name="connsiteX66" fmla="*/ 4316117 w 4414281"/>
              <a:gd name="connsiteY66" fmla="*/ 2533650 h 4257675"/>
              <a:gd name="connsiteX67" fmla="*/ 4249442 w 4414281"/>
              <a:gd name="connsiteY67" fmla="*/ 2438400 h 4257675"/>
              <a:gd name="connsiteX68" fmla="*/ 4220867 w 4414281"/>
              <a:gd name="connsiteY68" fmla="*/ 2352675 h 4257675"/>
              <a:gd name="connsiteX69" fmla="*/ 4201817 w 4414281"/>
              <a:gd name="connsiteY69" fmla="*/ 2276475 h 4257675"/>
              <a:gd name="connsiteX70" fmla="*/ 4144667 w 4414281"/>
              <a:gd name="connsiteY70" fmla="*/ 2114550 h 4257675"/>
              <a:gd name="connsiteX71" fmla="*/ 4097042 w 4414281"/>
              <a:gd name="connsiteY71" fmla="*/ 1962150 h 4257675"/>
              <a:gd name="connsiteX72" fmla="*/ 4077992 w 4414281"/>
              <a:gd name="connsiteY72" fmla="*/ 1847850 h 4257675"/>
              <a:gd name="connsiteX73" fmla="*/ 4058942 w 4414281"/>
              <a:gd name="connsiteY73" fmla="*/ 1695450 h 4257675"/>
              <a:gd name="connsiteX74" fmla="*/ 4011317 w 4414281"/>
              <a:gd name="connsiteY74" fmla="*/ 1619250 h 4257675"/>
              <a:gd name="connsiteX75" fmla="*/ 3982742 w 4414281"/>
              <a:gd name="connsiteY75" fmla="*/ 1628775 h 4257675"/>
              <a:gd name="connsiteX76" fmla="*/ 3897017 w 4414281"/>
              <a:gd name="connsiteY76" fmla="*/ 1647825 h 4257675"/>
              <a:gd name="connsiteX77" fmla="*/ 3496967 w 4414281"/>
              <a:gd name="connsiteY77" fmla="*/ 1752600 h 4257675"/>
              <a:gd name="connsiteX78" fmla="*/ 3354092 w 4414281"/>
              <a:gd name="connsiteY78" fmla="*/ 1771650 h 4257675"/>
              <a:gd name="connsiteX79" fmla="*/ 2477792 w 4414281"/>
              <a:gd name="connsiteY79" fmla="*/ 1743075 h 4257675"/>
              <a:gd name="connsiteX80" fmla="*/ 2468267 w 4414281"/>
              <a:gd name="connsiteY80" fmla="*/ 1562100 h 4257675"/>
              <a:gd name="connsiteX81" fmla="*/ 2449217 w 4414281"/>
              <a:gd name="connsiteY81" fmla="*/ 1428750 h 4257675"/>
              <a:gd name="connsiteX82" fmla="*/ 2439692 w 4414281"/>
              <a:gd name="connsiteY82" fmla="*/ 1295400 h 4257675"/>
              <a:gd name="connsiteX83" fmla="*/ 2468267 w 4414281"/>
              <a:gd name="connsiteY83" fmla="*/ 1066800 h 4257675"/>
              <a:gd name="connsiteX84" fmla="*/ 2611142 w 4414281"/>
              <a:gd name="connsiteY84" fmla="*/ 971550 h 4257675"/>
              <a:gd name="connsiteX85" fmla="*/ 2668292 w 4414281"/>
              <a:gd name="connsiteY85" fmla="*/ 933450 h 4257675"/>
              <a:gd name="connsiteX86" fmla="*/ 2773067 w 4414281"/>
              <a:gd name="connsiteY86" fmla="*/ 885825 h 4257675"/>
              <a:gd name="connsiteX87" fmla="*/ 2773067 w 4414281"/>
              <a:gd name="connsiteY87" fmla="*/ 476250 h 4257675"/>
              <a:gd name="connsiteX88" fmla="*/ 2734967 w 4414281"/>
              <a:gd name="connsiteY88" fmla="*/ 400050 h 4257675"/>
              <a:gd name="connsiteX89" fmla="*/ 2639717 w 4414281"/>
              <a:gd name="connsiteY89" fmla="*/ 85725 h 4257675"/>
              <a:gd name="connsiteX90" fmla="*/ 2611142 w 4414281"/>
              <a:gd name="connsiteY90" fmla="*/ 28575 h 4257675"/>
              <a:gd name="connsiteX91" fmla="*/ 2582567 w 4414281"/>
              <a:gd name="connsiteY91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1925342 w 4414281"/>
              <a:gd name="connsiteY3" fmla="*/ 123825 h 4257675"/>
              <a:gd name="connsiteX4" fmla="*/ 1537992 w 4414281"/>
              <a:gd name="connsiteY4" fmla="*/ 298450 h 4257675"/>
              <a:gd name="connsiteX5" fmla="*/ 1245892 w 4414281"/>
              <a:gd name="connsiteY5" fmla="*/ 441325 h 4257675"/>
              <a:gd name="connsiteX6" fmla="*/ 871242 w 4414281"/>
              <a:gd name="connsiteY6" fmla="*/ 596900 h 4257675"/>
              <a:gd name="connsiteX7" fmla="*/ 417217 w 4414281"/>
              <a:gd name="connsiteY7" fmla="*/ 777875 h 4257675"/>
              <a:gd name="connsiteX8" fmla="*/ 515642 w 4414281"/>
              <a:gd name="connsiteY8" fmla="*/ 879475 h 4257675"/>
              <a:gd name="connsiteX9" fmla="*/ 810917 w 4414281"/>
              <a:gd name="connsiteY9" fmla="*/ 1311275 h 4257675"/>
              <a:gd name="connsiteX10" fmla="*/ 874417 w 4414281"/>
              <a:gd name="connsiteY10" fmla="*/ 1555750 h 4257675"/>
              <a:gd name="connsiteX11" fmla="*/ 985542 w 4414281"/>
              <a:gd name="connsiteY11" fmla="*/ 1739900 h 4257675"/>
              <a:gd name="connsiteX12" fmla="*/ 1179217 w 4414281"/>
              <a:gd name="connsiteY12" fmla="*/ 1981200 h 4257675"/>
              <a:gd name="connsiteX13" fmla="*/ 1049042 w 4414281"/>
              <a:gd name="connsiteY13" fmla="*/ 2057400 h 4257675"/>
              <a:gd name="connsiteX14" fmla="*/ 953792 w 4414281"/>
              <a:gd name="connsiteY14" fmla="*/ 2095500 h 4257675"/>
              <a:gd name="connsiteX15" fmla="*/ 763292 w 4414281"/>
              <a:gd name="connsiteY15" fmla="*/ 2181225 h 4257675"/>
              <a:gd name="connsiteX16" fmla="*/ 639467 w 4414281"/>
              <a:gd name="connsiteY16" fmla="*/ 2228850 h 4257675"/>
              <a:gd name="connsiteX17" fmla="*/ 572792 w 4414281"/>
              <a:gd name="connsiteY17" fmla="*/ 2276475 h 4257675"/>
              <a:gd name="connsiteX18" fmla="*/ 544217 w 4414281"/>
              <a:gd name="connsiteY18" fmla="*/ 2314575 h 4257675"/>
              <a:gd name="connsiteX19" fmla="*/ 487067 w 4414281"/>
              <a:gd name="connsiteY19" fmla="*/ 2324100 h 4257675"/>
              <a:gd name="connsiteX20" fmla="*/ 163217 w 4414281"/>
              <a:gd name="connsiteY20" fmla="*/ 2343150 h 4257675"/>
              <a:gd name="connsiteX21" fmla="*/ 115592 w 4414281"/>
              <a:gd name="connsiteY21" fmla="*/ 2362200 h 4257675"/>
              <a:gd name="connsiteX22" fmla="*/ 39392 w 4414281"/>
              <a:gd name="connsiteY22" fmla="*/ 2381250 h 4257675"/>
              <a:gd name="connsiteX23" fmla="*/ 29867 w 4414281"/>
              <a:gd name="connsiteY23" fmla="*/ 2447925 h 4257675"/>
              <a:gd name="connsiteX24" fmla="*/ 20342 w 4414281"/>
              <a:gd name="connsiteY24" fmla="*/ 2486025 h 4257675"/>
              <a:gd name="connsiteX25" fmla="*/ 10817 w 4414281"/>
              <a:gd name="connsiteY25" fmla="*/ 2533650 h 4257675"/>
              <a:gd name="connsiteX26" fmla="*/ 1292 w 4414281"/>
              <a:gd name="connsiteY26" fmla="*/ 2724150 h 4257675"/>
              <a:gd name="connsiteX27" fmla="*/ 10817 w 4414281"/>
              <a:gd name="connsiteY27" fmla="*/ 2800350 h 4257675"/>
              <a:gd name="connsiteX28" fmla="*/ 77492 w 4414281"/>
              <a:gd name="connsiteY28" fmla="*/ 2819400 h 4257675"/>
              <a:gd name="connsiteX29" fmla="*/ 163217 w 4414281"/>
              <a:gd name="connsiteY29" fmla="*/ 3000375 h 4257675"/>
              <a:gd name="connsiteX30" fmla="*/ 248942 w 4414281"/>
              <a:gd name="connsiteY30" fmla="*/ 3190875 h 4257675"/>
              <a:gd name="connsiteX31" fmla="*/ 287042 w 4414281"/>
              <a:gd name="connsiteY31" fmla="*/ 3257550 h 4257675"/>
              <a:gd name="connsiteX32" fmla="*/ 315617 w 4414281"/>
              <a:gd name="connsiteY32" fmla="*/ 3324225 h 4257675"/>
              <a:gd name="connsiteX33" fmla="*/ 353717 w 4414281"/>
              <a:gd name="connsiteY33" fmla="*/ 3429000 h 4257675"/>
              <a:gd name="connsiteX34" fmla="*/ 429917 w 4414281"/>
              <a:gd name="connsiteY34" fmla="*/ 3543300 h 4257675"/>
              <a:gd name="connsiteX35" fmla="*/ 487067 w 4414281"/>
              <a:gd name="connsiteY35" fmla="*/ 3638550 h 4257675"/>
              <a:gd name="connsiteX36" fmla="*/ 544217 w 4414281"/>
              <a:gd name="connsiteY36" fmla="*/ 3762375 h 4257675"/>
              <a:gd name="connsiteX37" fmla="*/ 753767 w 4414281"/>
              <a:gd name="connsiteY37" fmla="*/ 4019550 h 4257675"/>
              <a:gd name="connsiteX38" fmla="*/ 887117 w 4414281"/>
              <a:gd name="connsiteY38" fmla="*/ 4162425 h 4257675"/>
              <a:gd name="connsiteX39" fmla="*/ 963317 w 4414281"/>
              <a:gd name="connsiteY39" fmla="*/ 4229100 h 4257675"/>
              <a:gd name="connsiteX40" fmla="*/ 1010942 w 4414281"/>
              <a:gd name="connsiteY40" fmla="*/ 4257675 h 4257675"/>
              <a:gd name="connsiteX41" fmla="*/ 1172867 w 4414281"/>
              <a:gd name="connsiteY41" fmla="*/ 4095750 h 4257675"/>
              <a:gd name="connsiteX42" fmla="*/ 1363367 w 4414281"/>
              <a:gd name="connsiteY42" fmla="*/ 3924300 h 4257675"/>
              <a:gd name="connsiteX43" fmla="*/ 1477667 w 4414281"/>
              <a:gd name="connsiteY43" fmla="*/ 3810000 h 4257675"/>
              <a:gd name="connsiteX44" fmla="*/ 1630067 w 4414281"/>
              <a:gd name="connsiteY44" fmla="*/ 3686175 h 4257675"/>
              <a:gd name="connsiteX45" fmla="*/ 1706267 w 4414281"/>
              <a:gd name="connsiteY45" fmla="*/ 3609975 h 4257675"/>
              <a:gd name="connsiteX46" fmla="*/ 1801517 w 4414281"/>
              <a:gd name="connsiteY46" fmla="*/ 3533775 h 4257675"/>
              <a:gd name="connsiteX47" fmla="*/ 1868192 w 4414281"/>
              <a:gd name="connsiteY47" fmla="*/ 3457575 h 4257675"/>
              <a:gd name="connsiteX48" fmla="*/ 1963442 w 4414281"/>
              <a:gd name="connsiteY48" fmla="*/ 3362325 h 4257675"/>
              <a:gd name="connsiteX49" fmla="*/ 2039642 w 4414281"/>
              <a:gd name="connsiteY49" fmla="*/ 3238500 h 4257675"/>
              <a:gd name="connsiteX50" fmla="*/ 2096792 w 4414281"/>
              <a:gd name="connsiteY50" fmla="*/ 3181350 h 4257675"/>
              <a:gd name="connsiteX51" fmla="*/ 2153942 w 4414281"/>
              <a:gd name="connsiteY51" fmla="*/ 3114675 h 4257675"/>
              <a:gd name="connsiteX52" fmla="*/ 2306342 w 4414281"/>
              <a:gd name="connsiteY52" fmla="*/ 3000375 h 4257675"/>
              <a:gd name="connsiteX53" fmla="*/ 2553992 w 4414281"/>
              <a:gd name="connsiteY53" fmla="*/ 2857500 h 4257675"/>
              <a:gd name="connsiteX54" fmla="*/ 2649242 w 4414281"/>
              <a:gd name="connsiteY54" fmla="*/ 2819400 h 4257675"/>
              <a:gd name="connsiteX55" fmla="*/ 2801642 w 4414281"/>
              <a:gd name="connsiteY55" fmla="*/ 2733675 h 4257675"/>
              <a:gd name="connsiteX56" fmla="*/ 2887367 w 4414281"/>
              <a:gd name="connsiteY56" fmla="*/ 2695575 h 4257675"/>
              <a:gd name="connsiteX57" fmla="*/ 3058817 w 4414281"/>
              <a:gd name="connsiteY57" fmla="*/ 2628900 h 4257675"/>
              <a:gd name="connsiteX58" fmla="*/ 3582692 w 4414281"/>
              <a:gd name="connsiteY58" fmla="*/ 2667000 h 4257675"/>
              <a:gd name="connsiteX59" fmla="*/ 3687467 w 4414281"/>
              <a:gd name="connsiteY59" fmla="*/ 2695575 h 4257675"/>
              <a:gd name="connsiteX60" fmla="*/ 3877967 w 4414281"/>
              <a:gd name="connsiteY60" fmla="*/ 2733675 h 4257675"/>
              <a:gd name="connsiteX61" fmla="*/ 4278017 w 4414281"/>
              <a:gd name="connsiteY61" fmla="*/ 2752725 h 4257675"/>
              <a:gd name="connsiteX62" fmla="*/ 4363742 w 4414281"/>
              <a:gd name="connsiteY62" fmla="*/ 2762250 h 4257675"/>
              <a:gd name="connsiteX63" fmla="*/ 4411367 w 4414281"/>
              <a:gd name="connsiteY63" fmla="*/ 2752725 h 4257675"/>
              <a:gd name="connsiteX64" fmla="*/ 4401842 w 4414281"/>
              <a:gd name="connsiteY64" fmla="*/ 2705100 h 4257675"/>
              <a:gd name="connsiteX65" fmla="*/ 4382792 w 4414281"/>
              <a:gd name="connsiteY65" fmla="*/ 2647950 h 4257675"/>
              <a:gd name="connsiteX66" fmla="*/ 4316117 w 4414281"/>
              <a:gd name="connsiteY66" fmla="*/ 2533650 h 4257675"/>
              <a:gd name="connsiteX67" fmla="*/ 4249442 w 4414281"/>
              <a:gd name="connsiteY67" fmla="*/ 2438400 h 4257675"/>
              <a:gd name="connsiteX68" fmla="*/ 4220867 w 4414281"/>
              <a:gd name="connsiteY68" fmla="*/ 2352675 h 4257675"/>
              <a:gd name="connsiteX69" fmla="*/ 4201817 w 4414281"/>
              <a:gd name="connsiteY69" fmla="*/ 2276475 h 4257675"/>
              <a:gd name="connsiteX70" fmla="*/ 4144667 w 4414281"/>
              <a:gd name="connsiteY70" fmla="*/ 2114550 h 4257675"/>
              <a:gd name="connsiteX71" fmla="*/ 4097042 w 4414281"/>
              <a:gd name="connsiteY71" fmla="*/ 1962150 h 4257675"/>
              <a:gd name="connsiteX72" fmla="*/ 4077992 w 4414281"/>
              <a:gd name="connsiteY72" fmla="*/ 1847850 h 4257675"/>
              <a:gd name="connsiteX73" fmla="*/ 4058942 w 4414281"/>
              <a:gd name="connsiteY73" fmla="*/ 1695450 h 4257675"/>
              <a:gd name="connsiteX74" fmla="*/ 4011317 w 4414281"/>
              <a:gd name="connsiteY74" fmla="*/ 1619250 h 4257675"/>
              <a:gd name="connsiteX75" fmla="*/ 3982742 w 4414281"/>
              <a:gd name="connsiteY75" fmla="*/ 1628775 h 4257675"/>
              <a:gd name="connsiteX76" fmla="*/ 3897017 w 4414281"/>
              <a:gd name="connsiteY76" fmla="*/ 1647825 h 4257675"/>
              <a:gd name="connsiteX77" fmla="*/ 3496967 w 4414281"/>
              <a:gd name="connsiteY77" fmla="*/ 1752600 h 4257675"/>
              <a:gd name="connsiteX78" fmla="*/ 3354092 w 4414281"/>
              <a:gd name="connsiteY78" fmla="*/ 1771650 h 4257675"/>
              <a:gd name="connsiteX79" fmla="*/ 2477792 w 4414281"/>
              <a:gd name="connsiteY79" fmla="*/ 1743075 h 4257675"/>
              <a:gd name="connsiteX80" fmla="*/ 2468267 w 4414281"/>
              <a:gd name="connsiteY80" fmla="*/ 1562100 h 4257675"/>
              <a:gd name="connsiteX81" fmla="*/ 2449217 w 4414281"/>
              <a:gd name="connsiteY81" fmla="*/ 1428750 h 4257675"/>
              <a:gd name="connsiteX82" fmla="*/ 2439692 w 4414281"/>
              <a:gd name="connsiteY82" fmla="*/ 1295400 h 4257675"/>
              <a:gd name="connsiteX83" fmla="*/ 2468267 w 4414281"/>
              <a:gd name="connsiteY83" fmla="*/ 1066800 h 4257675"/>
              <a:gd name="connsiteX84" fmla="*/ 2611142 w 4414281"/>
              <a:gd name="connsiteY84" fmla="*/ 971550 h 4257675"/>
              <a:gd name="connsiteX85" fmla="*/ 2668292 w 4414281"/>
              <a:gd name="connsiteY85" fmla="*/ 933450 h 4257675"/>
              <a:gd name="connsiteX86" fmla="*/ 2773067 w 4414281"/>
              <a:gd name="connsiteY86" fmla="*/ 885825 h 4257675"/>
              <a:gd name="connsiteX87" fmla="*/ 2773067 w 4414281"/>
              <a:gd name="connsiteY87" fmla="*/ 476250 h 4257675"/>
              <a:gd name="connsiteX88" fmla="*/ 2734967 w 4414281"/>
              <a:gd name="connsiteY88" fmla="*/ 400050 h 4257675"/>
              <a:gd name="connsiteX89" fmla="*/ 2639717 w 4414281"/>
              <a:gd name="connsiteY89" fmla="*/ 85725 h 4257675"/>
              <a:gd name="connsiteX90" fmla="*/ 2611142 w 4414281"/>
              <a:gd name="connsiteY90" fmla="*/ 28575 h 4257675"/>
              <a:gd name="connsiteX91" fmla="*/ 2582567 w 4414281"/>
              <a:gd name="connsiteY91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1925342 w 4414281"/>
              <a:gd name="connsiteY3" fmla="*/ 123825 h 4257675"/>
              <a:gd name="connsiteX4" fmla="*/ 1537992 w 4414281"/>
              <a:gd name="connsiteY4" fmla="*/ 298450 h 4257675"/>
              <a:gd name="connsiteX5" fmla="*/ 1245892 w 4414281"/>
              <a:gd name="connsiteY5" fmla="*/ 441325 h 4257675"/>
              <a:gd name="connsiteX6" fmla="*/ 871242 w 4414281"/>
              <a:gd name="connsiteY6" fmla="*/ 596900 h 4257675"/>
              <a:gd name="connsiteX7" fmla="*/ 417217 w 4414281"/>
              <a:gd name="connsiteY7" fmla="*/ 777875 h 4257675"/>
              <a:gd name="connsiteX8" fmla="*/ 515642 w 4414281"/>
              <a:gd name="connsiteY8" fmla="*/ 879475 h 4257675"/>
              <a:gd name="connsiteX9" fmla="*/ 810917 w 4414281"/>
              <a:gd name="connsiteY9" fmla="*/ 1311275 h 4257675"/>
              <a:gd name="connsiteX10" fmla="*/ 874417 w 4414281"/>
              <a:gd name="connsiteY10" fmla="*/ 1555750 h 4257675"/>
              <a:gd name="connsiteX11" fmla="*/ 985542 w 4414281"/>
              <a:gd name="connsiteY11" fmla="*/ 1739900 h 4257675"/>
              <a:gd name="connsiteX12" fmla="*/ 1179217 w 4414281"/>
              <a:gd name="connsiteY12" fmla="*/ 1981200 h 4257675"/>
              <a:gd name="connsiteX13" fmla="*/ 1049042 w 4414281"/>
              <a:gd name="connsiteY13" fmla="*/ 2057400 h 4257675"/>
              <a:gd name="connsiteX14" fmla="*/ 953792 w 4414281"/>
              <a:gd name="connsiteY14" fmla="*/ 2095500 h 4257675"/>
              <a:gd name="connsiteX15" fmla="*/ 763292 w 4414281"/>
              <a:gd name="connsiteY15" fmla="*/ 2181225 h 4257675"/>
              <a:gd name="connsiteX16" fmla="*/ 639467 w 4414281"/>
              <a:gd name="connsiteY16" fmla="*/ 2228850 h 4257675"/>
              <a:gd name="connsiteX17" fmla="*/ 572792 w 4414281"/>
              <a:gd name="connsiteY17" fmla="*/ 2276475 h 4257675"/>
              <a:gd name="connsiteX18" fmla="*/ 544217 w 4414281"/>
              <a:gd name="connsiteY18" fmla="*/ 2314575 h 4257675"/>
              <a:gd name="connsiteX19" fmla="*/ 487067 w 4414281"/>
              <a:gd name="connsiteY19" fmla="*/ 2324100 h 4257675"/>
              <a:gd name="connsiteX20" fmla="*/ 163217 w 4414281"/>
              <a:gd name="connsiteY20" fmla="*/ 2343150 h 4257675"/>
              <a:gd name="connsiteX21" fmla="*/ 115592 w 4414281"/>
              <a:gd name="connsiteY21" fmla="*/ 2362200 h 4257675"/>
              <a:gd name="connsiteX22" fmla="*/ 39392 w 4414281"/>
              <a:gd name="connsiteY22" fmla="*/ 2381250 h 4257675"/>
              <a:gd name="connsiteX23" fmla="*/ 29867 w 4414281"/>
              <a:gd name="connsiteY23" fmla="*/ 2447925 h 4257675"/>
              <a:gd name="connsiteX24" fmla="*/ 20342 w 4414281"/>
              <a:gd name="connsiteY24" fmla="*/ 2486025 h 4257675"/>
              <a:gd name="connsiteX25" fmla="*/ 10817 w 4414281"/>
              <a:gd name="connsiteY25" fmla="*/ 2533650 h 4257675"/>
              <a:gd name="connsiteX26" fmla="*/ 1292 w 4414281"/>
              <a:gd name="connsiteY26" fmla="*/ 2724150 h 4257675"/>
              <a:gd name="connsiteX27" fmla="*/ 10817 w 4414281"/>
              <a:gd name="connsiteY27" fmla="*/ 2800350 h 4257675"/>
              <a:gd name="connsiteX28" fmla="*/ 77492 w 4414281"/>
              <a:gd name="connsiteY28" fmla="*/ 2819400 h 4257675"/>
              <a:gd name="connsiteX29" fmla="*/ 163217 w 4414281"/>
              <a:gd name="connsiteY29" fmla="*/ 3000375 h 4257675"/>
              <a:gd name="connsiteX30" fmla="*/ 248942 w 4414281"/>
              <a:gd name="connsiteY30" fmla="*/ 3190875 h 4257675"/>
              <a:gd name="connsiteX31" fmla="*/ 287042 w 4414281"/>
              <a:gd name="connsiteY31" fmla="*/ 3257550 h 4257675"/>
              <a:gd name="connsiteX32" fmla="*/ 315617 w 4414281"/>
              <a:gd name="connsiteY32" fmla="*/ 3324225 h 4257675"/>
              <a:gd name="connsiteX33" fmla="*/ 353717 w 4414281"/>
              <a:gd name="connsiteY33" fmla="*/ 3429000 h 4257675"/>
              <a:gd name="connsiteX34" fmla="*/ 429917 w 4414281"/>
              <a:gd name="connsiteY34" fmla="*/ 3543300 h 4257675"/>
              <a:gd name="connsiteX35" fmla="*/ 487067 w 4414281"/>
              <a:gd name="connsiteY35" fmla="*/ 3638550 h 4257675"/>
              <a:gd name="connsiteX36" fmla="*/ 544217 w 4414281"/>
              <a:gd name="connsiteY36" fmla="*/ 3762375 h 4257675"/>
              <a:gd name="connsiteX37" fmla="*/ 753767 w 4414281"/>
              <a:gd name="connsiteY37" fmla="*/ 4019550 h 4257675"/>
              <a:gd name="connsiteX38" fmla="*/ 887117 w 4414281"/>
              <a:gd name="connsiteY38" fmla="*/ 4162425 h 4257675"/>
              <a:gd name="connsiteX39" fmla="*/ 963317 w 4414281"/>
              <a:gd name="connsiteY39" fmla="*/ 4229100 h 4257675"/>
              <a:gd name="connsiteX40" fmla="*/ 1010942 w 4414281"/>
              <a:gd name="connsiteY40" fmla="*/ 4257675 h 4257675"/>
              <a:gd name="connsiteX41" fmla="*/ 1172867 w 4414281"/>
              <a:gd name="connsiteY41" fmla="*/ 4095750 h 4257675"/>
              <a:gd name="connsiteX42" fmla="*/ 1363367 w 4414281"/>
              <a:gd name="connsiteY42" fmla="*/ 3924300 h 4257675"/>
              <a:gd name="connsiteX43" fmla="*/ 1477667 w 4414281"/>
              <a:gd name="connsiteY43" fmla="*/ 3810000 h 4257675"/>
              <a:gd name="connsiteX44" fmla="*/ 1630067 w 4414281"/>
              <a:gd name="connsiteY44" fmla="*/ 3686175 h 4257675"/>
              <a:gd name="connsiteX45" fmla="*/ 1706267 w 4414281"/>
              <a:gd name="connsiteY45" fmla="*/ 3609975 h 4257675"/>
              <a:gd name="connsiteX46" fmla="*/ 1801517 w 4414281"/>
              <a:gd name="connsiteY46" fmla="*/ 3533775 h 4257675"/>
              <a:gd name="connsiteX47" fmla="*/ 1868192 w 4414281"/>
              <a:gd name="connsiteY47" fmla="*/ 3457575 h 4257675"/>
              <a:gd name="connsiteX48" fmla="*/ 1963442 w 4414281"/>
              <a:gd name="connsiteY48" fmla="*/ 3362325 h 4257675"/>
              <a:gd name="connsiteX49" fmla="*/ 2039642 w 4414281"/>
              <a:gd name="connsiteY49" fmla="*/ 3238500 h 4257675"/>
              <a:gd name="connsiteX50" fmla="*/ 2096792 w 4414281"/>
              <a:gd name="connsiteY50" fmla="*/ 3181350 h 4257675"/>
              <a:gd name="connsiteX51" fmla="*/ 2153942 w 4414281"/>
              <a:gd name="connsiteY51" fmla="*/ 3114675 h 4257675"/>
              <a:gd name="connsiteX52" fmla="*/ 2306342 w 4414281"/>
              <a:gd name="connsiteY52" fmla="*/ 3000375 h 4257675"/>
              <a:gd name="connsiteX53" fmla="*/ 2553992 w 4414281"/>
              <a:gd name="connsiteY53" fmla="*/ 2857500 h 4257675"/>
              <a:gd name="connsiteX54" fmla="*/ 2649242 w 4414281"/>
              <a:gd name="connsiteY54" fmla="*/ 2819400 h 4257675"/>
              <a:gd name="connsiteX55" fmla="*/ 2801642 w 4414281"/>
              <a:gd name="connsiteY55" fmla="*/ 2733675 h 4257675"/>
              <a:gd name="connsiteX56" fmla="*/ 2887367 w 4414281"/>
              <a:gd name="connsiteY56" fmla="*/ 2695575 h 4257675"/>
              <a:gd name="connsiteX57" fmla="*/ 3058817 w 4414281"/>
              <a:gd name="connsiteY57" fmla="*/ 2628900 h 4257675"/>
              <a:gd name="connsiteX58" fmla="*/ 3582692 w 4414281"/>
              <a:gd name="connsiteY58" fmla="*/ 2667000 h 4257675"/>
              <a:gd name="connsiteX59" fmla="*/ 3687467 w 4414281"/>
              <a:gd name="connsiteY59" fmla="*/ 2695575 h 4257675"/>
              <a:gd name="connsiteX60" fmla="*/ 3877967 w 4414281"/>
              <a:gd name="connsiteY60" fmla="*/ 2733675 h 4257675"/>
              <a:gd name="connsiteX61" fmla="*/ 4278017 w 4414281"/>
              <a:gd name="connsiteY61" fmla="*/ 2752725 h 4257675"/>
              <a:gd name="connsiteX62" fmla="*/ 4363742 w 4414281"/>
              <a:gd name="connsiteY62" fmla="*/ 2762250 h 4257675"/>
              <a:gd name="connsiteX63" fmla="*/ 4411367 w 4414281"/>
              <a:gd name="connsiteY63" fmla="*/ 2752725 h 4257675"/>
              <a:gd name="connsiteX64" fmla="*/ 4401842 w 4414281"/>
              <a:gd name="connsiteY64" fmla="*/ 2705100 h 4257675"/>
              <a:gd name="connsiteX65" fmla="*/ 4382792 w 4414281"/>
              <a:gd name="connsiteY65" fmla="*/ 2647950 h 4257675"/>
              <a:gd name="connsiteX66" fmla="*/ 4316117 w 4414281"/>
              <a:gd name="connsiteY66" fmla="*/ 2533650 h 4257675"/>
              <a:gd name="connsiteX67" fmla="*/ 4249442 w 4414281"/>
              <a:gd name="connsiteY67" fmla="*/ 2438400 h 4257675"/>
              <a:gd name="connsiteX68" fmla="*/ 4220867 w 4414281"/>
              <a:gd name="connsiteY68" fmla="*/ 2352675 h 4257675"/>
              <a:gd name="connsiteX69" fmla="*/ 4201817 w 4414281"/>
              <a:gd name="connsiteY69" fmla="*/ 2276475 h 4257675"/>
              <a:gd name="connsiteX70" fmla="*/ 4144667 w 4414281"/>
              <a:gd name="connsiteY70" fmla="*/ 2114550 h 4257675"/>
              <a:gd name="connsiteX71" fmla="*/ 4097042 w 4414281"/>
              <a:gd name="connsiteY71" fmla="*/ 1962150 h 4257675"/>
              <a:gd name="connsiteX72" fmla="*/ 4077992 w 4414281"/>
              <a:gd name="connsiteY72" fmla="*/ 1847850 h 4257675"/>
              <a:gd name="connsiteX73" fmla="*/ 4058942 w 4414281"/>
              <a:gd name="connsiteY73" fmla="*/ 1695450 h 4257675"/>
              <a:gd name="connsiteX74" fmla="*/ 4011317 w 4414281"/>
              <a:gd name="connsiteY74" fmla="*/ 1619250 h 4257675"/>
              <a:gd name="connsiteX75" fmla="*/ 3982742 w 4414281"/>
              <a:gd name="connsiteY75" fmla="*/ 1628775 h 4257675"/>
              <a:gd name="connsiteX76" fmla="*/ 3897017 w 4414281"/>
              <a:gd name="connsiteY76" fmla="*/ 1647825 h 4257675"/>
              <a:gd name="connsiteX77" fmla="*/ 3496967 w 4414281"/>
              <a:gd name="connsiteY77" fmla="*/ 1752600 h 4257675"/>
              <a:gd name="connsiteX78" fmla="*/ 3354092 w 4414281"/>
              <a:gd name="connsiteY78" fmla="*/ 1771650 h 4257675"/>
              <a:gd name="connsiteX79" fmla="*/ 2477792 w 4414281"/>
              <a:gd name="connsiteY79" fmla="*/ 1743075 h 4257675"/>
              <a:gd name="connsiteX80" fmla="*/ 2468267 w 4414281"/>
              <a:gd name="connsiteY80" fmla="*/ 1562100 h 4257675"/>
              <a:gd name="connsiteX81" fmla="*/ 2449217 w 4414281"/>
              <a:gd name="connsiteY81" fmla="*/ 1428750 h 4257675"/>
              <a:gd name="connsiteX82" fmla="*/ 2439692 w 4414281"/>
              <a:gd name="connsiteY82" fmla="*/ 1295400 h 4257675"/>
              <a:gd name="connsiteX83" fmla="*/ 2468267 w 4414281"/>
              <a:gd name="connsiteY83" fmla="*/ 1066800 h 4257675"/>
              <a:gd name="connsiteX84" fmla="*/ 2611142 w 4414281"/>
              <a:gd name="connsiteY84" fmla="*/ 971550 h 4257675"/>
              <a:gd name="connsiteX85" fmla="*/ 2668292 w 4414281"/>
              <a:gd name="connsiteY85" fmla="*/ 933450 h 4257675"/>
              <a:gd name="connsiteX86" fmla="*/ 2773067 w 4414281"/>
              <a:gd name="connsiteY86" fmla="*/ 885825 h 4257675"/>
              <a:gd name="connsiteX87" fmla="*/ 2773067 w 4414281"/>
              <a:gd name="connsiteY87" fmla="*/ 476250 h 4257675"/>
              <a:gd name="connsiteX88" fmla="*/ 2734967 w 4414281"/>
              <a:gd name="connsiteY88" fmla="*/ 400050 h 4257675"/>
              <a:gd name="connsiteX89" fmla="*/ 2639717 w 4414281"/>
              <a:gd name="connsiteY89" fmla="*/ 85725 h 4257675"/>
              <a:gd name="connsiteX90" fmla="*/ 2611142 w 4414281"/>
              <a:gd name="connsiteY90" fmla="*/ 28575 h 4257675"/>
              <a:gd name="connsiteX91" fmla="*/ 2582567 w 4414281"/>
              <a:gd name="connsiteY91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1925342 w 4414281"/>
              <a:gd name="connsiteY3" fmla="*/ 123825 h 4257675"/>
              <a:gd name="connsiteX4" fmla="*/ 1537992 w 4414281"/>
              <a:gd name="connsiteY4" fmla="*/ 298450 h 4257675"/>
              <a:gd name="connsiteX5" fmla="*/ 1245892 w 4414281"/>
              <a:gd name="connsiteY5" fmla="*/ 441325 h 4257675"/>
              <a:gd name="connsiteX6" fmla="*/ 871242 w 4414281"/>
              <a:gd name="connsiteY6" fmla="*/ 596900 h 4257675"/>
              <a:gd name="connsiteX7" fmla="*/ 417217 w 4414281"/>
              <a:gd name="connsiteY7" fmla="*/ 777875 h 4257675"/>
              <a:gd name="connsiteX8" fmla="*/ 515642 w 4414281"/>
              <a:gd name="connsiteY8" fmla="*/ 879475 h 4257675"/>
              <a:gd name="connsiteX9" fmla="*/ 810917 w 4414281"/>
              <a:gd name="connsiteY9" fmla="*/ 1311275 h 4257675"/>
              <a:gd name="connsiteX10" fmla="*/ 874417 w 4414281"/>
              <a:gd name="connsiteY10" fmla="*/ 1555750 h 4257675"/>
              <a:gd name="connsiteX11" fmla="*/ 985542 w 4414281"/>
              <a:gd name="connsiteY11" fmla="*/ 1739900 h 4257675"/>
              <a:gd name="connsiteX12" fmla="*/ 1179217 w 4414281"/>
              <a:gd name="connsiteY12" fmla="*/ 1981200 h 4257675"/>
              <a:gd name="connsiteX13" fmla="*/ 1049042 w 4414281"/>
              <a:gd name="connsiteY13" fmla="*/ 2057400 h 4257675"/>
              <a:gd name="connsiteX14" fmla="*/ 953792 w 4414281"/>
              <a:gd name="connsiteY14" fmla="*/ 2095500 h 4257675"/>
              <a:gd name="connsiteX15" fmla="*/ 763292 w 4414281"/>
              <a:gd name="connsiteY15" fmla="*/ 2181225 h 4257675"/>
              <a:gd name="connsiteX16" fmla="*/ 639467 w 4414281"/>
              <a:gd name="connsiteY16" fmla="*/ 2228850 h 4257675"/>
              <a:gd name="connsiteX17" fmla="*/ 572792 w 4414281"/>
              <a:gd name="connsiteY17" fmla="*/ 2276475 h 4257675"/>
              <a:gd name="connsiteX18" fmla="*/ 544217 w 4414281"/>
              <a:gd name="connsiteY18" fmla="*/ 2314575 h 4257675"/>
              <a:gd name="connsiteX19" fmla="*/ 487067 w 4414281"/>
              <a:gd name="connsiteY19" fmla="*/ 2324100 h 4257675"/>
              <a:gd name="connsiteX20" fmla="*/ 163217 w 4414281"/>
              <a:gd name="connsiteY20" fmla="*/ 2343150 h 4257675"/>
              <a:gd name="connsiteX21" fmla="*/ 115592 w 4414281"/>
              <a:gd name="connsiteY21" fmla="*/ 2362200 h 4257675"/>
              <a:gd name="connsiteX22" fmla="*/ 39392 w 4414281"/>
              <a:gd name="connsiteY22" fmla="*/ 2381250 h 4257675"/>
              <a:gd name="connsiteX23" fmla="*/ 29867 w 4414281"/>
              <a:gd name="connsiteY23" fmla="*/ 2447925 h 4257675"/>
              <a:gd name="connsiteX24" fmla="*/ 20342 w 4414281"/>
              <a:gd name="connsiteY24" fmla="*/ 2486025 h 4257675"/>
              <a:gd name="connsiteX25" fmla="*/ 10817 w 4414281"/>
              <a:gd name="connsiteY25" fmla="*/ 2533650 h 4257675"/>
              <a:gd name="connsiteX26" fmla="*/ 1292 w 4414281"/>
              <a:gd name="connsiteY26" fmla="*/ 2724150 h 4257675"/>
              <a:gd name="connsiteX27" fmla="*/ 10817 w 4414281"/>
              <a:gd name="connsiteY27" fmla="*/ 2800350 h 4257675"/>
              <a:gd name="connsiteX28" fmla="*/ 77492 w 4414281"/>
              <a:gd name="connsiteY28" fmla="*/ 2819400 h 4257675"/>
              <a:gd name="connsiteX29" fmla="*/ 163217 w 4414281"/>
              <a:gd name="connsiteY29" fmla="*/ 3000375 h 4257675"/>
              <a:gd name="connsiteX30" fmla="*/ 248942 w 4414281"/>
              <a:gd name="connsiteY30" fmla="*/ 3190875 h 4257675"/>
              <a:gd name="connsiteX31" fmla="*/ 287042 w 4414281"/>
              <a:gd name="connsiteY31" fmla="*/ 3257550 h 4257675"/>
              <a:gd name="connsiteX32" fmla="*/ 315617 w 4414281"/>
              <a:gd name="connsiteY32" fmla="*/ 3324225 h 4257675"/>
              <a:gd name="connsiteX33" fmla="*/ 353717 w 4414281"/>
              <a:gd name="connsiteY33" fmla="*/ 3429000 h 4257675"/>
              <a:gd name="connsiteX34" fmla="*/ 429917 w 4414281"/>
              <a:gd name="connsiteY34" fmla="*/ 3543300 h 4257675"/>
              <a:gd name="connsiteX35" fmla="*/ 487067 w 4414281"/>
              <a:gd name="connsiteY35" fmla="*/ 3638550 h 4257675"/>
              <a:gd name="connsiteX36" fmla="*/ 544217 w 4414281"/>
              <a:gd name="connsiteY36" fmla="*/ 3762375 h 4257675"/>
              <a:gd name="connsiteX37" fmla="*/ 753767 w 4414281"/>
              <a:gd name="connsiteY37" fmla="*/ 4019550 h 4257675"/>
              <a:gd name="connsiteX38" fmla="*/ 887117 w 4414281"/>
              <a:gd name="connsiteY38" fmla="*/ 4162425 h 4257675"/>
              <a:gd name="connsiteX39" fmla="*/ 963317 w 4414281"/>
              <a:gd name="connsiteY39" fmla="*/ 4229100 h 4257675"/>
              <a:gd name="connsiteX40" fmla="*/ 1010942 w 4414281"/>
              <a:gd name="connsiteY40" fmla="*/ 4257675 h 4257675"/>
              <a:gd name="connsiteX41" fmla="*/ 1172867 w 4414281"/>
              <a:gd name="connsiteY41" fmla="*/ 4095750 h 4257675"/>
              <a:gd name="connsiteX42" fmla="*/ 1363367 w 4414281"/>
              <a:gd name="connsiteY42" fmla="*/ 3924300 h 4257675"/>
              <a:gd name="connsiteX43" fmla="*/ 1477667 w 4414281"/>
              <a:gd name="connsiteY43" fmla="*/ 3810000 h 4257675"/>
              <a:gd name="connsiteX44" fmla="*/ 1630067 w 4414281"/>
              <a:gd name="connsiteY44" fmla="*/ 3686175 h 4257675"/>
              <a:gd name="connsiteX45" fmla="*/ 1706267 w 4414281"/>
              <a:gd name="connsiteY45" fmla="*/ 3609975 h 4257675"/>
              <a:gd name="connsiteX46" fmla="*/ 1801517 w 4414281"/>
              <a:gd name="connsiteY46" fmla="*/ 3533775 h 4257675"/>
              <a:gd name="connsiteX47" fmla="*/ 1868192 w 4414281"/>
              <a:gd name="connsiteY47" fmla="*/ 3457575 h 4257675"/>
              <a:gd name="connsiteX48" fmla="*/ 1963442 w 4414281"/>
              <a:gd name="connsiteY48" fmla="*/ 3362325 h 4257675"/>
              <a:gd name="connsiteX49" fmla="*/ 2039642 w 4414281"/>
              <a:gd name="connsiteY49" fmla="*/ 3238500 h 4257675"/>
              <a:gd name="connsiteX50" fmla="*/ 2096792 w 4414281"/>
              <a:gd name="connsiteY50" fmla="*/ 3181350 h 4257675"/>
              <a:gd name="connsiteX51" fmla="*/ 2153942 w 4414281"/>
              <a:gd name="connsiteY51" fmla="*/ 3114675 h 4257675"/>
              <a:gd name="connsiteX52" fmla="*/ 2306342 w 4414281"/>
              <a:gd name="connsiteY52" fmla="*/ 3000375 h 4257675"/>
              <a:gd name="connsiteX53" fmla="*/ 2553992 w 4414281"/>
              <a:gd name="connsiteY53" fmla="*/ 2857500 h 4257675"/>
              <a:gd name="connsiteX54" fmla="*/ 2649242 w 4414281"/>
              <a:gd name="connsiteY54" fmla="*/ 2819400 h 4257675"/>
              <a:gd name="connsiteX55" fmla="*/ 2801642 w 4414281"/>
              <a:gd name="connsiteY55" fmla="*/ 2733675 h 4257675"/>
              <a:gd name="connsiteX56" fmla="*/ 2887367 w 4414281"/>
              <a:gd name="connsiteY56" fmla="*/ 2695575 h 4257675"/>
              <a:gd name="connsiteX57" fmla="*/ 3058817 w 4414281"/>
              <a:gd name="connsiteY57" fmla="*/ 2628900 h 4257675"/>
              <a:gd name="connsiteX58" fmla="*/ 3582692 w 4414281"/>
              <a:gd name="connsiteY58" fmla="*/ 2667000 h 4257675"/>
              <a:gd name="connsiteX59" fmla="*/ 3687467 w 4414281"/>
              <a:gd name="connsiteY59" fmla="*/ 2695575 h 4257675"/>
              <a:gd name="connsiteX60" fmla="*/ 3877967 w 4414281"/>
              <a:gd name="connsiteY60" fmla="*/ 2733675 h 4257675"/>
              <a:gd name="connsiteX61" fmla="*/ 4278017 w 4414281"/>
              <a:gd name="connsiteY61" fmla="*/ 2752725 h 4257675"/>
              <a:gd name="connsiteX62" fmla="*/ 4363742 w 4414281"/>
              <a:gd name="connsiteY62" fmla="*/ 2762250 h 4257675"/>
              <a:gd name="connsiteX63" fmla="*/ 4411367 w 4414281"/>
              <a:gd name="connsiteY63" fmla="*/ 2752725 h 4257675"/>
              <a:gd name="connsiteX64" fmla="*/ 4401842 w 4414281"/>
              <a:gd name="connsiteY64" fmla="*/ 2705100 h 4257675"/>
              <a:gd name="connsiteX65" fmla="*/ 4382792 w 4414281"/>
              <a:gd name="connsiteY65" fmla="*/ 2647950 h 4257675"/>
              <a:gd name="connsiteX66" fmla="*/ 4316117 w 4414281"/>
              <a:gd name="connsiteY66" fmla="*/ 2533650 h 4257675"/>
              <a:gd name="connsiteX67" fmla="*/ 4249442 w 4414281"/>
              <a:gd name="connsiteY67" fmla="*/ 2438400 h 4257675"/>
              <a:gd name="connsiteX68" fmla="*/ 4220867 w 4414281"/>
              <a:gd name="connsiteY68" fmla="*/ 2352675 h 4257675"/>
              <a:gd name="connsiteX69" fmla="*/ 4201817 w 4414281"/>
              <a:gd name="connsiteY69" fmla="*/ 2276475 h 4257675"/>
              <a:gd name="connsiteX70" fmla="*/ 4144667 w 4414281"/>
              <a:gd name="connsiteY70" fmla="*/ 2114550 h 4257675"/>
              <a:gd name="connsiteX71" fmla="*/ 4097042 w 4414281"/>
              <a:gd name="connsiteY71" fmla="*/ 1962150 h 4257675"/>
              <a:gd name="connsiteX72" fmla="*/ 4077992 w 4414281"/>
              <a:gd name="connsiteY72" fmla="*/ 1847850 h 4257675"/>
              <a:gd name="connsiteX73" fmla="*/ 4058942 w 4414281"/>
              <a:gd name="connsiteY73" fmla="*/ 1695450 h 4257675"/>
              <a:gd name="connsiteX74" fmla="*/ 4011317 w 4414281"/>
              <a:gd name="connsiteY74" fmla="*/ 1619250 h 4257675"/>
              <a:gd name="connsiteX75" fmla="*/ 3982742 w 4414281"/>
              <a:gd name="connsiteY75" fmla="*/ 1628775 h 4257675"/>
              <a:gd name="connsiteX76" fmla="*/ 3897017 w 4414281"/>
              <a:gd name="connsiteY76" fmla="*/ 1647825 h 4257675"/>
              <a:gd name="connsiteX77" fmla="*/ 3496967 w 4414281"/>
              <a:gd name="connsiteY77" fmla="*/ 1752600 h 4257675"/>
              <a:gd name="connsiteX78" fmla="*/ 3354092 w 4414281"/>
              <a:gd name="connsiteY78" fmla="*/ 1771650 h 4257675"/>
              <a:gd name="connsiteX79" fmla="*/ 2477792 w 4414281"/>
              <a:gd name="connsiteY79" fmla="*/ 1743075 h 4257675"/>
              <a:gd name="connsiteX80" fmla="*/ 2468267 w 4414281"/>
              <a:gd name="connsiteY80" fmla="*/ 1562100 h 4257675"/>
              <a:gd name="connsiteX81" fmla="*/ 2449217 w 4414281"/>
              <a:gd name="connsiteY81" fmla="*/ 1428750 h 4257675"/>
              <a:gd name="connsiteX82" fmla="*/ 2439692 w 4414281"/>
              <a:gd name="connsiteY82" fmla="*/ 1295400 h 4257675"/>
              <a:gd name="connsiteX83" fmla="*/ 2468267 w 4414281"/>
              <a:gd name="connsiteY83" fmla="*/ 1066800 h 4257675"/>
              <a:gd name="connsiteX84" fmla="*/ 2611142 w 4414281"/>
              <a:gd name="connsiteY84" fmla="*/ 971550 h 4257675"/>
              <a:gd name="connsiteX85" fmla="*/ 2668292 w 4414281"/>
              <a:gd name="connsiteY85" fmla="*/ 933450 h 4257675"/>
              <a:gd name="connsiteX86" fmla="*/ 2773067 w 4414281"/>
              <a:gd name="connsiteY86" fmla="*/ 885825 h 4257675"/>
              <a:gd name="connsiteX87" fmla="*/ 2773067 w 4414281"/>
              <a:gd name="connsiteY87" fmla="*/ 476250 h 4257675"/>
              <a:gd name="connsiteX88" fmla="*/ 2734967 w 4414281"/>
              <a:gd name="connsiteY88" fmla="*/ 400050 h 4257675"/>
              <a:gd name="connsiteX89" fmla="*/ 2639717 w 4414281"/>
              <a:gd name="connsiteY89" fmla="*/ 85725 h 4257675"/>
              <a:gd name="connsiteX90" fmla="*/ 2582567 w 4414281"/>
              <a:gd name="connsiteY90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1925342 w 4414281"/>
              <a:gd name="connsiteY3" fmla="*/ 123825 h 4257675"/>
              <a:gd name="connsiteX4" fmla="*/ 1537992 w 4414281"/>
              <a:gd name="connsiteY4" fmla="*/ 298450 h 4257675"/>
              <a:gd name="connsiteX5" fmla="*/ 1245892 w 4414281"/>
              <a:gd name="connsiteY5" fmla="*/ 441325 h 4257675"/>
              <a:gd name="connsiteX6" fmla="*/ 871242 w 4414281"/>
              <a:gd name="connsiteY6" fmla="*/ 596900 h 4257675"/>
              <a:gd name="connsiteX7" fmla="*/ 417217 w 4414281"/>
              <a:gd name="connsiteY7" fmla="*/ 777875 h 4257675"/>
              <a:gd name="connsiteX8" fmla="*/ 515642 w 4414281"/>
              <a:gd name="connsiteY8" fmla="*/ 879475 h 4257675"/>
              <a:gd name="connsiteX9" fmla="*/ 810917 w 4414281"/>
              <a:gd name="connsiteY9" fmla="*/ 1311275 h 4257675"/>
              <a:gd name="connsiteX10" fmla="*/ 874417 w 4414281"/>
              <a:gd name="connsiteY10" fmla="*/ 1555750 h 4257675"/>
              <a:gd name="connsiteX11" fmla="*/ 985542 w 4414281"/>
              <a:gd name="connsiteY11" fmla="*/ 1739900 h 4257675"/>
              <a:gd name="connsiteX12" fmla="*/ 1179217 w 4414281"/>
              <a:gd name="connsiteY12" fmla="*/ 1981200 h 4257675"/>
              <a:gd name="connsiteX13" fmla="*/ 1049042 w 4414281"/>
              <a:gd name="connsiteY13" fmla="*/ 2057400 h 4257675"/>
              <a:gd name="connsiteX14" fmla="*/ 953792 w 4414281"/>
              <a:gd name="connsiteY14" fmla="*/ 2095500 h 4257675"/>
              <a:gd name="connsiteX15" fmla="*/ 763292 w 4414281"/>
              <a:gd name="connsiteY15" fmla="*/ 2181225 h 4257675"/>
              <a:gd name="connsiteX16" fmla="*/ 639467 w 4414281"/>
              <a:gd name="connsiteY16" fmla="*/ 2228850 h 4257675"/>
              <a:gd name="connsiteX17" fmla="*/ 572792 w 4414281"/>
              <a:gd name="connsiteY17" fmla="*/ 2276475 h 4257675"/>
              <a:gd name="connsiteX18" fmla="*/ 544217 w 4414281"/>
              <a:gd name="connsiteY18" fmla="*/ 2314575 h 4257675"/>
              <a:gd name="connsiteX19" fmla="*/ 487067 w 4414281"/>
              <a:gd name="connsiteY19" fmla="*/ 2324100 h 4257675"/>
              <a:gd name="connsiteX20" fmla="*/ 163217 w 4414281"/>
              <a:gd name="connsiteY20" fmla="*/ 2343150 h 4257675"/>
              <a:gd name="connsiteX21" fmla="*/ 115592 w 4414281"/>
              <a:gd name="connsiteY21" fmla="*/ 2362200 h 4257675"/>
              <a:gd name="connsiteX22" fmla="*/ 39392 w 4414281"/>
              <a:gd name="connsiteY22" fmla="*/ 2381250 h 4257675"/>
              <a:gd name="connsiteX23" fmla="*/ 29867 w 4414281"/>
              <a:gd name="connsiteY23" fmla="*/ 2447925 h 4257675"/>
              <a:gd name="connsiteX24" fmla="*/ 20342 w 4414281"/>
              <a:gd name="connsiteY24" fmla="*/ 2486025 h 4257675"/>
              <a:gd name="connsiteX25" fmla="*/ 10817 w 4414281"/>
              <a:gd name="connsiteY25" fmla="*/ 2533650 h 4257675"/>
              <a:gd name="connsiteX26" fmla="*/ 1292 w 4414281"/>
              <a:gd name="connsiteY26" fmla="*/ 2724150 h 4257675"/>
              <a:gd name="connsiteX27" fmla="*/ 10817 w 4414281"/>
              <a:gd name="connsiteY27" fmla="*/ 2800350 h 4257675"/>
              <a:gd name="connsiteX28" fmla="*/ 77492 w 4414281"/>
              <a:gd name="connsiteY28" fmla="*/ 2819400 h 4257675"/>
              <a:gd name="connsiteX29" fmla="*/ 163217 w 4414281"/>
              <a:gd name="connsiteY29" fmla="*/ 3000375 h 4257675"/>
              <a:gd name="connsiteX30" fmla="*/ 248942 w 4414281"/>
              <a:gd name="connsiteY30" fmla="*/ 3190875 h 4257675"/>
              <a:gd name="connsiteX31" fmla="*/ 287042 w 4414281"/>
              <a:gd name="connsiteY31" fmla="*/ 3257550 h 4257675"/>
              <a:gd name="connsiteX32" fmla="*/ 315617 w 4414281"/>
              <a:gd name="connsiteY32" fmla="*/ 3324225 h 4257675"/>
              <a:gd name="connsiteX33" fmla="*/ 353717 w 4414281"/>
              <a:gd name="connsiteY33" fmla="*/ 3429000 h 4257675"/>
              <a:gd name="connsiteX34" fmla="*/ 429917 w 4414281"/>
              <a:gd name="connsiteY34" fmla="*/ 3543300 h 4257675"/>
              <a:gd name="connsiteX35" fmla="*/ 487067 w 4414281"/>
              <a:gd name="connsiteY35" fmla="*/ 3638550 h 4257675"/>
              <a:gd name="connsiteX36" fmla="*/ 544217 w 4414281"/>
              <a:gd name="connsiteY36" fmla="*/ 3762375 h 4257675"/>
              <a:gd name="connsiteX37" fmla="*/ 753767 w 4414281"/>
              <a:gd name="connsiteY37" fmla="*/ 4019550 h 4257675"/>
              <a:gd name="connsiteX38" fmla="*/ 887117 w 4414281"/>
              <a:gd name="connsiteY38" fmla="*/ 4162425 h 4257675"/>
              <a:gd name="connsiteX39" fmla="*/ 963317 w 4414281"/>
              <a:gd name="connsiteY39" fmla="*/ 4229100 h 4257675"/>
              <a:gd name="connsiteX40" fmla="*/ 1010942 w 4414281"/>
              <a:gd name="connsiteY40" fmla="*/ 4257675 h 4257675"/>
              <a:gd name="connsiteX41" fmla="*/ 1172867 w 4414281"/>
              <a:gd name="connsiteY41" fmla="*/ 4095750 h 4257675"/>
              <a:gd name="connsiteX42" fmla="*/ 1363367 w 4414281"/>
              <a:gd name="connsiteY42" fmla="*/ 3924300 h 4257675"/>
              <a:gd name="connsiteX43" fmla="*/ 1477667 w 4414281"/>
              <a:gd name="connsiteY43" fmla="*/ 3810000 h 4257675"/>
              <a:gd name="connsiteX44" fmla="*/ 1630067 w 4414281"/>
              <a:gd name="connsiteY44" fmla="*/ 3686175 h 4257675"/>
              <a:gd name="connsiteX45" fmla="*/ 1706267 w 4414281"/>
              <a:gd name="connsiteY45" fmla="*/ 3609975 h 4257675"/>
              <a:gd name="connsiteX46" fmla="*/ 1801517 w 4414281"/>
              <a:gd name="connsiteY46" fmla="*/ 3533775 h 4257675"/>
              <a:gd name="connsiteX47" fmla="*/ 1868192 w 4414281"/>
              <a:gd name="connsiteY47" fmla="*/ 3457575 h 4257675"/>
              <a:gd name="connsiteX48" fmla="*/ 1963442 w 4414281"/>
              <a:gd name="connsiteY48" fmla="*/ 3362325 h 4257675"/>
              <a:gd name="connsiteX49" fmla="*/ 2039642 w 4414281"/>
              <a:gd name="connsiteY49" fmla="*/ 3238500 h 4257675"/>
              <a:gd name="connsiteX50" fmla="*/ 2096792 w 4414281"/>
              <a:gd name="connsiteY50" fmla="*/ 3181350 h 4257675"/>
              <a:gd name="connsiteX51" fmla="*/ 2153942 w 4414281"/>
              <a:gd name="connsiteY51" fmla="*/ 3114675 h 4257675"/>
              <a:gd name="connsiteX52" fmla="*/ 2306342 w 4414281"/>
              <a:gd name="connsiteY52" fmla="*/ 3000375 h 4257675"/>
              <a:gd name="connsiteX53" fmla="*/ 2553992 w 4414281"/>
              <a:gd name="connsiteY53" fmla="*/ 2857500 h 4257675"/>
              <a:gd name="connsiteX54" fmla="*/ 2649242 w 4414281"/>
              <a:gd name="connsiteY54" fmla="*/ 2819400 h 4257675"/>
              <a:gd name="connsiteX55" fmla="*/ 2801642 w 4414281"/>
              <a:gd name="connsiteY55" fmla="*/ 2733675 h 4257675"/>
              <a:gd name="connsiteX56" fmla="*/ 2887367 w 4414281"/>
              <a:gd name="connsiteY56" fmla="*/ 2695575 h 4257675"/>
              <a:gd name="connsiteX57" fmla="*/ 3058817 w 4414281"/>
              <a:gd name="connsiteY57" fmla="*/ 2628900 h 4257675"/>
              <a:gd name="connsiteX58" fmla="*/ 3582692 w 4414281"/>
              <a:gd name="connsiteY58" fmla="*/ 2667000 h 4257675"/>
              <a:gd name="connsiteX59" fmla="*/ 3687467 w 4414281"/>
              <a:gd name="connsiteY59" fmla="*/ 2695575 h 4257675"/>
              <a:gd name="connsiteX60" fmla="*/ 3877967 w 4414281"/>
              <a:gd name="connsiteY60" fmla="*/ 2733675 h 4257675"/>
              <a:gd name="connsiteX61" fmla="*/ 4278017 w 4414281"/>
              <a:gd name="connsiteY61" fmla="*/ 2752725 h 4257675"/>
              <a:gd name="connsiteX62" fmla="*/ 4363742 w 4414281"/>
              <a:gd name="connsiteY62" fmla="*/ 2762250 h 4257675"/>
              <a:gd name="connsiteX63" fmla="*/ 4411367 w 4414281"/>
              <a:gd name="connsiteY63" fmla="*/ 2752725 h 4257675"/>
              <a:gd name="connsiteX64" fmla="*/ 4401842 w 4414281"/>
              <a:gd name="connsiteY64" fmla="*/ 2705100 h 4257675"/>
              <a:gd name="connsiteX65" fmla="*/ 4382792 w 4414281"/>
              <a:gd name="connsiteY65" fmla="*/ 2647950 h 4257675"/>
              <a:gd name="connsiteX66" fmla="*/ 4316117 w 4414281"/>
              <a:gd name="connsiteY66" fmla="*/ 2533650 h 4257675"/>
              <a:gd name="connsiteX67" fmla="*/ 4249442 w 4414281"/>
              <a:gd name="connsiteY67" fmla="*/ 2438400 h 4257675"/>
              <a:gd name="connsiteX68" fmla="*/ 4220867 w 4414281"/>
              <a:gd name="connsiteY68" fmla="*/ 2352675 h 4257675"/>
              <a:gd name="connsiteX69" fmla="*/ 4201817 w 4414281"/>
              <a:gd name="connsiteY69" fmla="*/ 2276475 h 4257675"/>
              <a:gd name="connsiteX70" fmla="*/ 4144667 w 4414281"/>
              <a:gd name="connsiteY70" fmla="*/ 2114550 h 4257675"/>
              <a:gd name="connsiteX71" fmla="*/ 4097042 w 4414281"/>
              <a:gd name="connsiteY71" fmla="*/ 1962150 h 4257675"/>
              <a:gd name="connsiteX72" fmla="*/ 4077992 w 4414281"/>
              <a:gd name="connsiteY72" fmla="*/ 1847850 h 4257675"/>
              <a:gd name="connsiteX73" fmla="*/ 4058942 w 4414281"/>
              <a:gd name="connsiteY73" fmla="*/ 1695450 h 4257675"/>
              <a:gd name="connsiteX74" fmla="*/ 4011317 w 4414281"/>
              <a:gd name="connsiteY74" fmla="*/ 1619250 h 4257675"/>
              <a:gd name="connsiteX75" fmla="*/ 3982742 w 4414281"/>
              <a:gd name="connsiteY75" fmla="*/ 1628775 h 4257675"/>
              <a:gd name="connsiteX76" fmla="*/ 3897017 w 4414281"/>
              <a:gd name="connsiteY76" fmla="*/ 1647825 h 4257675"/>
              <a:gd name="connsiteX77" fmla="*/ 3496967 w 4414281"/>
              <a:gd name="connsiteY77" fmla="*/ 1752600 h 4257675"/>
              <a:gd name="connsiteX78" fmla="*/ 3354092 w 4414281"/>
              <a:gd name="connsiteY78" fmla="*/ 1771650 h 4257675"/>
              <a:gd name="connsiteX79" fmla="*/ 2477792 w 4414281"/>
              <a:gd name="connsiteY79" fmla="*/ 1743075 h 4257675"/>
              <a:gd name="connsiteX80" fmla="*/ 2468267 w 4414281"/>
              <a:gd name="connsiteY80" fmla="*/ 1562100 h 4257675"/>
              <a:gd name="connsiteX81" fmla="*/ 2449217 w 4414281"/>
              <a:gd name="connsiteY81" fmla="*/ 1428750 h 4257675"/>
              <a:gd name="connsiteX82" fmla="*/ 2439692 w 4414281"/>
              <a:gd name="connsiteY82" fmla="*/ 1295400 h 4257675"/>
              <a:gd name="connsiteX83" fmla="*/ 2468267 w 4414281"/>
              <a:gd name="connsiteY83" fmla="*/ 1066800 h 4257675"/>
              <a:gd name="connsiteX84" fmla="*/ 2611142 w 4414281"/>
              <a:gd name="connsiteY84" fmla="*/ 971550 h 4257675"/>
              <a:gd name="connsiteX85" fmla="*/ 2668292 w 4414281"/>
              <a:gd name="connsiteY85" fmla="*/ 933450 h 4257675"/>
              <a:gd name="connsiteX86" fmla="*/ 2773067 w 4414281"/>
              <a:gd name="connsiteY86" fmla="*/ 885825 h 4257675"/>
              <a:gd name="connsiteX87" fmla="*/ 2773067 w 4414281"/>
              <a:gd name="connsiteY87" fmla="*/ 476250 h 4257675"/>
              <a:gd name="connsiteX88" fmla="*/ 2734967 w 4414281"/>
              <a:gd name="connsiteY88" fmla="*/ 400050 h 4257675"/>
              <a:gd name="connsiteX89" fmla="*/ 2639717 w 4414281"/>
              <a:gd name="connsiteY89" fmla="*/ 85725 h 4257675"/>
              <a:gd name="connsiteX90" fmla="*/ 2582567 w 4414281"/>
              <a:gd name="connsiteY90" fmla="*/ 0 h 4257675"/>
              <a:gd name="connsiteX0" fmla="*/ 2582567 w 4414281"/>
              <a:gd name="connsiteY0" fmla="*/ 0 h 4257675"/>
              <a:gd name="connsiteX1" fmla="*/ 2582567 w 4414281"/>
              <a:gd name="connsiteY1" fmla="*/ 0 h 4257675"/>
              <a:gd name="connsiteX2" fmla="*/ 2411117 w 4414281"/>
              <a:gd name="connsiteY2" fmla="*/ 19050 h 4257675"/>
              <a:gd name="connsiteX3" fmla="*/ 1925342 w 4414281"/>
              <a:gd name="connsiteY3" fmla="*/ 123825 h 4257675"/>
              <a:gd name="connsiteX4" fmla="*/ 1537992 w 4414281"/>
              <a:gd name="connsiteY4" fmla="*/ 298450 h 4257675"/>
              <a:gd name="connsiteX5" fmla="*/ 1245892 w 4414281"/>
              <a:gd name="connsiteY5" fmla="*/ 441325 h 4257675"/>
              <a:gd name="connsiteX6" fmla="*/ 871242 w 4414281"/>
              <a:gd name="connsiteY6" fmla="*/ 596900 h 4257675"/>
              <a:gd name="connsiteX7" fmla="*/ 417217 w 4414281"/>
              <a:gd name="connsiteY7" fmla="*/ 777875 h 4257675"/>
              <a:gd name="connsiteX8" fmla="*/ 515642 w 4414281"/>
              <a:gd name="connsiteY8" fmla="*/ 879475 h 4257675"/>
              <a:gd name="connsiteX9" fmla="*/ 810917 w 4414281"/>
              <a:gd name="connsiteY9" fmla="*/ 1311275 h 4257675"/>
              <a:gd name="connsiteX10" fmla="*/ 874417 w 4414281"/>
              <a:gd name="connsiteY10" fmla="*/ 1555750 h 4257675"/>
              <a:gd name="connsiteX11" fmla="*/ 985542 w 4414281"/>
              <a:gd name="connsiteY11" fmla="*/ 1739900 h 4257675"/>
              <a:gd name="connsiteX12" fmla="*/ 1179217 w 4414281"/>
              <a:gd name="connsiteY12" fmla="*/ 1981200 h 4257675"/>
              <a:gd name="connsiteX13" fmla="*/ 1049042 w 4414281"/>
              <a:gd name="connsiteY13" fmla="*/ 2057400 h 4257675"/>
              <a:gd name="connsiteX14" fmla="*/ 953792 w 4414281"/>
              <a:gd name="connsiteY14" fmla="*/ 2095500 h 4257675"/>
              <a:gd name="connsiteX15" fmla="*/ 763292 w 4414281"/>
              <a:gd name="connsiteY15" fmla="*/ 2181225 h 4257675"/>
              <a:gd name="connsiteX16" fmla="*/ 639467 w 4414281"/>
              <a:gd name="connsiteY16" fmla="*/ 2228850 h 4257675"/>
              <a:gd name="connsiteX17" fmla="*/ 572792 w 4414281"/>
              <a:gd name="connsiteY17" fmla="*/ 2276475 h 4257675"/>
              <a:gd name="connsiteX18" fmla="*/ 544217 w 4414281"/>
              <a:gd name="connsiteY18" fmla="*/ 2314575 h 4257675"/>
              <a:gd name="connsiteX19" fmla="*/ 487067 w 4414281"/>
              <a:gd name="connsiteY19" fmla="*/ 2324100 h 4257675"/>
              <a:gd name="connsiteX20" fmla="*/ 163217 w 4414281"/>
              <a:gd name="connsiteY20" fmla="*/ 2343150 h 4257675"/>
              <a:gd name="connsiteX21" fmla="*/ 115592 w 4414281"/>
              <a:gd name="connsiteY21" fmla="*/ 2362200 h 4257675"/>
              <a:gd name="connsiteX22" fmla="*/ 39392 w 4414281"/>
              <a:gd name="connsiteY22" fmla="*/ 2381250 h 4257675"/>
              <a:gd name="connsiteX23" fmla="*/ 29867 w 4414281"/>
              <a:gd name="connsiteY23" fmla="*/ 2447925 h 4257675"/>
              <a:gd name="connsiteX24" fmla="*/ 20342 w 4414281"/>
              <a:gd name="connsiteY24" fmla="*/ 2486025 h 4257675"/>
              <a:gd name="connsiteX25" fmla="*/ 10817 w 4414281"/>
              <a:gd name="connsiteY25" fmla="*/ 2533650 h 4257675"/>
              <a:gd name="connsiteX26" fmla="*/ 1292 w 4414281"/>
              <a:gd name="connsiteY26" fmla="*/ 2724150 h 4257675"/>
              <a:gd name="connsiteX27" fmla="*/ 10817 w 4414281"/>
              <a:gd name="connsiteY27" fmla="*/ 2800350 h 4257675"/>
              <a:gd name="connsiteX28" fmla="*/ 77492 w 4414281"/>
              <a:gd name="connsiteY28" fmla="*/ 2819400 h 4257675"/>
              <a:gd name="connsiteX29" fmla="*/ 163217 w 4414281"/>
              <a:gd name="connsiteY29" fmla="*/ 3000375 h 4257675"/>
              <a:gd name="connsiteX30" fmla="*/ 248942 w 4414281"/>
              <a:gd name="connsiteY30" fmla="*/ 3190875 h 4257675"/>
              <a:gd name="connsiteX31" fmla="*/ 287042 w 4414281"/>
              <a:gd name="connsiteY31" fmla="*/ 3257550 h 4257675"/>
              <a:gd name="connsiteX32" fmla="*/ 315617 w 4414281"/>
              <a:gd name="connsiteY32" fmla="*/ 3324225 h 4257675"/>
              <a:gd name="connsiteX33" fmla="*/ 353717 w 4414281"/>
              <a:gd name="connsiteY33" fmla="*/ 3429000 h 4257675"/>
              <a:gd name="connsiteX34" fmla="*/ 429917 w 4414281"/>
              <a:gd name="connsiteY34" fmla="*/ 3543300 h 4257675"/>
              <a:gd name="connsiteX35" fmla="*/ 487067 w 4414281"/>
              <a:gd name="connsiteY35" fmla="*/ 3638550 h 4257675"/>
              <a:gd name="connsiteX36" fmla="*/ 544217 w 4414281"/>
              <a:gd name="connsiteY36" fmla="*/ 3762375 h 4257675"/>
              <a:gd name="connsiteX37" fmla="*/ 753767 w 4414281"/>
              <a:gd name="connsiteY37" fmla="*/ 4019550 h 4257675"/>
              <a:gd name="connsiteX38" fmla="*/ 887117 w 4414281"/>
              <a:gd name="connsiteY38" fmla="*/ 4162425 h 4257675"/>
              <a:gd name="connsiteX39" fmla="*/ 963317 w 4414281"/>
              <a:gd name="connsiteY39" fmla="*/ 4229100 h 4257675"/>
              <a:gd name="connsiteX40" fmla="*/ 1010942 w 4414281"/>
              <a:gd name="connsiteY40" fmla="*/ 4257675 h 4257675"/>
              <a:gd name="connsiteX41" fmla="*/ 1172867 w 4414281"/>
              <a:gd name="connsiteY41" fmla="*/ 4095750 h 4257675"/>
              <a:gd name="connsiteX42" fmla="*/ 1363367 w 4414281"/>
              <a:gd name="connsiteY42" fmla="*/ 3924300 h 4257675"/>
              <a:gd name="connsiteX43" fmla="*/ 1477667 w 4414281"/>
              <a:gd name="connsiteY43" fmla="*/ 3810000 h 4257675"/>
              <a:gd name="connsiteX44" fmla="*/ 1630067 w 4414281"/>
              <a:gd name="connsiteY44" fmla="*/ 3686175 h 4257675"/>
              <a:gd name="connsiteX45" fmla="*/ 1706267 w 4414281"/>
              <a:gd name="connsiteY45" fmla="*/ 3609975 h 4257675"/>
              <a:gd name="connsiteX46" fmla="*/ 1801517 w 4414281"/>
              <a:gd name="connsiteY46" fmla="*/ 3533775 h 4257675"/>
              <a:gd name="connsiteX47" fmla="*/ 1868192 w 4414281"/>
              <a:gd name="connsiteY47" fmla="*/ 3457575 h 4257675"/>
              <a:gd name="connsiteX48" fmla="*/ 1963442 w 4414281"/>
              <a:gd name="connsiteY48" fmla="*/ 3362325 h 4257675"/>
              <a:gd name="connsiteX49" fmla="*/ 2039642 w 4414281"/>
              <a:gd name="connsiteY49" fmla="*/ 3238500 h 4257675"/>
              <a:gd name="connsiteX50" fmla="*/ 2096792 w 4414281"/>
              <a:gd name="connsiteY50" fmla="*/ 3181350 h 4257675"/>
              <a:gd name="connsiteX51" fmla="*/ 2153942 w 4414281"/>
              <a:gd name="connsiteY51" fmla="*/ 3114675 h 4257675"/>
              <a:gd name="connsiteX52" fmla="*/ 2306342 w 4414281"/>
              <a:gd name="connsiteY52" fmla="*/ 3000375 h 4257675"/>
              <a:gd name="connsiteX53" fmla="*/ 2553992 w 4414281"/>
              <a:gd name="connsiteY53" fmla="*/ 2857500 h 4257675"/>
              <a:gd name="connsiteX54" fmla="*/ 2649242 w 4414281"/>
              <a:gd name="connsiteY54" fmla="*/ 2819400 h 4257675"/>
              <a:gd name="connsiteX55" fmla="*/ 2801642 w 4414281"/>
              <a:gd name="connsiteY55" fmla="*/ 2733675 h 4257675"/>
              <a:gd name="connsiteX56" fmla="*/ 2887367 w 4414281"/>
              <a:gd name="connsiteY56" fmla="*/ 2695575 h 4257675"/>
              <a:gd name="connsiteX57" fmla="*/ 3058817 w 4414281"/>
              <a:gd name="connsiteY57" fmla="*/ 2628900 h 4257675"/>
              <a:gd name="connsiteX58" fmla="*/ 3582692 w 4414281"/>
              <a:gd name="connsiteY58" fmla="*/ 2667000 h 4257675"/>
              <a:gd name="connsiteX59" fmla="*/ 3687467 w 4414281"/>
              <a:gd name="connsiteY59" fmla="*/ 2695575 h 4257675"/>
              <a:gd name="connsiteX60" fmla="*/ 3877967 w 4414281"/>
              <a:gd name="connsiteY60" fmla="*/ 2733675 h 4257675"/>
              <a:gd name="connsiteX61" fmla="*/ 4278017 w 4414281"/>
              <a:gd name="connsiteY61" fmla="*/ 2752725 h 4257675"/>
              <a:gd name="connsiteX62" fmla="*/ 4363742 w 4414281"/>
              <a:gd name="connsiteY62" fmla="*/ 2762250 h 4257675"/>
              <a:gd name="connsiteX63" fmla="*/ 4411367 w 4414281"/>
              <a:gd name="connsiteY63" fmla="*/ 2752725 h 4257675"/>
              <a:gd name="connsiteX64" fmla="*/ 4401842 w 4414281"/>
              <a:gd name="connsiteY64" fmla="*/ 2705100 h 4257675"/>
              <a:gd name="connsiteX65" fmla="*/ 4382792 w 4414281"/>
              <a:gd name="connsiteY65" fmla="*/ 2647950 h 4257675"/>
              <a:gd name="connsiteX66" fmla="*/ 4316117 w 4414281"/>
              <a:gd name="connsiteY66" fmla="*/ 2533650 h 4257675"/>
              <a:gd name="connsiteX67" fmla="*/ 4249442 w 4414281"/>
              <a:gd name="connsiteY67" fmla="*/ 2438400 h 4257675"/>
              <a:gd name="connsiteX68" fmla="*/ 4220867 w 4414281"/>
              <a:gd name="connsiteY68" fmla="*/ 2352675 h 4257675"/>
              <a:gd name="connsiteX69" fmla="*/ 4201817 w 4414281"/>
              <a:gd name="connsiteY69" fmla="*/ 2276475 h 4257675"/>
              <a:gd name="connsiteX70" fmla="*/ 4144667 w 4414281"/>
              <a:gd name="connsiteY70" fmla="*/ 2114550 h 4257675"/>
              <a:gd name="connsiteX71" fmla="*/ 4097042 w 4414281"/>
              <a:gd name="connsiteY71" fmla="*/ 1962150 h 4257675"/>
              <a:gd name="connsiteX72" fmla="*/ 4077992 w 4414281"/>
              <a:gd name="connsiteY72" fmla="*/ 1847850 h 4257675"/>
              <a:gd name="connsiteX73" fmla="*/ 4058942 w 4414281"/>
              <a:gd name="connsiteY73" fmla="*/ 1695450 h 4257675"/>
              <a:gd name="connsiteX74" fmla="*/ 4011317 w 4414281"/>
              <a:gd name="connsiteY74" fmla="*/ 1619250 h 4257675"/>
              <a:gd name="connsiteX75" fmla="*/ 3982742 w 4414281"/>
              <a:gd name="connsiteY75" fmla="*/ 1628775 h 4257675"/>
              <a:gd name="connsiteX76" fmla="*/ 3897017 w 4414281"/>
              <a:gd name="connsiteY76" fmla="*/ 1647825 h 4257675"/>
              <a:gd name="connsiteX77" fmla="*/ 3496967 w 4414281"/>
              <a:gd name="connsiteY77" fmla="*/ 1752600 h 4257675"/>
              <a:gd name="connsiteX78" fmla="*/ 3354092 w 4414281"/>
              <a:gd name="connsiteY78" fmla="*/ 1771650 h 4257675"/>
              <a:gd name="connsiteX79" fmla="*/ 2477792 w 4414281"/>
              <a:gd name="connsiteY79" fmla="*/ 1743075 h 4257675"/>
              <a:gd name="connsiteX80" fmla="*/ 2468267 w 4414281"/>
              <a:gd name="connsiteY80" fmla="*/ 1562100 h 4257675"/>
              <a:gd name="connsiteX81" fmla="*/ 2449217 w 4414281"/>
              <a:gd name="connsiteY81" fmla="*/ 1428750 h 4257675"/>
              <a:gd name="connsiteX82" fmla="*/ 2439692 w 4414281"/>
              <a:gd name="connsiteY82" fmla="*/ 1295400 h 4257675"/>
              <a:gd name="connsiteX83" fmla="*/ 2468267 w 4414281"/>
              <a:gd name="connsiteY83" fmla="*/ 1066800 h 4257675"/>
              <a:gd name="connsiteX84" fmla="*/ 2611142 w 4414281"/>
              <a:gd name="connsiteY84" fmla="*/ 971550 h 4257675"/>
              <a:gd name="connsiteX85" fmla="*/ 2668292 w 4414281"/>
              <a:gd name="connsiteY85" fmla="*/ 933450 h 4257675"/>
              <a:gd name="connsiteX86" fmla="*/ 2773067 w 4414281"/>
              <a:gd name="connsiteY86" fmla="*/ 885825 h 4257675"/>
              <a:gd name="connsiteX87" fmla="*/ 2773067 w 4414281"/>
              <a:gd name="connsiteY87" fmla="*/ 476250 h 4257675"/>
              <a:gd name="connsiteX88" fmla="*/ 2734967 w 4414281"/>
              <a:gd name="connsiteY88" fmla="*/ 400050 h 4257675"/>
              <a:gd name="connsiteX89" fmla="*/ 2582567 w 4414281"/>
              <a:gd name="connsiteY89" fmla="*/ 0 h 4257675"/>
              <a:gd name="connsiteX0" fmla="*/ 2588917 w 4414281"/>
              <a:gd name="connsiteY0" fmla="*/ 0 h 4276725"/>
              <a:gd name="connsiteX1" fmla="*/ 2582567 w 4414281"/>
              <a:gd name="connsiteY1" fmla="*/ 19050 h 4276725"/>
              <a:gd name="connsiteX2" fmla="*/ 2411117 w 4414281"/>
              <a:gd name="connsiteY2" fmla="*/ 38100 h 4276725"/>
              <a:gd name="connsiteX3" fmla="*/ 1925342 w 4414281"/>
              <a:gd name="connsiteY3" fmla="*/ 142875 h 4276725"/>
              <a:gd name="connsiteX4" fmla="*/ 1537992 w 4414281"/>
              <a:gd name="connsiteY4" fmla="*/ 317500 h 4276725"/>
              <a:gd name="connsiteX5" fmla="*/ 1245892 w 4414281"/>
              <a:gd name="connsiteY5" fmla="*/ 460375 h 4276725"/>
              <a:gd name="connsiteX6" fmla="*/ 871242 w 4414281"/>
              <a:gd name="connsiteY6" fmla="*/ 615950 h 4276725"/>
              <a:gd name="connsiteX7" fmla="*/ 417217 w 4414281"/>
              <a:gd name="connsiteY7" fmla="*/ 796925 h 4276725"/>
              <a:gd name="connsiteX8" fmla="*/ 515642 w 4414281"/>
              <a:gd name="connsiteY8" fmla="*/ 898525 h 4276725"/>
              <a:gd name="connsiteX9" fmla="*/ 810917 w 4414281"/>
              <a:gd name="connsiteY9" fmla="*/ 1330325 h 4276725"/>
              <a:gd name="connsiteX10" fmla="*/ 874417 w 4414281"/>
              <a:gd name="connsiteY10" fmla="*/ 1574800 h 4276725"/>
              <a:gd name="connsiteX11" fmla="*/ 985542 w 4414281"/>
              <a:gd name="connsiteY11" fmla="*/ 1758950 h 4276725"/>
              <a:gd name="connsiteX12" fmla="*/ 1179217 w 4414281"/>
              <a:gd name="connsiteY12" fmla="*/ 2000250 h 4276725"/>
              <a:gd name="connsiteX13" fmla="*/ 1049042 w 4414281"/>
              <a:gd name="connsiteY13" fmla="*/ 2076450 h 4276725"/>
              <a:gd name="connsiteX14" fmla="*/ 953792 w 4414281"/>
              <a:gd name="connsiteY14" fmla="*/ 2114550 h 4276725"/>
              <a:gd name="connsiteX15" fmla="*/ 763292 w 4414281"/>
              <a:gd name="connsiteY15" fmla="*/ 2200275 h 4276725"/>
              <a:gd name="connsiteX16" fmla="*/ 639467 w 4414281"/>
              <a:gd name="connsiteY16" fmla="*/ 2247900 h 4276725"/>
              <a:gd name="connsiteX17" fmla="*/ 572792 w 4414281"/>
              <a:gd name="connsiteY17" fmla="*/ 2295525 h 4276725"/>
              <a:gd name="connsiteX18" fmla="*/ 544217 w 4414281"/>
              <a:gd name="connsiteY18" fmla="*/ 2333625 h 4276725"/>
              <a:gd name="connsiteX19" fmla="*/ 487067 w 4414281"/>
              <a:gd name="connsiteY19" fmla="*/ 2343150 h 4276725"/>
              <a:gd name="connsiteX20" fmla="*/ 163217 w 4414281"/>
              <a:gd name="connsiteY20" fmla="*/ 2362200 h 4276725"/>
              <a:gd name="connsiteX21" fmla="*/ 115592 w 4414281"/>
              <a:gd name="connsiteY21" fmla="*/ 2381250 h 4276725"/>
              <a:gd name="connsiteX22" fmla="*/ 39392 w 4414281"/>
              <a:gd name="connsiteY22" fmla="*/ 2400300 h 4276725"/>
              <a:gd name="connsiteX23" fmla="*/ 29867 w 4414281"/>
              <a:gd name="connsiteY23" fmla="*/ 2466975 h 4276725"/>
              <a:gd name="connsiteX24" fmla="*/ 20342 w 4414281"/>
              <a:gd name="connsiteY24" fmla="*/ 2505075 h 4276725"/>
              <a:gd name="connsiteX25" fmla="*/ 10817 w 4414281"/>
              <a:gd name="connsiteY25" fmla="*/ 2552700 h 4276725"/>
              <a:gd name="connsiteX26" fmla="*/ 1292 w 4414281"/>
              <a:gd name="connsiteY26" fmla="*/ 2743200 h 4276725"/>
              <a:gd name="connsiteX27" fmla="*/ 10817 w 4414281"/>
              <a:gd name="connsiteY27" fmla="*/ 2819400 h 4276725"/>
              <a:gd name="connsiteX28" fmla="*/ 77492 w 4414281"/>
              <a:gd name="connsiteY28" fmla="*/ 2838450 h 4276725"/>
              <a:gd name="connsiteX29" fmla="*/ 163217 w 4414281"/>
              <a:gd name="connsiteY29" fmla="*/ 3019425 h 4276725"/>
              <a:gd name="connsiteX30" fmla="*/ 248942 w 4414281"/>
              <a:gd name="connsiteY30" fmla="*/ 3209925 h 4276725"/>
              <a:gd name="connsiteX31" fmla="*/ 287042 w 4414281"/>
              <a:gd name="connsiteY31" fmla="*/ 3276600 h 4276725"/>
              <a:gd name="connsiteX32" fmla="*/ 315617 w 4414281"/>
              <a:gd name="connsiteY32" fmla="*/ 3343275 h 4276725"/>
              <a:gd name="connsiteX33" fmla="*/ 353717 w 4414281"/>
              <a:gd name="connsiteY33" fmla="*/ 3448050 h 4276725"/>
              <a:gd name="connsiteX34" fmla="*/ 429917 w 4414281"/>
              <a:gd name="connsiteY34" fmla="*/ 3562350 h 4276725"/>
              <a:gd name="connsiteX35" fmla="*/ 487067 w 4414281"/>
              <a:gd name="connsiteY35" fmla="*/ 3657600 h 4276725"/>
              <a:gd name="connsiteX36" fmla="*/ 544217 w 4414281"/>
              <a:gd name="connsiteY36" fmla="*/ 3781425 h 4276725"/>
              <a:gd name="connsiteX37" fmla="*/ 753767 w 4414281"/>
              <a:gd name="connsiteY37" fmla="*/ 4038600 h 4276725"/>
              <a:gd name="connsiteX38" fmla="*/ 887117 w 4414281"/>
              <a:gd name="connsiteY38" fmla="*/ 4181475 h 4276725"/>
              <a:gd name="connsiteX39" fmla="*/ 963317 w 4414281"/>
              <a:gd name="connsiteY39" fmla="*/ 4248150 h 4276725"/>
              <a:gd name="connsiteX40" fmla="*/ 1010942 w 4414281"/>
              <a:gd name="connsiteY40" fmla="*/ 4276725 h 4276725"/>
              <a:gd name="connsiteX41" fmla="*/ 1172867 w 4414281"/>
              <a:gd name="connsiteY41" fmla="*/ 4114800 h 4276725"/>
              <a:gd name="connsiteX42" fmla="*/ 1363367 w 4414281"/>
              <a:gd name="connsiteY42" fmla="*/ 3943350 h 4276725"/>
              <a:gd name="connsiteX43" fmla="*/ 1477667 w 4414281"/>
              <a:gd name="connsiteY43" fmla="*/ 3829050 h 4276725"/>
              <a:gd name="connsiteX44" fmla="*/ 1630067 w 4414281"/>
              <a:gd name="connsiteY44" fmla="*/ 3705225 h 4276725"/>
              <a:gd name="connsiteX45" fmla="*/ 1706267 w 4414281"/>
              <a:gd name="connsiteY45" fmla="*/ 3629025 h 4276725"/>
              <a:gd name="connsiteX46" fmla="*/ 1801517 w 4414281"/>
              <a:gd name="connsiteY46" fmla="*/ 3552825 h 4276725"/>
              <a:gd name="connsiteX47" fmla="*/ 1868192 w 4414281"/>
              <a:gd name="connsiteY47" fmla="*/ 3476625 h 4276725"/>
              <a:gd name="connsiteX48" fmla="*/ 1963442 w 4414281"/>
              <a:gd name="connsiteY48" fmla="*/ 3381375 h 4276725"/>
              <a:gd name="connsiteX49" fmla="*/ 2039642 w 4414281"/>
              <a:gd name="connsiteY49" fmla="*/ 3257550 h 4276725"/>
              <a:gd name="connsiteX50" fmla="*/ 2096792 w 4414281"/>
              <a:gd name="connsiteY50" fmla="*/ 3200400 h 4276725"/>
              <a:gd name="connsiteX51" fmla="*/ 2153942 w 4414281"/>
              <a:gd name="connsiteY51" fmla="*/ 3133725 h 4276725"/>
              <a:gd name="connsiteX52" fmla="*/ 2306342 w 4414281"/>
              <a:gd name="connsiteY52" fmla="*/ 3019425 h 4276725"/>
              <a:gd name="connsiteX53" fmla="*/ 2553992 w 4414281"/>
              <a:gd name="connsiteY53" fmla="*/ 2876550 h 4276725"/>
              <a:gd name="connsiteX54" fmla="*/ 2649242 w 4414281"/>
              <a:gd name="connsiteY54" fmla="*/ 2838450 h 4276725"/>
              <a:gd name="connsiteX55" fmla="*/ 2801642 w 4414281"/>
              <a:gd name="connsiteY55" fmla="*/ 2752725 h 4276725"/>
              <a:gd name="connsiteX56" fmla="*/ 2887367 w 4414281"/>
              <a:gd name="connsiteY56" fmla="*/ 2714625 h 4276725"/>
              <a:gd name="connsiteX57" fmla="*/ 3058817 w 4414281"/>
              <a:gd name="connsiteY57" fmla="*/ 2647950 h 4276725"/>
              <a:gd name="connsiteX58" fmla="*/ 3582692 w 4414281"/>
              <a:gd name="connsiteY58" fmla="*/ 2686050 h 4276725"/>
              <a:gd name="connsiteX59" fmla="*/ 3687467 w 4414281"/>
              <a:gd name="connsiteY59" fmla="*/ 2714625 h 4276725"/>
              <a:gd name="connsiteX60" fmla="*/ 3877967 w 4414281"/>
              <a:gd name="connsiteY60" fmla="*/ 2752725 h 4276725"/>
              <a:gd name="connsiteX61" fmla="*/ 4278017 w 4414281"/>
              <a:gd name="connsiteY61" fmla="*/ 2771775 h 4276725"/>
              <a:gd name="connsiteX62" fmla="*/ 4363742 w 4414281"/>
              <a:gd name="connsiteY62" fmla="*/ 2781300 h 4276725"/>
              <a:gd name="connsiteX63" fmla="*/ 4411367 w 4414281"/>
              <a:gd name="connsiteY63" fmla="*/ 2771775 h 4276725"/>
              <a:gd name="connsiteX64" fmla="*/ 4401842 w 4414281"/>
              <a:gd name="connsiteY64" fmla="*/ 2724150 h 4276725"/>
              <a:gd name="connsiteX65" fmla="*/ 4382792 w 4414281"/>
              <a:gd name="connsiteY65" fmla="*/ 2667000 h 4276725"/>
              <a:gd name="connsiteX66" fmla="*/ 4316117 w 4414281"/>
              <a:gd name="connsiteY66" fmla="*/ 2552700 h 4276725"/>
              <a:gd name="connsiteX67" fmla="*/ 4249442 w 4414281"/>
              <a:gd name="connsiteY67" fmla="*/ 2457450 h 4276725"/>
              <a:gd name="connsiteX68" fmla="*/ 4220867 w 4414281"/>
              <a:gd name="connsiteY68" fmla="*/ 2371725 h 4276725"/>
              <a:gd name="connsiteX69" fmla="*/ 4201817 w 4414281"/>
              <a:gd name="connsiteY69" fmla="*/ 2295525 h 4276725"/>
              <a:gd name="connsiteX70" fmla="*/ 4144667 w 4414281"/>
              <a:gd name="connsiteY70" fmla="*/ 2133600 h 4276725"/>
              <a:gd name="connsiteX71" fmla="*/ 4097042 w 4414281"/>
              <a:gd name="connsiteY71" fmla="*/ 1981200 h 4276725"/>
              <a:gd name="connsiteX72" fmla="*/ 4077992 w 4414281"/>
              <a:gd name="connsiteY72" fmla="*/ 1866900 h 4276725"/>
              <a:gd name="connsiteX73" fmla="*/ 4058942 w 4414281"/>
              <a:gd name="connsiteY73" fmla="*/ 1714500 h 4276725"/>
              <a:gd name="connsiteX74" fmla="*/ 4011317 w 4414281"/>
              <a:gd name="connsiteY74" fmla="*/ 1638300 h 4276725"/>
              <a:gd name="connsiteX75" fmla="*/ 3982742 w 4414281"/>
              <a:gd name="connsiteY75" fmla="*/ 1647825 h 4276725"/>
              <a:gd name="connsiteX76" fmla="*/ 3897017 w 4414281"/>
              <a:gd name="connsiteY76" fmla="*/ 1666875 h 4276725"/>
              <a:gd name="connsiteX77" fmla="*/ 3496967 w 4414281"/>
              <a:gd name="connsiteY77" fmla="*/ 1771650 h 4276725"/>
              <a:gd name="connsiteX78" fmla="*/ 3354092 w 4414281"/>
              <a:gd name="connsiteY78" fmla="*/ 1790700 h 4276725"/>
              <a:gd name="connsiteX79" fmla="*/ 2477792 w 4414281"/>
              <a:gd name="connsiteY79" fmla="*/ 1762125 h 4276725"/>
              <a:gd name="connsiteX80" fmla="*/ 2468267 w 4414281"/>
              <a:gd name="connsiteY80" fmla="*/ 1581150 h 4276725"/>
              <a:gd name="connsiteX81" fmla="*/ 2449217 w 4414281"/>
              <a:gd name="connsiteY81" fmla="*/ 1447800 h 4276725"/>
              <a:gd name="connsiteX82" fmla="*/ 2439692 w 4414281"/>
              <a:gd name="connsiteY82" fmla="*/ 1314450 h 4276725"/>
              <a:gd name="connsiteX83" fmla="*/ 2468267 w 4414281"/>
              <a:gd name="connsiteY83" fmla="*/ 1085850 h 4276725"/>
              <a:gd name="connsiteX84" fmla="*/ 2611142 w 4414281"/>
              <a:gd name="connsiteY84" fmla="*/ 990600 h 4276725"/>
              <a:gd name="connsiteX85" fmla="*/ 2668292 w 4414281"/>
              <a:gd name="connsiteY85" fmla="*/ 952500 h 4276725"/>
              <a:gd name="connsiteX86" fmla="*/ 2773067 w 4414281"/>
              <a:gd name="connsiteY86" fmla="*/ 904875 h 4276725"/>
              <a:gd name="connsiteX87" fmla="*/ 2773067 w 4414281"/>
              <a:gd name="connsiteY87" fmla="*/ 495300 h 4276725"/>
              <a:gd name="connsiteX88" fmla="*/ 2734967 w 4414281"/>
              <a:gd name="connsiteY88" fmla="*/ 419100 h 4276725"/>
              <a:gd name="connsiteX89" fmla="*/ 2588917 w 4414281"/>
              <a:gd name="connsiteY89" fmla="*/ 0 h 4276725"/>
              <a:gd name="connsiteX0" fmla="*/ 2588917 w 4414281"/>
              <a:gd name="connsiteY0" fmla="*/ 26503 h 4303228"/>
              <a:gd name="connsiteX1" fmla="*/ 2582567 w 4414281"/>
              <a:gd name="connsiteY1" fmla="*/ 45553 h 4303228"/>
              <a:gd name="connsiteX2" fmla="*/ 2411117 w 4414281"/>
              <a:gd name="connsiteY2" fmla="*/ 64603 h 4303228"/>
              <a:gd name="connsiteX3" fmla="*/ 1925342 w 4414281"/>
              <a:gd name="connsiteY3" fmla="*/ 169378 h 4303228"/>
              <a:gd name="connsiteX4" fmla="*/ 1537992 w 4414281"/>
              <a:gd name="connsiteY4" fmla="*/ 344003 h 4303228"/>
              <a:gd name="connsiteX5" fmla="*/ 1245892 w 4414281"/>
              <a:gd name="connsiteY5" fmla="*/ 486878 h 4303228"/>
              <a:gd name="connsiteX6" fmla="*/ 871242 w 4414281"/>
              <a:gd name="connsiteY6" fmla="*/ 642453 h 4303228"/>
              <a:gd name="connsiteX7" fmla="*/ 417217 w 4414281"/>
              <a:gd name="connsiteY7" fmla="*/ 823428 h 4303228"/>
              <a:gd name="connsiteX8" fmla="*/ 515642 w 4414281"/>
              <a:gd name="connsiteY8" fmla="*/ 925028 h 4303228"/>
              <a:gd name="connsiteX9" fmla="*/ 810917 w 4414281"/>
              <a:gd name="connsiteY9" fmla="*/ 1356828 h 4303228"/>
              <a:gd name="connsiteX10" fmla="*/ 874417 w 4414281"/>
              <a:gd name="connsiteY10" fmla="*/ 1601303 h 4303228"/>
              <a:gd name="connsiteX11" fmla="*/ 985542 w 4414281"/>
              <a:gd name="connsiteY11" fmla="*/ 1785453 h 4303228"/>
              <a:gd name="connsiteX12" fmla="*/ 1179217 w 4414281"/>
              <a:gd name="connsiteY12" fmla="*/ 2026753 h 4303228"/>
              <a:gd name="connsiteX13" fmla="*/ 1049042 w 4414281"/>
              <a:gd name="connsiteY13" fmla="*/ 2102953 h 4303228"/>
              <a:gd name="connsiteX14" fmla="*/ 953792 w 4414281"/>
              <a:gd name="connsiteY14" fmla="*/ 2141053 h 4303228"/>
              <a:gd name="connsiteX15" fmla="*/ 763292 w 4414281"/>
              <a:gd name="connsiteY15" fmla="*/ 2226778 h 4303228"/>
              <a:gd name="connsiteX16" fmla="*/ 639467 w 4414281"/>
              <a:gd name="connsiteY16" fmla="*/ 2274403 h 4303228"/>
              <a:gd name="connsiteX17" fmla="*/ 572792 w 4414281"/>
              <a:gd name="connsiteY17" fmla="*/ 2322028 h 4303228"/>
              <a:gd name="connsiteX18" fmla="*/ 544217 w 4414281"/>
              <a:gd name="connsiteY18" fmla="*/ 2360128 h 4303228"/>
              <a:gd name="connsiteX19" fmla="*/ 487067 w 4414281"/>
              <a:gd name="connsiteY19" fmla="*/ 2369653 h 4303228"/>
              <a:gd name="connsiteX20" fmla="*/ 163217 w 4414281"/>
              <a:gd name="connsiteY20" fmla="*/ 2388703 h 4303228"/>
              <a:gd name="connsiteX21" fmla="*/ 115592 w 4414281"/>
              <a:gd name="connsiteY21" fmla="*/ 2407753 h 4303228"/>
              <a:gd name="connsiteX22" fmla="*/ 39392 w 4414281"/>
              <a:gd name="connsiteY22" fmla="*/ 2426803 h 4303228"/>
              <a:gd name="connsiteX23" fmla="*/ 29867 w 4414281"/>
              <a:gd name="connsiteY23" fmla="*/ 2493478 h 4303228"/>
              <a:gd name="connsiteX24" fmla="*/ 20342 w 4414281"/>
              <a:gd name="connsiteY24" fmla="*/ 2531578 h 4303228"/>
              <a:gd name="connsiteX25" fmla="*/ 10817 w 4414281"/>
              <a:gd name="connsiteY25" fmla="*/ 2579203 h 4303228"/>
              <a:gd name="connsiteX26" fmla="*/ 1292 w 4414281"/>
              <a:gd name="connsiteY26" fmla="*/ 2769703 h 4303228"/>
              <a:gd name="connsiteX27" fmla="*/ 10817 w 4414281"/>
              <a:gd name="connsiteY27" fmla="*/ 2845903 h 4303228"/>
              <a:gd name="connsiteX28" fmla="*/ 77492 w 4414281"/>
              <a:gd name="connsiteY28" fmla="*/ 2864953 h 4303228"/>
              <a:gd name="connsiteX29" fmla="*/ 163217 w 4414281"/>
              <a:gd name="connsiteY29" fmla="*/ 3045928 h 4303228"/>
              <a:gd name="connsiteX30" fmla="*/ 248942 w 4414281"/>
              <a:gd name="connsiteY30" fmla="*/ 3236428 h 4303228"/>
              <a:gd name="connsiteX31" fmla="*/ 287042 w 4414281"/>
              <a:gd name="connsiteY31" fmla="*/ 3303103 h 4303228"/>
              <a:gd name="connsiteX32" fmla="*/ 315617 w 4414281"/>
              <a:gd name="connsiteY32" fmla="*/ 3369778 h 4303228"/>
              <a:gd name="connsiteX33" fmla="*/ 353717 w 4414281"/>
              <a:gd name="connsiteY33" fmla="*/ 3474553 h 4303228"/>
              <a:gd name="connsiteX34" fmla="*/ 429917 w 4414281"/>
              <a:gd name="connsiteY34" fmla="*/ 3588853 h 4303228"/>
              <a:gd name="connsiteX35" fmla="*/ 487067 w 4414281"/>
              <a:gd name="connsiteY35" fmla="*/ 3684103 h 4303228"/>
              <a:gd name="connsiteX36" fmla="*/ 544217 w 4414281"/>
              <a:gd name="connsiteY36" fmla="*/ 3807928 h 4303228"/>
              <a:gd name="connsiteX37" fmla="*/ 753767 w 4414281"/>
              <a:gd name="connsiteY37" fmla="*/ 4065103 h 4303228"/>
              <a:gd name="connsiteX38" fmla="*/ 887117 w 4414281"/>
              <a:gd name="connsiteY38" fmla="*/ 4207978 h 4303228"/>
              <a:gd name="connsiteX39" fmla="*/ 963317 w 4414281"/>
              <a:gd name="connsiteY39" fmla="*/ 4274653 h 4303228"/>
              <a:gd name="connsiteX40" fmla="*/ 1010942 w 4414281"/>
              <a:gd name="connsiteY40" fmla="*/ 4303228 h 4303228"/>
              <a:gd name="connsiteX41" fmla="*/ 1172867 w 4414281"/>
              <a:gd name="connsiteY41" fmla="*/ 4141303 h 4303228"/>
              <a:gd name="connsiteX42" fmla="*/ 1363367 w 4414281"/>
              <a:gd name="connsiteY42" fmla="*/ 3969853 h 4303228"/>
              <a:gd name="connsiteX43" fmla="*/ 1477667 w 4414281"/>
              <a:gd name="connsiteY43" fmla="*/ 3855553 h 4303228"/>
              <a:gd name="connsiteX44" fmla="*/ 1630067 w 4414281"/>
              <a:gd name="connsiteY44" fmla="*/ 3731728 h 4303228"/>
              <a:gd name="connsiteX45" fmla="*/ 1706267 w 4414281"/>
              <a:gd name="connsiteY45" fmla="*/ 3655528 h 4303228"/>
              <a:gd name="connsiteX46" fmla="*/ 1801517 w 4414281"/>
              <a:gd name="connsiteY46" fmla="*/ 3579328 h 4303228"/>
              <a:gd name="connsiteX47" fmla="*/ 1868192 w 4414281"/>
              <a:gd name="connsiteY47" fmla="*/ 3503128 h 4303228"/>
              <a:gd name="connsiteX48" fmla="*/ 1963442 w 4414281"/>
              <a:gd name="connsiteY48" fmla="*/ 3407878 h 4303228"/>
              <a:gd name="connsiteX49" fmla="*/ 2039642 w 4414281"/>
              <a:gd name="connsiteY49" fmla="*/ 3284053 h 4303228"/>
              <a:gd name="connsiteX50" fmla="*/ 2096792 w 4414281"/>
              <a:gd name="connsiteY50" fmla="*/ 3226903 h 4303228"/>
              <a:gd name="connsiteX51" fmla="*/ 2153942 w 4414281"/>
              <a:gd name="connsiteY51" fmla="*/ 3160228 h 4303228"/>
              <a:gd name="connsiteX52" fmla="*/ 2306342 w 4414281"/>
              <a:gd name="connsiteY52" fmla="*/ 3045928 h 4303228"/>
              <a:gd name="connsiteX53" fmla="*/ 2553992 w 4414281"/>
              <a:gd name="connsiteY53" fmla="*/ 2903053 h 4303228"/>
              <a:gd name="connsiteX54" fmla="*/ 2649242 w 4414281"/>
              <a:gd name="connsiteY54" fmla="*/ 2864953 h 4303228"/>
              <a:gd name="connsiteX55" fmla="*/ 2801642 w 4414281"/>
              <a:gd name="connsiteY55" fmla="*/ 2779228 h 4303228"/>
              <a:gd name="connsiteX56" fmla="*/ 2887367 w 4414281"/>
              <a:gd name="connsiteY56" fmla="*/ 2741128 h 4303228"/>
              <a:gd name="connsiteX57" fmla="*/ 3058817 w 4414281"/>
              <a:gd name="connsiteY57" fmla="*/ 2674453 h 4303228"/>
              <a:gd name="connsiteX58" fmla="*/ 3582692 w 4414281"/>
              <a:gd name="connsiteY58" fmla="*/ 2712553 h 4303228"/>
              <a:gd name="connsiteX59" fmla="*/ 3687467 w 4414281"/>
              <a:gd name="connsiteY59" fmla="*/ 2741128 h 4303228"/>
              <a:gd name="connsiteX60" fmla="*/ 3877967 w 4414281"/>
              <a:gd name="connsiteY60" fmla="*/ 2779228 h 4303228"/>
              <a:gd name="connsiteX61" fmla="*/ 4278017 w 4414281"/>
              <a:gd name="connsiteY61" fmla="*/ 2798278 h 4303228"/>
              <a:gd name="connsiteX62" fmla="*/ 4363742 w 4414281"/>
              <a:gd name="connsiteY62" fmla="*/ 2807803 h 4303228"/>
              <a:gd name="connsiteX63" fmla="*/ 4411367 w 4414281"/>
              <a:gd name="connsiteY63" fmla="*/ 2798278 h 4303228"/>
              <a:gd name="connsiteX64" fmla="*/ 4401842 w 4414281"/>
              <a:gd name="connsiteY64" fmla="*/ 2750653 h 4303228"/>
              <a:gd name="connsiteX65" fmla="*/ 4382792 w 4414281"/>
              <a:gd name="connsiteY65" fmla="*/ 2693503 h 4303228"/>
              <a:gd name="connsiteX66" fmla="*/ 4316117 w 4414281"/>
              <a:gd name="connsiteY66" fmla="*/ 2579203 h 4303228"/>
              <a:gd name="connsiteX67" fmla="*/ 4249442 w 4414281"/>
              <a:gd name="connsiteY67" fmla="*/ 2483953 h 4303228"/>
              <a:gd name="connsiteX68" fmla="*/ 4220867 w 4414281"/>
              <a:gd name="connsiteY68" fmla="*/ 2398228 h 4303228"/>
              <a:gd name="connsiteX69" fmla="*/ 4201817 w 4414281"/>
              <a:gd name="connsiteY69" fmla="*/ 2322028 h 4303228"/>
              <a:gd name="connsiteX70" fmla="*/ 4144667 w 4414281"/>
              <a:gd name="connsiteY70" fmla="*/ 2160103 h 4303228"/>
              <a:gd name="connsiteX71" fmla="*/ 4097042 w 4414281"/>
              <a:gd name="connsiteY71" fmla="*/ 2007703 h 4303228"/>
              <a:gd name="connsiteX72" fmla="*/ 4077992 w 4414281"/>
              <a:gd name="connsiteY72" fmla="*/ 1893403 h 4303228"/>
              <a:gd name="connsiteX73" fmla="*/ 4058942 w 4414281"/>
              <a:gd name="connsiteY73" fmla="*/ 1741003 h 4303228"/>
              <a:gd name="connsiteX74" fmla="*/ 4011317 w 4414281"/>
              <a:gd name="connsiteY74" fmla="*/ 1664803 h 4303228"/>
              <a:gd name="connsiteX75" fmla="*/ 3982742 w 4414281"/>
              <a:gd name="connsiteY75" fmla="*/ 1674328 h 4303228"/>
              <a:gd name="connsiteX76" fmla="*/ 3897017 w 4414281"/>
              <a:gd name="connsiteY76" fmla="*/ 1693378 h 4303228"/>
              <a:gd name="connsiteX77" fmla="*/ 3496967 w 4414281"/>
              <a:gd name="connsiteY77" fmla="*/ 1798153 h 4303228"/>
              <a:gd name="connsiteX78" fmla="*/ 3354092 w 4414281"/>
              <a:gd name="connsiteY78" fmla="*/ 1817203 h 4303228"/>
              <a:gd name="connsiteX79" fmla="*/ 2477792 w 4414281"/>
              <a:gd name="connsiteY79" fmla="*/ 1788628 h 4303228"/>
              <a:gd name="connsiteX80" fmla="*/ 2468267 w 4414281"/>
              <a:gd name="connsiteY80" fmla="*/ 1607653 h 4303228"/>
              <a:gd name="connsiteX81" fmla="*/ 2449217 w 4414281"/>
              <a:gd name="connsiteY81" fmla="*/ 1474303 h 4303228"/>
              <a:gd name="connsiteX82" fmla="*/ 2439692 w 4414281"/>
              <a:gd name="connsiteY82" fmla="*/ 1340953 h 4303228"/>
              <a:gd name="connsiteX83" fmla="*/ 2468267 w 4414281"/>
              <a:gd name="connsiteY83" fmla="*/ 1112353 h 4303228"/>
              <a:gd name="connsiteX84" fmla="*/ 2611142 w 4414281"/>
              <a:gd name="connsiteY84" fmla="*/ 1017103 h 4303228"/>
              <a:gd name="connsiteX85" fmla="*/ 2668292 w 4414281"/>
              <a:gd name="connsiteY85" fmla="*/ 979003 h 4303228"/>
              <a:gd name="connsiteX86" fmla="*/ 2773067 w 4414281"/>
              <a:gd name="connsiteY86" fmla="*/ 931378 h 4303228"/>
              <a:gd name="connsiteX87" fmla="*/ 2773067 w 4414281"/>
              <a:gd name="connsiteY87" fmla="*/ 521803 h 4303228"/>
              <a:gd name="connsiteX88" fmla="*/ 2734967 w 4414281"/>
              <a:gd name="connsiteY88" fmla="*/ 445603 h 4303228"/>
              <a:gd name="connsiteX89" fmla="*/ 2588917 w 4414281"/>
              <a:gd name="connsiteY89" fmla="*/ 26503 h 4303228"/>
              <a:gd name="connsiteX0" fmla="*/ 2588917 w 4414281"/>
              <a:gd name="connsiteY0" fmla="*/ 24397 h 4301122"/>
              <a:gd name="connsiteX1" fmla="*/ 2411117 w 4414281"/>
              <a:gd name="connsiteY1" fmla="*/ 62497 h 4301122"/>
              <a:gd name="connsiteX2" fmla="*/ 1925342 w 4414281"/>
              <a:gd name="connsiteY2" fmla="*/ 167272 h 4301122"/>
              <a:gd name="connsiteX3" fmla="*/ 1537992 w 4414281"/>
              <a:gd name="connsiteY3" fmla="*/ 341897 h 4301122"/>
              <a:gd name="connsiteX4" fmla="*/ 1245892 w 4414281"/>
              <a:gd name="connsiteY4" fmla="*/ 484772 h 4301122"/>
              <a:gd name="connsiteX5" fmla="*/ 871242 w 4414281"/>
              <a:gd name="connsiteY5" fmla="*/ 640347 h 4301122"/>
              <a:gd name="connsiteX6" fmla="*/ 417217 w 4414281"/>
              <a:gd name="connsiteY6" fmla="*/ 821322 h 4301122"/>
              <a:gd name="connsiteX7" fmla="*/ 515642 w 4414281"/>
              <a:gd name="connsiteY7" fmla="*/ 922922 h 4301122"/>
              <a:gd name="connsiteX8" fmla="*/ 810917 w 4414281"/>
              <a:gd name="connsiteY8" fmla="*/ 1354722 h 4301122"/>
              <a:gd name="connsiteX9" fmla="*/ 874417 w 4414281"/>
              <a:gd name="connsiteY9" fmla="*/ 1599197 h 4301122"/>
              <a:gd name="connsiteX10" fmla="*/ 985542 w 4414281"/>
              <a:gd name="connsiteY10" fmla="*/ 1783347 h 4301122"/>
              <a:gd name="connsiteX11" fmla="*/ 1179217 w 4414281"/>
              <a:gd name="connsiteY11" fmla="*/ 2024647 h 4301122"/>
              <a:gd name="connsiteX12" fmla="*/ 1049042 w 4414281"/>
              <a:gd name="connsiteY12" fmla="*/ 2100847 h 4301122"/>
              <a:gd name="connsiteX13" fmla="*/ 953792 w 4414281"/>
              <a:gd name="connsiteY13" fmla="*/ 2138947 h 4301122"/>
              <a:gd name="connsiteX14" fmla="*/ 763292 w 4414281"/>
              <a:gd name="connsiteY14" fmla="*/ 2224672 h 4301122"/>
              <a:gd name="connsiteX15" fmla="*/ 639467 w 4414281"/>
              <a:gd name="connsiteY15" fmla="*/ 2272297 h 4301122"/>
              <a:gd name="connsiteX16" fmla="*/ 572792 w 4414281"/>
              <a:gd name="connsiteY16" fmla="*/ 2319922 h 4301122"/>
              <a:gd name="connsiteX17" fmla="*/ 544217 w 4414281"/>
              <a:gd name="connsiteY17" fmla="*/ 2358022 h 4301122"/>
              <a:gd name="connsiteX18" fmla="*/ 487067 w 4414281"/>
              <a:gd name="connsiteY18" fmla="*/ 2367547 h 4301122"/>
              <a:gd name="connsiteX19" fmla="*/ 163217 w 4414281"/>
              <a:gd name="connsiteY19" fmla="*/ 2386597 h 4301122"/>
              <a:gd name="connsiteX20" fmla="*/ 115592 w 4414281"/>
              <a:gd name="connsiteY20" fmla="*/ 2405647 h 4301122"/>
              <a:gd name="connsiteX21" fmla="*/ 39392 w 4414281"/>
              <a:gd name="connsiteY21" fmla="*/ 2424697 h 4301122"/>
              <a:gd name="connsiteX22" fmla="*/ 29867 w 4414281"/>
              <a:gd name="connsiteY22" fmla="*/ 2491372 h 4301122"/>
              <a:gd name="connsiteX23" fmla="*/ 20342 w 4414281"/>
              <a:gd name="connsiteY23" fmla="*/ 2529472 h 4301122"/>
              <a:gd name="connsiteX24" fmla="*/ 10817 w 4414281"/>
              <a:gd name="connsiteY24" fmla="*/ 2577097 h 4301122"/>
              <a:gd name="connsiteX25" fmla="*/ 1292 w 4414281"/>
              <a:gd name="connsiteY25" fmla="*/ 2767597 h 4301122"/>
              <a:gd name="connsiteX26" fmla="*/ 10817 w 4414281"/>
              <a:gd name="connsiteY26" fmla="*/ 2843797 h 4301122"/>
              <a:gd name="connsiteX27" fmla="*/ 77492 w 4414281"/>
              <a:gd name="connsiteY27" fmla="*/ 2862847 h 4301122"/>
              <a:gd name="connsiteX28" fmla="*/ 163217 w 4414281"/>
              <a:gd name="connsiteY28" fmla="*/ 3043822 h 4301122"/>
              <a:gd name="connsiteX29" fmla="*/ 248942 w 4414281"/>
              <a:gd name="connsiteY29" fmla="*/ 3234322 h 4301122"/>
              <a:gd name="connsiteX30" fmla="*/ 287042 w 4414281"/>
              <a:gd name="connsiteY30" fmla="*/ 3300997 h 4301122"/>
              <a:gd name="connsiteX31" fmla="*/ 315617 w 4414281"/>
              <a:gd name="connsiteY31" fmla="*/ 3367672 h 4301122"/>
              <a:gd name="connsiteX32" fmla="*/ 353717 w 4414281"/>
              <a:gd name="connsiteY32" fmla="*/ 3472447 h 4301122"/>
              <a:gd name="connsiteX33" fmla="*/ 429917 w 4414281"/>
              <a:gd name="connsiteY33" fmla="*/ 3586747 h 4301122"/>
              <a:gd name="connsiteX34" fmla="*/ 487067 w 4414281"/>
              <a:gd name="connsiteY34" fmla="*/ 3681997 h 4301122"/>
              <a:gd name="connsiteX35" fmla="*/ 544217 w 4414281"/>
              <a:gd name="connsiteY35" fmla="*/ 3805822 h 4301122"/>
              <a:gd name="connsiteX36" fmla="*/ 753767 w 4414281"/>
              <a:gd name="connsiteY36" fmla="*/ 4062997 h 4301122"/>
              <a:gd name="connsiteX37" fmla="*/ 887117 w 4414281"/>
              <a:gd name="connsiteY37" fmla="*/ 4205872 h 4301122"/>
              <a:gd name="connsiteX38" fmla="*/ 963317 w 4414281"/>
              <a:gd name="connsiteY38" fmla="*/ 4272547 h 4301122"/>
              <a:gd name="connsiteX39" fmla="*/ 1010942 w 4414281"/>
              <a:gd name="connsiteY39" fmla="*/ 4301122 h 4301122"/>
              <a:gd name="connsiteX40" fmla="*/ 1172867 w 4414281"/>
              <a:gd name="connsiteY40" fmla="*/ 4139197 h 4301122"/>
              <a:gd name="connsiteX41" fmla="*/ 1363367 w 4414281"/>
              <a:gd name="connsiteY41" fmla="*/ 3967747 h 4301122"/>
              <a:gd name="connsiteX42" fmla="*/ 1477667 w 4414281"/>
              <a:gd name="connsiteY42" fmla="*/ 3853447 h 4301122"/>
              <a:gd name="connsiteX43" fmla="*/ 1630067 w 4414281"/>
              <a:gd name="connsiteY43" fmla="*/ 3729622 h 4301122"/>
              <a:gd name="connsiteX44" fmla="*/ 1706267 w 4414281"/>
              <a:gd name="connsiteY44" fmla="*/ 3653422 h 4301122"/>
              <a:gd name="connsiteX45" fmla="*/ 1801517 w 4414281"/>
              <a:gd name="connsiteY45" fmla="*/ 3577222 h 4301122"/>
              <a:gd name="connsiteX46" fmla="*/ 1868192 w 4414281"/>
              <a:gd name="connsiteY46" fmla="*/ 3501022 h 4301122"/>
              <a:gd name="connsiteX47" fmla="*/ 1963442 w 4414281"/>
              <a:gd name="connsiteY47" fmla="*/ 3405772 h 4301122"/>
              <a:gd name="connsiteX48" fmla="*/ 2039642 w 4414281"/>
              <a:gd name="connsiteY48" fmla="*/ 3281947 h 4301122"/>
              <a:gd name="connsiteX49" fmla="*/ 2096792 w 4414281"/>
              <a:gd name="connsiteY49" fmla="*/ 3224797 h 4301122"/>
              <a:gd name="connsiteX50" fmla="*/ 2153942 w 4414281"/>
              <a:gd name="connsiteY50" fmla="*/ 3158122 h 4301122"/>
              <a:gd name="connsiteX51" fmla="*/ 2306342 w 4414281"/>
              <a:gd name="connsiteY51" fmla="*/ 3043822 h 4301122"/>
              <a:gd name="connsiteX52" fmla="*/ 2553992 w 4414281"/>
              <a:gd name="connsiteY52" fmla="*/ 2900947 h 4301122"/>
              <a:gd name="connsiteX53" fmla="*/ 2649242 w 4414281"/>
              <a:gd name="connsiteY53" fmla="*/ 2862847 h 4301122"/>
              <a:gd name="connsiteX54" fmla="*/ 2801642 w 4414281"/>
              <a:gd name="connsiteY54" fmla="*/ 2777122 h 4301122"/>
              <a:gd name="connsiteX55" fmla="*/ 2887367 w 4414281"/>
              <a:gd name="connsiteY55" fmla="*/ 2739022 h 4301122"/>
              <a:gd name="connsiteX56" fmla="*/ 3058817 w 4414281"/>
              <a:gd name="connsiteY56" fmla="*/ 2672347 h 4301122"/>
              <a:gd name="connsiteX57" fmla="*/ 3582692 w 4414281"/>
              <a:gd name="connsiteY57" fmla="*/ 2710447 h 4301122"/>
              <a:gd name="connsiteX58" fmla="*/ 3687467 w 4414281"/>
              <a:gd name="connsiteY58" fmla="*/ 2739022 h 4301122"/>
              <a:gd name="connsiteX59" fmla="*/ 3877967 w 4414281"/>
              <a:gd name="connsiteY59" fmla="*/ 2777122 h 4301122"/>
              <a:gd name="connsiteX60" fmla="*/ 4278017 w 4414281"/>
              <a:gd name="connsiteY60" fmla="*/ 2796172 h 4301122"/>
              <a:gd name="connsiteX61" fmla="*/ 4363742 w 4414281"/>
              <a:gd name="connsiteY61" fmla="*/ 2805697 h 4301122"/>
              <a:gd name="connsiteX62" fmla="*/ 4411367 w 4414281"/>
              <a:gd name="connsiteY62" fmla="*/ 2796172 h 4301122"/>
              <a:gd name="connsiteX63" fmla="*/ 4401842 w 4414281"/>
              <a:gd name="connsiteY63" fmla="*/ 2748547 h 4301122"/>
              <a:gd name="connsiteX64" fmla="*/ 4382792 w 4414281"/>
              <a:gd name="connsiteY64" fmla="*/ 2691397 h 4301122"/>
              <a:gd name="connsiteX65" fmla="*/ 4316117 w 4414281"/>
              <a:gd name="connsiteY65" fmla="*/ 2577097 h 4301122"/>
              <a:gd name="connsiteX66" fmla="*/ 4249442 w 4414281"/>
              <a:gd name="connsiteY66" fmla="*/ 2481847 h 4301122"/>
              <a:gd name="connsiteX67" fmla="*/ 4220867 w 4414281"/>
              <a:gd name="connsiteY67" fmla="*/ 2396122 h 4301122"/>
              <a:gd name="connsiteX68" fmla="*/ 4201817 w 4414281"/>
              <a:gd name="connsiteY68" fmla="*/ 2319922 h 4301122"/>
              <a:gd name="connsiteX69" fmla="*/ 4144667 w 4414281"/>
              <a:gd name="connsiteY69" fmla="*/ 2157997 h 4301122"/>
              <a:gd name="connsiteX70" fmla="*/ 4097042 w 4414281"/>
              <a:gd name="connsiteY70" fmla="*/ 2005597 h 4301122"/>
              <a:gd name="connsiteX71" fmla="*/ 4077992 w 4414281"/>
              <a:gd name="connsiteY71" fmla="*/ 1891297 h 4301122"/>
              <a:gd name="connsiteX72" fmla="*/ 4058942 w 4414281"/>
              <a:gd name="connsiteY72" fmla="*/ 1738897 h 4301122"/>
              <a:gd name="connsiteX73" fmla="*/ 4011317 w 4414281"/>
              <a:gd name="connsiteY73" fmla="*/ 1662697 h 4301122"/>
              <a:gd name="connsiteX74" fmla="*/ 3982742 w 4414281"/>
              <a:gd name="connsiteY74" fmla="*/ 1672222 h 4301122"/>
              <a:gd name="connsiteX75" fmla="*/ 3897017 w 4414281"/>
              <a:gd name="connsiteY75" fmla="*/ 1691272 h 4301122"/>
              <a:gd name="connsiteX76" fmla="*/ 3496967 w 4414281"/>
              <a:gd name="connsiteY76" fmla="*/ 1796047 h 4301122"/>
              <a:gd name="connsiteX77" fmla="*/ 3354092 w 4414281"/>
              <a:gd name="connsiteY77" fmla="*/ 1815097 h 4301122"/>
              <a:gd name="connsiteX78" fmla="*/ 2477792 w 4414281"/>
              <a:gd name="connsiteY78" fmla="*/ 1786522 h 4301122"/>
              <a:gd name="connsiteX79" fmla="*/ 2468267 w 4414281"/>
              <a:gd name="connsiteY79" fmla="*/ 1605547 h 4301122"/>
              <a:gd name="connsiteX80" fmla="*/ 2449217 w 4414281"/>
              <a:gd name="connsiteY80" fmla="*/ 1472197 h 4301122"/>
              <a:gd name="connsiteX81" fmla="*/ 2439692 w 4414281"/>
              <a:gd name="connsiteY81" fmla="*/ 1338847 h 4301122"/>
              <a:gd name="connsiteX82" fmla="*/ 2468267 w 4414281"/>
              <a:gd name="connsiteY82" fmla="*/ 1110247 h 4301122"/>
              <a:gd name="connsiteX83" fmla="*/ 2611142 w 4414281"/>
              <a:gd name="connsiteY83" fmla="*/ 1014997 h 4301122"/>
              <a:gd name="connsiteX84" fmla="*/ 2668292 w 4414281"/>
              <a:gd name="connsiteY84" fmla="*/ 976897 h 4301122"/>
              <a:gd name="connsiteX85" fmla="*/ 2773067 w 4414281"/>
              <a:gd name="connsiteY85" fmla="*/ 929272 h 4301122"/>
              <a:gd name="connsiteX86" fmla="*/ 2773067 w 4414281"/>
              <a:gd name="connsiteY86" fmla="*/ 519697 h 4301122"/>
              <a:gd name="connsiteX87" fmla="*/ 2734967 w 4414281"/>
              <a:gd name="connsiteY87" fmla="*/ 443497 h 4301122"/>
              <a:gd name="connsiteX88" fmla="*/ 2588917 w 4414281"/>
              <a:gd name="connsiteY88" fmla="*/ 24397 h 4301122"/>
              <a:gd name="connsiteX0" fmla="*/ 2588917 w 4414281"/>
              <a:gd name="connsiteY0" fmla="*/ 1274 h 4277999"/>
              <a:gd name="connsiteX1" fmla="*/ 2411117 w 4414281"/>
              <a:gd name="connsiteY1" fmla="*/ 39374 h 4277999"/>
              <a:gd name="connsiteX2" fmla="*/ 1925342 w 4414281"/>
              <a:gd name="connsiteY2" fmla="*/ 144149 h 4277999"/>
              <a:gd name="connsiteX3" fmla="*/ 1537992 w 4414281"/>
              <a:gd name="connsiteY3" fmla="*/ 318774 h 4277999"/>
              <a:gd name="connsiteX4" fmla="*/ 1245892 w 4414281"/>
              <a:gd name="connsiteY4" fmla="*/ 461649 h 4277999"/>
              <a:gd name="connsiteX5" fmla="*/ 871242 w 4414281"/>
              <a:gd name="connsiteY5" fmla="*/ 617224 h 4277999"/>
              <a:gd name="connsiteX6" fmla="*/ 417217 w 4414281"/>
              <a:gd name="connsiteY6" fmla="*/ 798199 h 4277999"/>
              <a:gd name="connsiteX7" fmla="*/ 515642 w 4414281"/>
              <a:gd name="connsiteY7" fmla="*/ 899799 h 4277999"/>
              <a:gd name="connsiteX8" fmla="*/ 810917 w 4414281"/>
              <a:gd name="connsiteY8" fmla="*/ 1331599 h 4277999"/>
              <a:gd name="connsiteX9" fmla="*/ 874417 w 4414281"/>
              <a:gd name="connsiteY9" fmla="*/ 1576074 h 4277999"/>
              <a:gd name="connsiteX10" fmla="*/ 985542 w 4414281"/>
              <a:gd name="connsiteY10" fmla="*/ 1760224 h 4277999"/>
              <a:gd name="connsiteX11" fmla="*/ 1179217 w 4414281"/>
              <a:gd name="connsiteY11" fmla="*/ 2001524 h 4277999"/>
              <a:gd name="connsiteX12" fmla="*/ 1049042 w 4414281"/>
              <a:gd name="connsiteY12" fmla="*/ 2077724 h 4277999"/>
              <a:gd name="connsiteX13" fmla="*/ 953792 w 4414281"/>
              <a:gd name="connsiteY13" fmla="*/ 2115824 h 4277999"/>
              <a:gd name="connsiteX14" fmla="*/ 763292 w 4414281"/>
              <a:gd name="connsiteY14" fmla="*/ 2201549 h 4277999"/>
              <a:gd name="connsiteX15" fmla="*/ 639467 w 4414281"/>
              <a:gd name="connsiteY15" fmla="*/ 2249174 h 4277999"/>
              <a:gd name="connsiteX16" fmla="*/ 572792 w 4414281"/>
              <a:gd name="connsiteY16" fmla="*/ 2296799 h 4277999"/>
              <a:gd name="connsiteX17" fmla="*/ 544217 w 4414281"/>
              <a:gd name="connsiteY17" fmla="*/ 2334899 h 4277999"/>
              <a:gd name="connsiteX18" fmla="*/ 487067 w 4414281"/>
              <a:gd name="connsiteY18" fmla="*/ 2344424 h 4277999"/>
              <a:gd name="connsiteX19" fmla="*/ 163217 w 4414281"/>
              <a:gd name="connsiteY19" fmla="*/ 2363474 h 4277999"/>
              <a:gd name="connsiteX20" fmla="*/ 115592 w 4414281"/>
              <a:gd name="connsiteY20" fmla="*/ 2382524 h 4277999"/>
              <a:gd name="connsiteX21" fmla="*/ 39392 w 4414281"/>
              <a:gd name="connsiteY21" fmla="*/ 2401574 h 4277999"/>
              <a:gd name="connsiteX22" fmla="*/ 29867 w 4414281"/>
              <a:gd name="connsiteY22" fmla="*/ 2468249 h 4277999"/>
              <a:gd name="connsiteX23" fmla="*/ 20342 w 4414281"/>
              <a:gd name="connsiteY23" fmla="*/ 2506349 h 4277999"/>
              <a:gd name="connsiteX24" fmla="*/ 10817 w 4414281"/>
              <a:gd name="connsiteY24" fmla="*/ 2553974 h 4277999"/>
              <a:gd name="connsiteX25" fmla="*/ 1292 w 4414281"/>
              <a:gd name="connsiteY25" fmla="*/ 2744474 h 4277999"/>
              <a:gd name="connsiteX26" fmla="*/ 10817 w 4414281"/>
              <a:gd name="connsiteY26" fmla="*/ 2820674 h 4277999"/>
              <a:gd name="connsiteX27" fmla="*/ 77492 w 4414281"/>
              <a:gd name="connsiteY27" fmla="*/ 2839724 h 4277999"/>
              <a:gd name="connsiteX28" fmla="*/ 163217 w 4414281"/>
              <a:gd name="connsiteY28" fmla="*/ 3020699 h 4277999"/>
              <a:gd name="connsiteX29" fmla="*/ 248942 w 4414281"/>
              <a:gd name="connsiteY29" fmla="*/ 3211199 h 4277999"/>
              <a:gd name="connsiteX30" fmla="*/ 287042 w 4414281"/>
              <a:gd name="connsiteY30" fmla="*/ 3277874 h 4277999"/>
              <a:gd name="connsiteX31" fmla="*/ 315617 w 4414281"/>
              <a:gd name="connsiteY31" fmla="*/ 3344549 h 4277999"/>
              <a:gd name="connsiteX32" fmla="*/ 353717 w 4414281"/>
              <a:gd name="connsiteY32" fmla="*/ 3449324 h 4277999"/>
              <a:gd name="connsiteX33" fmla="*/ 429917 w 4414281"/>
              <a:gd name="connsiteY33" fmla="*/ 3563624 h 4277999"/>
              <a:gd name="connsiteX34" fmla="*/ 487067 w 4414281"/>
              <a:gd name="connsiteY34" fmla="*/ 3658874 h 4277999"/>
              <a:gd name="connsiteX35" fmla="*/ 544217 w 4414281"/>
              <a:gd name="connsiteY35" fmla="*/ 3782699 h 4277999"/>
              <a:gd name="connsiteX36" fmla="*/ 753767 w 4414281"/>
              <a:gd name="connsiteY36" fmla="*/ 4039874 h 4277999"/>
              <a:gd name="connsiteX37" fmla="*/ 887117 w 4414281"/>
              <a:gd name="connsiteY37" fmla="*/ 4182749 h 4277999"/>
              <a:gd name="connsiteX38" fmla="*/ 963317 w 4414281"/>
              <a:gd name="connsiteY38" fmla="*/ 4249424 h 4277999"/>
              <a:gd name="connsiteX39" fmla="*/ 1010942 w 4414281"/>
              <a:gd name="connsiteY39" fmla="*/ 4277999 h 4277999"/>
              <a:gd name="connsiteX40" fmla="*/ 1172867 w 4414281"/>
              <a:gd name="connsiteY40" fmla="*/ 4116074 h 4277999"/>
              <a:gd name="connsiteX41" fmla="*/ 1363367 w 4414281"/>
              <a:gd name="connsiteY41" fmla="*/ 3944624 h 4277999"/>
              <a:gd name="connsiteX42" fmla="*/ 1477667 w 4414281"/>
              <a:gd name="connsiteY42" fmla="*/ 3830324 h 4277999"/>
              <a:gd name="connsiteX43" fmla="*/ 1630067 w 4414281"/>
              <a:gd name="connsiteY43" fmla="*/ 3706499 h 4277999"/>
              <a:gd name="connsiteX44" fmla="*/ 1706267 w 4414281"/>
              <a:gd name="connsiteY44" fmla="*/ 3630299 h 4277999"/>
              <a:gd name="connsiteX45" fmla="*/ 1801517 w 4414281"/>
              <a:gd name="connsiteY45" fmla="*/ 3554099 h 4277999"/>
              <a:gd name="connsiteX46" fmla="*/ 1868192 w 4414281"/>
              <a:gd name="connsiteY46" fmla="*/ 3477899 h 4277999"/>
              <a:gd name="connsiteX47" fmla="*/ 1963442 w 4414281"/>
              <a:gd name="connsiteY47" fmla="*/ 3382649 h 4277999"/>
              <a:gd name="connsiteX48" fmla="*/ 2039642 w 4414281"/>
              <a:gd name="connsiteY48" fmla="*/ 3258824 h 4277999"/>
              <a:gd name="connsiteX49" fmla="*/ 2096792 w 4414281"/>
              <a:gd name="connsiteY49" fmla="*/ 3201674 h 4277999"/>
              <a:gd name="connsiteX50" fmla="*/ 2153942 w 4414281"/>
              <a:gd name="connsiteY50" fmla="*/ 3134999 h 4277999"/>
              <a:gd name="connsiteX51" fmla="*/ 2306342 w 4414281"/>
              <a:gd name="connsiteY51" fmla="*/ 3020699 h 4277999"/>
              <a:gd name="connsiteX52" fmla="*/ 2553992 w 4414281"/>
              <a:gd name="connsiteY52" fmla="*/ 2877824 h 4277999"/>
              <a:gd name="connsiteX53" fmla="*/ 2649242 w 4414281"/>
              <a:gd name="connsiteY53" fmla="*/ 2839724 h 4277999"/>
              <a:gd name="connsiteX54" fmla="*/ 2801642 w 4414281"/>
              <a:gd name="connsiteY54" fmla="*/ 2753999 h 4277999"/>
              <a:gd name="connsiteX55" fmla="*/ 2887367 w 4414281"/>
              <a:gd name="connsiteY55" fmla="*/ 2715899 h 4277999"/>
              <a:gd name="connsiteX56" fmla="*/ 3058817 w 4414281"/>
              <a:gd name="connsiteY56" fmla="*/ 2649224 h 4277999"/>
              <a:gd name="connsiteX57" fmla="*/ 3582692 w 4414281"/>
              <a:gd name="connsiteY57" fmla="*/ 2687324 h 4277999"/>
              <a:gd name="connsiteX58" fmla="*/ 3687467 w 4414281"/>
              <a:gd name="connsiteY58" fmla="*/ 2715899 h 4277999"/>
              <a:gd name="connsiteX59" fmla="*/ 3877967 w 4414281"/>
              <a:gd name="connsiteY59" fmla="*/ 2753999 h 4277999"/>
              <a:gd name="connsiteX60" fmla="*/ 4278017 w 4414281"/>
              <a:gd name="connsiteY60" fmla="*/ 2773049 h 4277999"/>
              <a:gd name="connsiteX61" fmla="*/ 4363742 w 4414281"/>
              <a:gd name="connsiteY61" fmla="*/ 2782574 h 4277999"/>
              <a:gd name="connsiteX62" fmla="*/ 4411367 w 4414281"/>
              <a:gd name="connsiteY62" fmla="*/ 2773049 h 4277999"/>
              <a:gd name="connsiteX63" fmla="*/ 4401842 w 4414281"/>
              <a:gd name="connsiteY63" fmla="*/ 2725424 h 4277999"/>
              <a:gd name="connsiteX64" fmla="*/ 4382792 w 4414281"/>
              <a:gd name="connsiteY64" fmla="*/ 2668274 h 4277999"/>
              <a:gd name="connsiteX65" fmla="*/ 4316117 w 4414281"/>
              <a:gd name="connsiteY65" fmla="*/ 2553974 h 4277999"/>
              <a:gd name="connsiteX66" fmla="*/ 4249442 w 4414281"/>
              <a:gd name="connsiteY66" fmla="*/ 2458724 h 4277999"/>
              <a:gd name="connsiteX67" fmla="*/ 4220867 w 4414281"/>
              <a:gd name="connsiteY67" fmla="*/ 2372999 h 4277999"/>
              <a:gd name="connsiteX68" fmla="*/ 4201817 w 4414281"/>
              <a:gd name="connsiteY68" fmla="*/ 2296799 h 4277999"/>
              <a:gd name="connsiteX69" fmla="*/ 4144667 w 4414281"/>
              <a:gd name="connsiteY69" fmla="*/ 2134874 h 4277999"/>
              <a:gd name="connsiteX70" fmla="*/ 4097042 w 4414281"/>
              <a:gd name="connsiteY70" fmla="*/ 1982474 h 4277999"/>
              <a:gd name="connsiteX71" fmla="*/ 4077992 w 4414281"/>
              <a:gd name="connsiteY71" fmla="*/ 1868174 h 4277999"/>
              <a:gd name="connsiteX72" fmla="*/ 4058942 w 4414281"/>
              <a:gd name="connsiteY72" fmla="*/ 1715774 h 4277999"/>
              <a:gd name="connsiteX73" fmla="*/ 4011317 w 4414281"/>
              <a:gd name="connsiteY73" fmla="*/ 1639574 h 4277999"/>
              <a:gd name="connsiteX74" fmla="*/ 3982742 w 4414281"/>
              <a:gd name="connsiteY74" fmla="*/ 1649099 h 4277999"/>
              <a:gd name="connsiteX75" fmla="*/ 3897017 w 4414281"/>
              <a:gd name="connsiteY75" fmla="*/ 1668149 h 4277999"/>
              <a:gd name="connsiteX76" fmla="*/ 3496967 w 4414281"/>
              <a:gd name="connsiteY76" fmla="*/ 1772924 h 4277999"/>
              <a:gd name="connsiteX77" fmla="*/ 3354092 w 4414281"/>
              <a:gd name="connsiteY77" fmla="*/ 1791974 h 4277999"/>
              <a:gd name="connsiteX78" fmla="*/ 2477792 w 4414281"/>
              <a:gd name="connsiteY78" fmla="*/ 1763399 h 4277999"/>
              <a:gd name="connsiteX79" fmla="*/ 2468267 w 4414281"/>
              <a:gd name="connsiteY79" fmla="*/ 1582424 h 4277999"/>
              <a:gd name="connsiteX80" fmla="*/ 2449217 w 4414281"/>
              <a:gd name="connsiteY80" fmla="*/ 1449074 h 4277999"/>
              <a:gd name="connsiteX81" fmla="*/ 2439692 w 4414281"/>
              <a:gd name="connsiteY81" fmla="*/ 1315724 h 4277999"/>
              <a:gd name="connsiteX82" fmla="*/ 2468267 w 4414281"/>
              <a:gd name="connsiteY82" fmla="*/ 1087124 h 4277999"/>
              <a:gd name="connsiteX83" fmla="*/ 2611142 w 4414281"/>
              <a:gd name="connsiteY83" fmla="*/ 991874 h 4277999"/>
              <a:gd name="connsiteX84" fmla="*/ 2668292 w 4414281"/>
              <a:gd name="connsiteY84" fmla="*/ 953774 h 4277999"/>
              <a:gd name="connsiteX85" fmla="*/ 2773067 w 4414281"/>
              <a:gd name="connsiteY85" fmla="*/ 906149 h 4277999"/>
              <a:gd name="connsiteX86" fmla="*/ 2773067 w 4414281"/>
              <a:gd name="connsiteY86" fmla="*/ 496574 h 4277999"/>
              <a:gd name="connsiteX87" fmla="*/ 2734967 w 4414281"/>
              <a:gd name="connsiteY87" fmla="*/ 420374 h 4277999"/>
              <a:gd name="connsiteX88" fmla="*/ 2588917 w 4414281"/>
              <a:gd name="connsiteY88" fmla="*/ 1274 h 4277999"/>
              <a:gd name="connsiteX0" fmla="*/ 2579392 w 4414281"/>
              <a:gd name="connsiteY0" fmla="*/ 1274 h 4277999"/>
              <a:gd name="connsiteX1" fmla="*/ 2411117 w 4414281"/>
              <a:gd name="connsiteY1" fmla="*/ 39374 h 4277999"/>
              <a:gd name="connsiteX2" fmla="*/ 1925342 w 4414281"/>
              <a:gd name="connsiteY2" fmla="*/ 144149 h 4277999"/>
              <a:gd name="connsiteX3" fmla="*/ 1537992 w 4414281"/>
              <a:gd name="connsiteY3" fmla="*/ 318774 h 4277999"/>
              <a:gd name="connsiteX4" fmla="*/ 1245892 w 4414281"/>
              <a:gd name="connsiteY4" fmla="*/ 461649 h 4277999"/>
              <a:gd name="connsiteX5" fmla="*/ 871242 w 4414281"/>
              <a:gd name="connsiteY5" fmla="*/ 617224 h 4277999"/>
              <a:gd name="connsiteX6" fmla="*/ 417217 w 4414281"/>
              <a:gd name="connsiteY6" fmla="*/ 798199 h 4277999"/>
              <a:gd name="connsiteX7" fmla="*/ 515642 w 4414281"/>
              <a:gd name="connsiteY7" fmla="*/ 899799 h 4277999"/>
              <a:gd name="connsiteX8" fmla="*/ 810917 w 4414281"/>
              <a:gd name="connsiteY8" fmla="*/ 1331599 h 4277999"/>
              <a:gd name="connsiteX9" fmla="*/ 874417 w 4414281"/>
              <a:gd name="connsiteY9" fmla="*/ 1576074 h 4277999"/>
              <a:gd name="connsiteX10" fmla="*/ 985542 w 4414281"/>
              <a:gd name="connsiteY10" fmla="*/ 1760224 h 4277999"/>
              <a:gd name="connsiteX11" fmla="*/ 1179217 w 4414281"/>
              <a:gd name="connsiteY11" fmla="*/ 2001524 h 4277999"/>
              <a:gd name="connsiteX12" fmla="*/ 1049042 w 4414281"/>
              <a:gd name="connsiteY12" fmla="*/ 2077724 h 4277999"/>
              <a:gd name="connsiteX13" fmla="*/ 953792 w 4414281"/>
              <a:gd name="connsiteY13" fmla="*/ 2115824 h 4277999"/>
              <a:gd name="connsiteX14" fmla="*/ 763292 w 4414281"/>
              <a:gd name="connsiteY14" fmla="*/ 2201549 h 4277999"/>
              <a:gd name="connsiteX15" fmla="*/ 639467 w 4414281"/>
              <a:gd name="connsiteY15" fmla="*/ 2249174 h 4277999"/>
              <a:gd name="connsiteX16" fmla="*/ 572792 w 4414281"/>
              <a:gd name="connsiteY16" fmla="*/ 2296799 h 4277999"/>
              <a:gd name="connsiteX17" fmla="*/ 544217 w 4414281"/>
              <a:gd name="connsiteY17" fmla="*/ 2334899 h 4277999"/>
              <a:gd name="connsiteX18" fmla="*/ 487067 w 4414281"/>
              <a:gd name="connsiteY18" fmla="*/ 2344424 h 4277999"/>
              <a:gd name="connsiteX19" fmla="*/ 163217 w 4414281"/>
              <a:gd name="connsiteY19" fmla="*/ 2363474 h 4277999"/>
              <a:gd name="connsiteX20" fmla="*/ 115592 w 4414281"/>
              <a:gd name="connsiteY20" fmla="*/ 2382524 h 4277999"/>
              <a:gd name="connsiteX21" fmla="*/ 39392 w 4414281"/>
              <a:gd name="connsiteY21" fmla="*/ 2401574 h 4277999"/>
              <a:gd name="connsiteX22" fmla="*/ 29867 w 4414281"/>
              <a:gd name="connsiteY22" fmla="*/ 2468249 h 4277999"/>
              <a:gd name="connsiteX23" fmla="*/ 20342 w 4414281"/>
              <a:gd name="connsiteY23" fmla="*/ 2506349 h 4277999"/>
              <a:gd name="connsiteX24" fmla="*/ 10817 w 4414281"/>
              <a:gd name="connsiteY24" fmla="*/ 2553974 h 4277999"/>
              <a:gd name="connsiteX25" fmla="*/ 1292 w 4414281"/>
              <a:gd name="connsiteY25" fmla="*/ 2744474 h 4277999"/>
              <a:gd name="connsiteX26" fmla="*/ 10817 w 4414281"/>
              <a:gd name="connsiteY26" fmla="*/ 2820674 h 4277999"/>
              <a:gd name="connsiteX27" fmla="*/ 77492 w 4414281"/>
              <a:gd name="connsiteY27" fmla="*/ 2839724 h 4277999"/>
              <a:gd name="connsiteX28" fmla="*/ 163217 w 4414281"/>
              <a:gd name="connsiteY28" fmla="*/ 3020699 h 4277999"/>
              <a:gd name="connsiteX29" fmla="*/ 248942 w 4414281"/>
              <a:gd name="connsiteY29" fmla="*/ 3211199 h 4277999"/>
              <a:gd name="connsiteX30" fmla="*/ 287042 w 4414281"/>
              <a:gd name="connsiteY30" fmla="*/ 3277874 h 4277999"/>
              <a:gd name="connsiteX31" fmla="*/ 315617 w 4414281"/>
              <a:gd name="connsiteY31" fmla="*/ 3344549 h 4277999"/>
              <a:gd name="connsiteX32" fmla="*/ 353717 w 4414281"/>
              <a:gd name="connsiteY32" fmla="*/ 3449324 h 4277999"/>
              <a:gd name="connsiteX33" fmla="*/ 429917 w 4414281"/>
              <a:gd name="connsiteY33" fmla="*/ 3563624 h 4277999"/>
              <a:gd name="connsiteX34" fmla="*/ 487067 w 4414281"/>
              <a:gd name="connsiteY34" fmla="*/ 3658874 h 4277999"/>
              <a:gd name="connsiteX35" fmla="*/ 544217 w 4414281"/>
              <a:gd name="connsiteY35" fmla="*/ 3782699 h 4277999"/>
              <a:gd name="connsiteX36" fmla="*/ 753767 w 4414281"/>
              <a:gd name="connsiteY36" fmla="*/ 4039874 h 4277999"/>
              <a:gd name="connsiteX37" fmla="*/ 887117 w 4414281"/>
              <a:gd name="connsiteY37" fmla="*/ 4182749 h 4277999"/>
              <a:gd name="connsiteX38" fmla="*/ 963317 w 4414281"/>
              <a:gd name="connsiteY38" fmla="*/ 4249424 h 4277999"/>
              <a:gd name="connsiteX39" fmla="*/ 1010942 w 4414281"/>
              <a:gd name="connsiteY39" fmla="*/ 4277999 h 4277999"/>
              <a:gd name="connsiteX40" fmla="*/ 1172867 w 4414281"/>
              <a:gd name="connsiteY40" fmla="*/ 4116074 h 4277999"/>
              <a:gd name="connsiteX41" fmla="*/ 1363367 w 4414281"/>
              <a:gd name="connsiteY41" fmla="*/ 3944624 h 4277999"/>
              <a:gd name="connsiteX42" fmla="*/ 1477667 w 4414281"/>
              <a:gd name="connsiteY42" fmla="*/ 3830324 h 4277999"/>
              <a:gd name="connsiteX43" fmla="*/ 1630067 w 4414281"/>
              <a:gd name="connsiteY43" fmla="*/ 3706499 h 4277999"/>
              <a:gd name="connsiteX44" fmla="*/ 1706267 w 4414281"/>
              <a:gd name="connsiteY44" fmla="*/ 3630299 h 4277999"/>
              <a:gd name="connsiteX45" fmla="*/ 1801517 w 4414281"/>
              <a:gd name="connsiteY45" fmla="*/ 3554099 h 4277999"/>
              <a:gd name="connsiteX46" fmla="*/ 1868192 w 4414281"/>
              <a:gd name="connsiteY46" fmla="*/ 3477899 h 4277999"/>
              <a:gd name="connsiteX47" fmla="*/ 1963442 w 4414281"/>
              <a:gd name="connsiteY47" fmla="*/ 3382649 h 4277999"/>
              <a:gd name="connsiteX48" fmla="*/ 2039642 w 4414281"/>
              <a:gd name="connsiteY48" fmla="*/ 3258824 h 4277999"/>
              <a:gd name="connsiteX49" fmla="*/ 2096792 w 4414281"/>
              <a:gd name="connsiteY49" fmla="*/ 3201674 h 4277999"/>
              <a:gd name="connsiteX50" fmla="*/ 2153942 w 4414281"/>
              <a:gd name="connsiteY50" fmla="*/ 3134999 h 4277999"/>
              <a:gd name="connsiteX51" fmla="*/ 2306342 w 4414281"/>
              <a:gd name="connsiteY51" fmla="*/ 3020699 h 4277999"/>
              <a:gd name="connsiteX52" fmla="*/ 2553992 w 4414281"/>
              <a:gd name="connsiteY52" fmla="*/ 2877824 h 4277999"/>
              <a:gd name="connsiteX53" fmla="*/ 2649242 w 4414281"/>
              <a:gd name="connsiteY53" fmla="*/ 2839724 h 4277999"/>
              <a:gd name="connsiteX54" fmla="*/ 2801642 w 4414281"/>
              <a:gd name="connsiteY54" fmla="*/ 2753999 h 4277999"/>
              <a:gd name="connsiteX55" fmla="*/ 2887367 w 4414281"/>
              <a:gd name="connsiteY55" fmla="*/ 2715899 h 4277999"/>
              <a:gd name="connsiteX56" fmla="*/ 3058817 w 4414281"/>
              <a:gd name="connsiteY56" fmla="*/ 2649224 h 4277999"/>
              <a:gd name="connsiteX57" fmla="*/ 3582692 w 4414281"/>
              <a:gd name="connsiteY57" fmla="*/ 2687324 h 4277999"/>
              <a:gd name="connsiteX58" fmla="*/ 3687467 w 4414281"/>
              <a:gd name="connsiteY58" fmla="*/ 2715899 h 4277999"/>
              <a:gd name="connsiteX59" fmla="*/ 3877967 w 4414281"/>
              <a:gd name="connsiteY59" fmla="*/ 2753999 h 4277999"/>
              <a:gd name="connsiteX60" fmla="*/ 4278017 w 4414281"/>
              <a:gd name="connsiteY60" fmla="*/ 2773049 h 4277999"/>
              <a:gd name="connsiteX61" fmla="*/ 4363742 w 4414281"/>
              <a:gd name="connsiteY61" fmla="*/ 2782574 h 4277999"/>
              <a:gd name="connsiteX62" fmla="*/ 4411367 w 4414281"/>
              <a:gd name="connsiteY62" fmla="*/ 2773049 h 4277999"/>
              <a:gd name="connsiteX63" fmla="*/ 4401842 w 4414281"/>
              <a:gd name="connsiteY63" fmla="*/ 2725424 h 4277999"/>
              <a:gd name="connsiteX64" fmla="*/ 4382792 w 4414281"/>
              <a:gd name="connsiteY64" fmla="*/ 2668274 h 4277999"/>
              <a:gd name="connsiteX65" fmla="*/ 4316117 w 4414281"/>
              <a:gd name="connsiteY65" fmla="*/ 2553974 h 4277999"/>
              <a:gd name="connsiteX66" fmla="*/ 4249442 w 4414281"/>
              <a:gd name="connsiteY66" fmla="*/ 2458724 h 4277999"/>
              <a:gd name="connsiteX67" fmla="*/ 4220867 w 4414281"/>
              <a:gd name="connsiteY67" fmla="*/ 2372999 h 4277999"/>
              <a:gd name="connsiteX68" fmla="*/ 4201817 w 4414281"/>
              <a:gd name="connsiteY68" fmla="*/ 2296799 h 4277999"/>
              <a:gd name="connsiteX69" fmla="*/ 4144667 w 4414281"/>
              <a:gd name="connsiteY69" fmla="*/ 2134874 h 4277999"/>
              <a:gd name="connsiteX70" fmla="*/ 4097042 w 4414281"/>
              <a:gd name="connsiteY70" fmla="*/ 1982474 h 4277999"/>
              <a:gd name="connsiteX71" fmla="*/ 4077992 w 4414281"/>
              <a:gd name="connsiteY71" fmla="*/ 1868174 h 4277999"/>
              <a:gd name="connsiteX72" fmla="*/ 4058942 w 4414281"/>
              <a:gd name="connsiteY72" fmla="*/ 1715774 h 4277999"/>
              <a:gd name="connsiteX73" fmla="*/ 4011317 w 4414281"/>
              <a:gd name="connsiteY73" fmla="*/ 1639574 h 4277999"/>
              <a:gd name="connsiteX74" fmla="*/ 3982742 w 4414281"/>
              <a:gd name="connsiteY74" fmla="*/ 1649099 h 4277999"/>
              <a:gd name="connsiteX75" fmla="*/ 3897017 w 4414281"/>
              <a:gd name="connsiteY75" fmla="*/ 1668149 h 4277999"/>
              <a:gd name="connsiteX76" fmla="*/ 3496967 w 4414281"/>
              <a:gd name="connsiteY76" fmla="*/ 1772924 h 4277999"/>
              <a:gd name="connsiteX77" fmla="*/ 3354092 w 4414281"/>
              <a:gd name="connsiteY77" fmla="*/ 1791974 h 4277999"/>
              <a:gd name="connsiteX78" fmla="*/ 2477792 w 4414281"/>
              <a:gd name="connsiteY78" fmla="*/ 1763399 h 4277999"/>
              <a:gd name="connsiteX79" fmla="*/ 2468267 w 4414281"/>
              <a:gd name="connsiteY79" fmla="*/ 1582424 h 4277999"/>
              <a:gd name="connsiteX80" fmla="*/ 2449217 w 4414281"/>
              <a:gd name="connsiteY80" fmla="*/ 1449074 h 4277999"/>
              <a:gd name="connsiteX81" fmla="*/ 2439692 w 4414281"/>
              <a:gd name="connsiteY81" fmla="*/ 1315724 h 4277999"/>
              <a:gd name="connsiteX82" fmla="*/ 2468267 w 4414281"/>
              <a:gd name="connsiteY82" fmla="*/ 1087124 h 4277999"/>
              <a:gd name="connsiteX83" fmla="*/ 2611142 w 4414281"/>
              <a:gd name="connsiteY83" fmla="*/ 991874 h 4277999"/>
              <a:gd name="connsiteX84" fmla="*/ 2668292 w 4414281"/>
              <a:gd name="connsiteY84" fmla="*/ 953774 h 4277999"/>
              <a:gd name="connsiteX85" fmla="*/ 2773067 w 4414281"/>
              <a:gd name="connsiteY85" fmla="*/ 906149 h 4277999"/>
              <a:gd name="connsiteX86" fmla="*/ 2773067 w 4414281"/>
              <a:gd name="connsiteY86" fmla="*/ 496574 h 4277999"/>
              <a:gd name="connsiteX87" fmla="*/ 2734967 w 4414281"/>
              <a:gd name="connsiteY87" fmla="*/ 420374 h 4277999"/>
              <a:gd name="connsiteX88" fmla="*/ 2579392 w 4414281"/>
              <a:gd name="connsiteY88" fmla="*/ 1274 h 4277999"/>
              <a:gd name="connsiteX0" fmla="*/ 2579392 w 4414281"/>
              <a:gd name="connsiteY0" fmla="*/ 12130 h 4288855"/>
              <a:gd name="connsiteX1" fmla="*/ 2411117 w 4414281"/>
              <a:gd name="connsiteY1" fmla="*/ 50230 h 4288855"/>
              <a:gd name="connsiteX2" fmla="*/ 1925342 w 4414281"/>
              <a:gd name="connsiteY2" fmla="*/ 155005 h 4288855"/>
              <a:gd name="connsiteX3" fmla="*/ 1537992 w 4414281"/>
              <a:gd name="connsiteY3" fmla="*/ 329630 h 4288855"/>
              <a:gd name="connsiteX4" fmla="*/ 1245892 w 4414281"/>
              <a:gd name="connsiteY4" fmla="*/ 472505 h 4288855"/>
              <a:gd name="connsiteX5" fmla="*/ 871242 w 4414281"/>
              <a:gd name="connsiteY5" fmla="*/ 628080 h 4288855"/>
              <a:gd name="connsiteX6" fmla="*/ 417217 w 4414281"/>
              <a:gd name="connsiteY6" fmla="*/ 809055 h 4288855"/>
              <a:gd name="connsiteX7" fmla="*/ 515642 w 4414281"/>
              <a:gd name="connsiteY7" fmla="*/ 910655 h 4288855"/>
              <a:gd name="connsiteX8" fmla="*/ 810917 w 4414281"/>
              <a:gd name="connsiteY8" fmla="*/ 1342455 h 4288855"/>
              <a:gd name="connsiteX9" fmla="*/ 874417 w 4414281"/>
              <a:gd name="connsiteY9" fmla="*/ 1586930 h 4288855"/>
              <a:gd name="connsiteX10" fmla="*/ 985542 w 4414281"/>
              <a:gd name="connsiteY10" fmla="*/ 1771080 h 4288855"/>
              <a:gd name="connsiteX11" fmla="*/ 1179217 w 4414281"/>
              <a:gd name="connsiteY11" fmla="*/ 2012380 h 4288855"/>
              <a:gd name="connsiteX12" fmla="*/ 1049042 w 4414281"/>
              <a:gd name="connsiteY12" fmla="*/ 2088580 h 4288855"/>
              <a:gd name="connsiteX13" fmla="*/ 953792 w 4414281"/>
              <a:gd name="connsiteY13" fmla="*/ 2126680 h 4288855"/>
              <a:gd name="connsiteX14" fmla="*/ 763292 w 4414281"/>
              <a:gd name="connsiteY14" fmla="*/ 2212405 h 4288855"/>
              <a:gd name="connsiteX15" fmla="*/ 639467 w 4414281"/>
              <a:gd name="connsiteY15" fmla="*/ 2260030 h 4288855"/>
              <a:gd name="connsiteX16" fmla="*/ 572792 w 4414281"/>
              <a:gd name="connsiteY16" fmla="*/ 2307655 h 4288855"/>
              <a:gd name="connsiteX17" fmla="*/ 544217 w 4414281"/>
              <a:gd name="connsiteY17" fmla="*/ 2345755 h 4288855"/>
              <a:gd name="connsiteX18" fmla="*/ 487067 w 4414281"/>
              <a:gd name="connsiteY18" fmla="*/ 2355280 h 4288855"/>
              <a:gd name="connsiteX19" fmla="*/ 163217 w 4414281"/>
              <a:gd name="connsiteY19" fmla="*/ 2374330 h 4288855"/>
              <a:gd name="connsiteX20" fmla="*/ 115592 w 4414281"/>
              <a:gd name="connsiteY20" fmla="*/ 2393380 h 4288855"/>
              <a:gd name="connsiteX21" fmla="*/ 39392 w 4414281"/>
              <a:gd name="connsiteY21" fmla="*/ 2412430 h 4288855"/>
              <a:gd name="connsiteX22" fmla="*/ 29867 w 4414281"/>
              <a:gd name="connsiteY22" fmla="*/ 2479105 h 4288855"/>
              <a:gd name="connsiteX23" fmla="*/ 20342 w 4414281"/>
              <a:gd name="connsiteY23" fmla="*/ 2517205 h 4288855"/>
              <a:gd name="connsiteX24" fmla="*/ 10817 w 4414281"/>
              <a:gd name="connsiteY24" fmla="*/ 2564830 h 4288855"/>
              <a:gd name="connsiteX25" fmla="*/ 1292 w 4414281"/>
              <a:gd name="connsiteY25" fmla="*/ 2755330 h 4288855"/>
              <a:gd name="connsiteX26" fmla="*/ 10817 w 4414281"/>
              <a:gd name="connsiteY26" fmla="*/ 2831530 h 4288855"/>
              <a:gd name="connsiteX27" fmla="*/ 77492 w 4414281"/>
              <a:gd name="connsiteY27" fmla="*/ 2850580 h 4288855"/>
              <a:gd name="connsiteX28" fmla="*/ 163217 w 4414281"/>
              <a:gd name="connsiteY28" fmla="*/ 3031555 h 4288855"/>
              <a:gd name="connsiteX29" fmla="*/ 248942 w 4414281"/>
              <a:gd name="connsiteY29" fmla="*/ 3222055 h 4288855"/>
              <a:gd name="connsiteX30" fmla="*/ 287042 w 4414281"/>
              <a:gd name="connsiteY30" fmla="*/ 3288730 h 4288855"/>
              <a:gd name="connsiteX31" fmla="*/ 315617 w 4414281"/>
              <a:gd name="connsiteY31" fmla="*/ 3355405 h 4288855"/>
              <a:gd name="connsiteX32" fmla="*/ 353717 w 4414281"/>
              <a:gd name="connsiteY32" fmla="*/ 3460180 h 4288855"/>
              <a:gd name="connsiteX33" fmla="*/ 429917 w 4414281"/>
              <a:gd name="connsiteY33" fmla="*/ 3574480 h 4288855"/>
              <a:gd name="connsiteX34" fmla="*/ 487067 w 4414281"/>
              <a:gd name="connsiteY34" fmla="*/ 3669730 h 4288855"/>
              <a:gd name="connsiteX35" fmla="*/ 544217 w 4414281"/>
              <a:gd name="connsiteY35" fmla="*/ 3793555 h 4288855"/>
              <a:gd name="connsiteX36" fmla="*/ 753767 w 4414281"/>
              <a:gd name="connsiteY36" fmla="*/ 4050730 h 4288855"/>
              <a:gd name="connsiteX37" fmla="*/ 887117 w 4414281"/>
              <a:gd name="connsiteY37" fmla="*/ 4193605 h 4288855"/>
              <a:gd name="connsiteX38" fmla="*/ 963317 w 4414281"/>
              <a:gd name="connsiteY38" fmla="*/ 4260280 h 4288855"/>
              <a:gd name="connsiteX39" fmla="*/ 1010942 w 4414281"/>
              <a:gd name="connsiteY39" fmla="*/ 4288855 h 4288855"/>
              <a:gd name="connsiteX40" fmla="*/ 1172867 w 4414281"/>
              <a:gd name="connsiteY40" fmla="*/ 4126930 h 4288855"/>
              <a:gd name="connsiteX41" fmla="*/ 1363367 w 4414281"/>
              <a:gd name="connsiteY41" fmla="*/ 3955480 h 4288855"/>
              <a:gd name="connsiteX42" fmla="*/ 1477667 w 4414281"/>
              <a:gd name="connsiteY42" fmla="*/ 3841180 h 4288855"/>
              <a:gd name="connsiteX43" fmla="*/ 1630067 w 4414281"/>
              <a:gd name="connsiteY43" fmla="*/ 3717355 h 4288855"/>
              <a:gd name="connsiteX44" fmla="*/ 1706267 w 4414281"/>
              <a:gd name="connsiteY44" fmla="*/ 3641155 h 4288855"/>
              <a:gd name="connsiteX45" fmla="*/ 1801517 w 4414281"/>
              <a:gd name="connsiteY45" fmla="*/ 3564955 h 4288855"/>
              <a:gd name="connsiteX46" fmla="*/ 1868192 w 4414281"/>
              <a:gd name="connsiteY46" fmla="*/ 3488755 h 4288855"/>
              <a:gd name="connsiteX47" fmla="*/ 1963442 w 4414281"/>
              <a:gd name="connsiteY47" fmla="*/ 3393505 h 4288855"/>
              <a:gd name="connsiteX48" fmla="*/ 2039642 w 4414281"/>
              <a:gd name="connsiteY48" fmla="*/ 3269680 h 4288855"/>
              <a:gd name="connsiteX49" fmla="*/ 2096792 w 4414281"/>
              <a:gd name="connsiteY49" fmla="*/ 3212530 h 4288855"/>
              <a:gd name="connsiteX50" fmla="*/ 2153942 w 4414281"/>
              <a:gd name="connsiteY50" fmla="*/ 3145855 h 4288855"/>
              <a:gd name="connsiteX51" fmla="*/ 2306342 w 4414281"/>
              <a:gd name="connsiteY51" fmla="*/ 3031555 h 4288855"/>
              <a:gd name="connsiteX52" fmla="*/ 2553992 w 4414281"/>
              <a:gd name="connsiteY52" fmla="*/ 2888680 h 4288855"/>
              <a:gd name="connsiteX53" fmla="*/ 2649242 w 4414281"/>
              <a:gd name="connsiteY53" fmla="*/ 2850580 h 4288855"/>
              <a:gd name="connsiteX54" fmla="*/ 2801642 w 4414281"/>
              <a:gd name="connsiteY54" fmla="*/ 2764855 h 4288855"/>
              <a:gd name="connsiteX55" fmla="*/ 2887367 w 4414281"/>
              <a:gd name="connsiteY55" fmla="*/ 2726755 h 4288855"/>
              <a:gd name="connsiteX56" fmla="*/ 3058817 w 4414281"/>
              <a:gd name="connsiteY56" fmla="*/ 2660080 h 4288855"/>
              <a:gd name="connsiteX57" fmla="*/ 3582692 w 4414281"/>
              <a:gd name="connsiteY57" fmla="*/ 2698180 h 4288855"/>
              <a:gd name="connsiteX58" fmla="*/ 3687467 w 4414281"/>
              <a:gd name="connsiteY58" fmla="*/ 2726755 h 4288855"/>
              <a:gd name="connsiteX59" fmla="*/ 3877967 w 4414281"/>
              <a:gd name="connsiteY59" fmla="*/ 2764855 h 4288855"/>
              <a:gd name="connsiteX60" fmla="*/ 4278017 w 4414281"/>
              <a:gd name="connsiteY60" fmla="*/ 2783905 h 4288855"/>
              <a:gd name="connsiteX61" fmla="*/ 4363742 w 4414281"/>
              <a:gd name="connsiteY61" fmla="*/ 2793430 h 4288855"/>
              <a:gd name="connsiteX62" fmla="*/ 4411367 w 4414281"/>
              <a:gd name="connsiteY62" fmla="*/ 2783905 h 4288855"/>
              <a:gd name="connsiteX63" fmla="*/ 4401842 w 4414281"/>
              <a:gd name="connsiteY63" fmla="*/ 2736280 h 4288855"/>
              <a:gd name="connsiteX64" fmla="*/ 4382792 w 4414281"/>
              <a:gd name="connsiteY64" fmla="*/ 2679130 h 4288855"/>
              <a:gd name="connsiteX65" fmla="*/ 4316117 w 4414281"/>
              <a:gd name="connsiteY65" fmla="*/ 2564830 h 4288855"/>
              <a:gd name="connsiteX66" fmla="*/ 4249442 w 4414281"/>
              <a:gd name="connsiteY66" fmla="*/ 2469580 h 4288855"/>
              <a:gd name="connsiteX67" fmla="*/ 4220867 w 4414281"/>
              <a:gd name="connsiteY67" fmla="*/ 2383855 h 4288855"/>
              <a:gd name="connsiteX68" fmla="*/ 4201817 w 4414281"/>
              <a:gd name="connsiteY68" fmla="*/ 2307655 h 4288855"/>
              <a:gd name="connsiteX69" fmla="*/ 4144667 w 4414281"/>
              <a:gd name="connsiteY69" fmla="*/ 2145730 h 4288855"/>
              <a:gd name="connsiteX70" fmla="*/ 4097042 w 4414281"/>
              <a:gd name="connsiteY70" fmla="*/ 1993330 h 4288855"/>
              <a:gd name="connsiteX71" fmla="*/ 4077992 w 4414281"/>
              <a:gd name="connsiteY71" fmla="*/ 1879030 h 4288855"/>
              <a:gd name="connsiteX72" fmla="*/ 4058942 w 4414281"/>
              <a:gd name="connsiteY72" fmla="*/ 1726630 h 4288855"/>
              <a:gd name="connsiteX73" fmla="*/ 4011317 w 4414281"/>
              <a:gd name="connsiteY73" fmla="*/ 1650430 h 4288855"/>
              <a:gd name="connsiteX74" fmla="*/ 3982742 w 4414281"/>
              <a:gd name="connsiteY74" fmla="*/ 1659955 h 4288855"/>
              <a:gd name="connsiteX75" fmla="*/ 3897017 w 4414281"/>
              <a:gd name="connsiteY75" fmla="*/ 1679005 h 4288855"/>
              <a:gd name="connsiteX76" fmla="*/ 3496967 w 4414281"/>
              <a:gd name="connsiteY76" fmla="*/ 1783780 h 4288855"/>
              <a:gd name="connsiteX77" fmla="*/ 3354092 w 4414281"/>
              <a:gd name="connsiteY77" fmla="*/ 1802830 h 4288855"/>
              <a:gd name="connsiteX78" fmla="*/ 2477792 w 4414281"/>
              <a:gd name="connsiteY78" fmla="*/ 1774255 h 4288855"/>
              <a:gd name="connsiteX79" fmla="*/ 2468267 w 4414281"/>
              <a:gd name="connsiteY79" fmla="*/ 1593280 h 4288855"/>
              <a:gd name="connsiteX80" fmla="*/ 2449217 w 4414281"/>
              <a:gd name="connsiteY80" fmla="*/ 1459930 h 4288855"/>
              <a:gd name="connsiteX81" fmla="*/ 2439692 w 4414281"/>
              <a:gd name="connsiteY81" fmla="*/ 1326580 h 4288855"/>
              <a:gd name="connsiteX82" fmla="*/ 2468267 w 4414281"/>
              <a:gd name="connsiteY82" fmla="*/ 1097980 h 4288855"/>
              <a:gd name="connsiteX83" fmla="*/ 2611142 w 4414281"/>
              <a:gd name="connsiteY83" fmla="*/ 1002730 h 4288855"/>
              <a:gd name="connsiteX84" fmla="*/ 2668292 w 4414281"/>
              <a:gd name="connsiteY84" fmla="*/ 964630 h 4288855"/>
              <a:gd name="connsiteX85" fmla="*/ 2773067 w 4414281"/>
              <a:gd name="connsiteY85" fmla="*/ 917005 h 4288855"/>
              <a:gd name="connsiteX86" fmla="*/ 2773067 w 4414281"/>
              <a:gd name="connsiteY86" fmla="*/ 507430 h 4288855"/>
              <a:gd name="connsiteX87" fmla="*/ 2734967 w 4414281"/>
              <a:gd name="connsiteY87" fmla="*/ 431230 h 4288855"/>
              <a:gd name="connsiteX88" fmla="*/ 2579392 w 4414281"/>
              <a:gd name="connsiteY88" fmla="*/ 12130 h 4288855"/>
              <a:gd name="connsiteX0" fmla="*/ 2579392 w 4414281"/>
              <a:gd name="connsiteY0" fmla="*/ 24396 h 4301121"/>
              <a:gd name="connsiteX1" fmla="*/ 2411117 w 4414281"/>
              <a:gd name="connsiteY1" fmla="*/ 62496 h 4301121"/>
              <a:gd name="connsiteX2" fmla="*/ 1925342 w 4414281"/>
              <a:gd name="connsiteY2" fmla="*/ 167271 h 4301121"/>
              <a:gd name="connsiteX3" fmla="*/ 1537992 w 4414281"/>
              <a:gd name="connsiteY3" fmla="*/ 341896 h 4301121"/>
              <a:gd name="connsiteX4" fmla="*/ 1245892 w 4414281"/>
              <a:gd name="connsiteY4" fmla="*/ 484771 h 4301121"/>
              <a:gd name="connsiteX5" fmla="*/ 871242 w 4414281"/>
              <a:gd name="connsiteY5" fmla="*/ 640346 h 4301121"/>
              <a:gd name="connsiteX6" fmla="*/ 417217 w 4414281"/>
              <a:gd name="connsiteY6" fmla="*/ 821321 h 4301121"/>
              <a:gd name="connsiteX7" fmla="*/ 515642 w 4414281"/>
              <a:gd name="connsiteY7" fmla="*/ 922921 h 4301121"/>
              <a:gd name="connsiteX8" fmla="*/ 810917 w 4414281"/>
              <a:gd name="connsiteY8" fmla="*/ 1354721 h 4301121"/>
              <a:gd name="connsiteX9" fmla="*/ 874417 w 4414281"/>
              <a:gd name="connsiteY9" fmla="*/ 1599196 h 4301121"/>
              <a:gd name="connsiteX10" fmla="*/ 985542 w 4414281"/>
              <a:gd name="connsiteY10" fmla="*/ 1783346 h 4301121"/>
              <a:gd name="connsiteX11" fmla="*/ 1179217 w 4414281"/>
              <a:gd name="connsiteY11" fmla="*/ 2024646 h 4301121"/>
              <a:gd name="connsiteX12" fmla="*/ 1049042 w 4414281"/>
              <a:gd name="connsiteY12" fmla="*/ 2100846 h 4301121"/>
              <a:gd name="connsiteX13" fmla="*/ 953792 w 4414281"/>
              <a:gd name="connsiteY13" fmla="*/ 2138946 h 4301121"/>
              <a:gd name="connsiteX14" fmla="*/ 763292 w 4414281"/>
              <a:gd name="connsiteY14" fmla="*/ 2224671 h 4301121"/>
              <a:gd name="connsiteX15" fmla="*/ 639467 w 4414281"/>
              <a:gd name="connsiteY15" fmla="*/ 2272296 h 4301121"/>
              <a:gd name="connsiteX16" fmla="*/ 572792 w 4414281"/>
              <a:gd name="connsiteY16" fmla="*/ 2319921 h 4301121"/>
              <a:gd name="connsiteX17" fmla="*/ 544217 w 4414281"/>
              <a:gd name="connsiteY17" fmla="*/ 2358021 h 4301121"/>
              <a:gd name="connsiteX18" fmla="*/ 487067 w 4414281"/>
              <a:gd name="connsiteY18" fmla="*/ 2367546 h 4301121"/>
              <a:gd name="connsiteX19" fmla="*/ 163217 w 4414281"/>
              <a:gd name="connsiteY19" fmla="*/ 2386596 h 4301121"/>
              <a:gd name="connsiteX20" fmla="*/ 115592 w 4414281"/>
              <a:gd name="connsiteY20" fmla="*/ 2405646 h 4301121"/>
              <a:gd name="connsiteX21" fmla="*/ 39392 w 4414281"/>
              <a:gd name="connsiteY21" fmla="*/ 2424696 h 4301121"/>
              <a:gd name="connsiteX22" fmla="*/ 29867 w 4414281"/>
              <a:gd name="connsiteY22" fmla="*/ 2491371 h 4301121"/>
              <a:gd name="connsiteX23" fmla="*/ 20342 w 4414281"/>
              <a:gd name="connsiteY23" fmla="*/ 2529471 h 4301121"/>
              <a:gd name="connsiteX24" fmla="*/ 10817 w 4414281"/>
              <a:gd name="connsiteY24" fmla="*/ 2577096 h 4301121"/>
              <a:gd name="connsiteX25" fmla="*/ 1292 w 4414281"/>
              <a:gd name="connsiteY25" fmla="*/ 2767596 h 4301121"/>
              <a:gd name="connsiteX26" fmla="*/ 10817 w 4414281"/>
              <a:gd name="connsiteY26" fmla="*/ 2843796 h 4301121"/>
              <a:gd name="connsiteX27" fmla="*/ 77492 w 4414281"/>
              <a:gd name="connsiteY27" fmla="*/ 2862846 h 4301121"/>
              <a:gd name="connsiteX28" fmla="*/ 163217 w 4414281"/>
              <a:gd name="connsiteY28" fmla="*/ 3043821 h 4301121"/>
              <a:gd name="connsiteX29" fmla="*/ 248942 w 4414281"/>
              <a:gd name="connsiteY29" fmla="*/ 3234321 h 4301121"/>
              <a:gd name="connsiteX30" fmla="*/ 287042 w 4414281"/>
              <a:gd name="connsiteY30" fmla="*/ 3300996 h 4301121"/>
              <a:gd name="connsiteX31" fmla="*/ 315617 w 4414281"/>
              <a:gd name="connsiteY31" fmla="*/ 3367671 h 4301121"/>
              <a:gd name="connsiteX32" fmla="*/ 353717 w 4414281"/>
              <a:gd name="connsiteY32" fmla="*/ 3472446 h 4301121"/>
              <a:gd name="connsiteX33" fmla="*/ 429917 w 4414281"/>
              <a:gd name="connsiteY33" fmla="*/ 3586746 h 4301121"/>
              <a:gd name="connsiteX34" fmla="*/ 487067 w 4414281"/>
              <a:gd name="connsiteY34" fmla="*/ 3681996 h 4301121"/>
              <a:gd name="connsiteX35" fmla="*/ 544217 w 4414281"/>
              <a:gd name="connsiteY35" fmla="*/ 3805821 h 4301121"/>
              <a:gd name="connsiteX36" fmla="*/ 753767 w 4414281"/>
              <a:gd name="connsiteY36" fmla="*/ 4062996 h 4301121"/>
              <a:gd name="connsiteX37" fmla="*/ 887117 w 4414281"/>
              <a:gd name="connsiteY37" fmla="*/ 4205871 h 4301121"/>
              <a:gd name="connsiteX38" fmla="*/ 963317 w 4414281"/>
              <a:gd name="connsiteY38" fmla="*/ 4272546 h 4301121"/>
              <a:gd name="connsiteX39" fmla="*/ 1010942 w 4414281"/>
              <a:gd name="connsiteY39" fmla="*/ 4301121 h 4301121"/>
              <a:gd name="connsiteX40" fmla="*/ 1172867 w 4414281"/>
              <a:gd name="connsiteY40" fmla="*/ 4139196 h 4301121"/>
              <a:gd name="connsiteX41" fmla="*/ 1363367 w 4414281"/>
              <a:gd name="connsiteY41" fmla="*/ 3967746 h 4301121"/>
              <a:gd name="connsiteX42" fmla="*/ 1477667 w 4414281"/>
              <a:gd name="connsiteY42" fmla="*/ 3853446 h 4301121"/>
              <a:gd name="connsiteX43" fmla="*/ 1630067 w 4414281"/>
              <a:gd name="connsiteY43" fmla="*/ 3729621 h 4301121"/>
              <a:gd name="connsiteX44" fmla="*/ 1706267 w 4414281"/>
              <a:gd name="connsiteY44" fmla="*/ 3653421 h 4301121"/>
              <a:gd name="connsiteX45" fmla="*/ 1801517 w 4414281"/>
              <a:gd name="connsiteY45" fmla="*/ 3577221 h 4301121"/>
              <a:gd name="connsiteX46" fmla="*/ 1868192 w 4414281"/>
              <a:gd name="connsiteY46" fmla="*/ 3501021 h 4301121"/>
              <a:gd name="connsiteX47" fmla="*/ 1963442 w 4414281"/>
              <a:gd name="connsiteY47" fmla="*/ 3405771 h 4301121"/>
              <a:gd name="connsiteX48" fmla="*/ 2039642 w 4414281"/>
              <a:gd name="connsiteY48" fmla="*/ 3281946 h 4301121"/>
              <a:gd name="connsiteX49" fmla="*/ 2096792 w 4414281"/>
              <a:gd name="connsiteY49" fmla="*/ 3224796 h 4301121"/>
              <a:gd name="connsiteX50" fmla="*/ 2153942 w 4414281"/>
              <a:gd name="connsiteY50" fmla="*/ 3158121 h 4301121"/>
              <a:gd name="connsiteX51" fmla="*/ 2306342 w 4414281"/>
              <a:gd name="connsiteY51" fmla="*/ 3043821 h 4301121"/>
              <a:gd name="connsiteX52" fmla="*/ 2553992 w 4414281"/>
              <a:gd name="connsiteY52" fmla="*/ 2900946 h 4301121"/>
              <a:gd name="connsiteX53" fmla="*/ 2649242 w 4414281"/>
              <a:gd name="connsiteY53" fmla="*/ 2862846 h 4301121"/>
              <a:gd name="connsiteX54" fmla="*/ 2801642 w 4414281"/>
              <a:gd name="connsiteY54" fmla="*/ 2777121 h 4301121"/>
              <a:gd name="connsiteX55" fmla="*/ 2887367 w 4414281"/>
              <a:gd name="connsiteY55" fmla="*/ 2739021 h 4301121"/>
              <a:gd name="connsiteX56" fmla="*/ 3058817 w 4414281"/>
              <a:gd name="connsiteY56" fmla="*/ 2672346 h 4301121"/>
              <a:gd name="connsiteX57" fmla="*/ 3582692 w 4414281"/>
              <a:gd name="connsiteY57" fmla="*/ 2710446 h 4301121"/>
              <a:gd name="connsiteX58" fmla="*/ 3687467 w 4414281"/>
              <a:gd name="connsiteY58" fmla="*/ 2739021 h 4301121"/>
              <a:gd name="connsiteX59" fmla="*/ 3877967 w 4414281"/>
              <a:gd name="connsiteY59" fmla="*/ 2777121 h 4301121"/>
              <a:gd name="connsiteX60" fmla="*/ 4278017 w 4414281"/>
              <a:gd name="connsiteY60" fmla="*/ 2796171 h 4301121"/>
              <a:gd name="connsiteX61" fmla="*/ 4363742 w 4414281"/>
              <a:gd name="connsiteY61" fmla="*/ 2805696 h 4301121"/>
              <a:gd name="connsiteX62" fmla="*/ 4411367 w 4414281"/>
              <a:gd name="connsiteY62" fmla="*/ 2796171 h 4301121"/>
              <a:gd name="connsiteX63" fmla="*/ 4401842 w 4414281"/>
              <a:gd name="connsiteY63" fmla="*/ 2748546 h 4301121"/>
              <a:gd name="connsiteX64" fmla="*/ 4382792 w 4414281"/>
              <a:gd name="connsiteY64" fmla="*/ 2691396 h 4301121"/>
              <a:gd name="connsiteX65" fmla="*/ 4316117 w 4414281"/>
              <a:gd name="connsiteY65" fmla="*/ 2577096 h 4301121"/>
              <a:gd name="connsiteX66" fmla="*/ 4249442 w 4414281"/>
              <a:gd name="connsiteY66" fmla="*/ 2481846 h 4301121"/>
              <a:gd name="connsiteX67" fmla="*/ 4220867 w 4414281"/>
              <a:gd name="connsiteY67" fmla="*/ 2396121 h 4301121"/>
              <a:gd name="connsiteX68" fmla="*/ 4201817 w 4414281"/>
              <a:gd name="connsiteY68" fmla="*/ 2319921 h 4301121"/>
              <a:gd name="connsiteX69" fmla="*/ 4144667 w 4414281"/>
              <a:gd name="connsiteY69" fmla="*/ 2157996 h 4301121"/>
              <a:gd name="connsiteX70" fmla="*/ 4097042 w 4414281"/>
              <a:gd name="connsiteY70" fmla="*/ 2005596 h 4301121"/>
              <a:gd name="connsiteX71" fmla="*/ 4077992 w 4414281"/>
              <a:gd name="connsiteY71" fmla="*/ 1891296 h 4301121"/>
              <a:gd name="connsiteX72" fmla="*/ 4058942 w 4414281"/>
              <a:gd name="connsiteY72" fmla="*/ 1738896 h 4301121"/>
              <a:gd name="connsiteX73" fmla="*/ 4011317 w 4414281"/>
              <a:gd name="connsiteY73" fmla="*/ 1662696 h 4301121"/>
              <a:gd name="connsiteX74" fmla="*/ 3982742 w 4414281"/>
              <a:gd name="connsiteY74" fmla="*/ 1672221 h 4301121"/>
              <a:gd name="connsiteX75" fmla="*/ 3897017 w 4414281"/>
              <a:gd name="connsiteY75" fmla="*/ 1691271 h 4301121"/>
              <a:gd name="connsiteX76" fmla="*/ 3496967 w 4414281"/>
              <a:gd name="connsiteY76" fmla="*/ 1796046 h 4301121"/>
              <a:gd name="connsiteX77" fmla="*/ 3354092 w 4414281"/>
              <a:gd name="connsiteY77" fmla="*/ 1815096 h 4301121"/>
              <a:gd name="connsiteX78" fmla="*/ 2477792 w 4414281"/>
              <a:gd name="connsiteY78" fmla="*/ 1786521 h 4301121"/>
              <a:gd name="connsiteX79" fmla="*/ 2468267 w 4414281"/>
              <a:gd name="connsiteY79" fmla="*/ 1605546 h 4301121"/>
              <a:gd name="connsiteX80" fmla="*/ 2449217 w 4414281"/>
              <a:gd name="connsiteY80" fmla="*/ 1472196 h 4301121"/>
              <a:gd name="connsiteX81" fmla="*/ 2439692 w 4414281"/>
              <a:gd name="connsiteY81" fmla="*/ 1338846 h 4301121"/>
              <a:gd name="connsiteX82" fmla="*/ 2468267 w 4414281"/>
              <a:gd name="connsiteY82" fmla="*/ 1110246 h 4301121"/>
              <a:gd name="connsiteX83" fmla="*/ 2611142 w 4414281"/>
              <a:gd name="connsiteY83" fmla="*/ 1014996 h 4301121"/>
              <a:gd name="connsiteX84" fmla="*/ 2668292 w 4414281"/>
              <a:gd name="connsiteY84" fmla="*/ 976896 h 4301121"/>
              <a:gd name="connsiteX85" fmla="*/ 2773067 w 4414281"/>
              <a:gd name="connsiteY85" fmla="*/ 929271 h 4301121"/>
              <a:gd name="connsiteX86" fmla="*/ 2773067 w 4414281"/>
              <a:gd name="connsiteY86" fmla="*/ 519696 h 4301121"/>
              <a:gd name="connsiteX87" fmla="*/ 2734967 w 4414281"/>
              <a:gd name="connsiteY87" fmla="*/ 443496 h 4301121"/>
              <a:gd name="connsiteX88" fmla="*/ 2579392 w 4414281"/>
              <a:gd name="connsiteY88" fmla="*/ 24396 h 4301121"/>
              <a:gd name="connsiteX0" fmla="*/ 2734967 w 4414281"/>
              <a:gd name="connsiteY0" fmla="*/ 392478 h 4250103"/>
              <a:gd name="connsiteX1" fmla="*/ 2411117 w 4414281"/>
              <a:gd name="connsiteY1" fmla="*/ 11478 h 4250103"/>
              <a:gd name="connsiteX2" fmla="*/ 1925342 w 4414281"/>
              <a:gd name="connsiteY2" fmla="*/ 116253 h 4250103"/>
              <a:gd name="connsiteX3" fmla="*/ 1537992 w 4414281"/>
              <a:gd name="connsiteY3" fmla="*/ 290878 h 4250103"/>
              <a:gd name="connsiteX4" fmla="*/ 1245892 w 4414281"/>
              <a:gd name="connsiteY4" fmla="*/ 433753 h 4250103"/>
              <a:gd name="connsiteX5" fmla="*/ 871242 w 4414281"/>
              <a:gd name="connsiteY5" fmla="*/ 589328 h 4250103"/>
              <a:gd name="connsiteX6" fmla="*/ 417217 w 4414281"/>
              <a:gd name="connsiteY6" fmla="*/ 770303 h 4250103"/>
              <a:gd name="connsiteX7" fmla="*/ 515642 w 4414281"/>
              <a:gd name="connsiteY7" fmla="*/ 871903 h 4250103"/>
              <a:gd name="connsiteX8" fmla="*/ 810917 w 4414281"/>
              <a:gd name="connsiteY8" fmla="*/ 1303703 h 4250103"/>
              <a:gd name="connsiteX9" fmla="*/ 874417 w 4414281"/>
              <a:gd name="connsiteY9" fmla="*/ 1548178 h 4250103"/>
              <a:gd name="connsiteX10" fmla="*/ 985542 w 4414281"/>
              <a:gd name="connsiteY10" fmla="*/ 1732328 h 4250103"/>
              <a:gd name="connsiteX11" fmla="*/ 1179217 w 4414281"/>
              <a:gd name="connsiteY11" fmla="*/ 1973628 h 4250103"/>
              <a:gd name="connsiteX12" fmla="*/ 1049042 w 4414281"/>
              <a:gd name="connsiteY12" fmla="*/ 2049828 h 4250103"/>
              <a:gd name="connsiteX13" fmla="*/ 953792 w 4414281"/>
              <a:gd name="connsiteY13" fmla="*/ 2087928 h 4250103"/>
              <a:gd name="connsiteX14" fmla="*/ 763292 w 4414281"/>
              <a:gd name="connsiteY14" fmla="*/ 2173653 h 4250103"/>
              <a:gd name="connsiteX15" fmla="*/ 639467 w 4414281"/>
              <a:gd name="connsiteY15" fmla="*/ 2221278 h 4250103"/>
              <a:gd name="connsiteX16" fmla="*/ 572792 w 4414281"/>
              <a:gd name="connsiteY16" fmla="*/ 2268903 h 4250103"/>
              <a:gd name="connsiteX17" fmla="*/ 544217 w 4414281"/>
              <a:gd name="connsiteY17" fmla="*/ 2307003 h 4250103"/>
              <a:gd name="connsiteX18" fmla="*/ 487067 w 4414281"/>
              <a:gd name="connsiteY18" fmla="*/ 2316528 h 4250103"/>
              <a:gd name="connsiteX19" fmla="*/ 163217 w 4414281"/>
              <a:gd name="connsiteY19" fmla="*/ 2335578 h 4250103"/>
              <a:gd name="connsiteX20" fmla="*/ 115592 w 4414281"/>
              <a:gd name="connsiteY20" fmla="*/ 2354628 h 4250103"/>
              <a:gd name="connsiteX21" fmla="*/ 39392 w 4414281"/>
              <a:gd name="connsiteY21" fmla="*/ 2373678 h 4250103"/>
              <a:gd name="connsiteX22" fmla="*/ 29867 w 4414281"/>
              <a:gd name="connsiteY22" fmla="*/ 2440353 h 4250103"/>
              <a:gd name="connsiteX23" fmla="*/ 20342 w 4414281"/>
              <a:gd name="connsiteY23" fmla="*/ 2478453 h 4250103"/>
              <a:gd name="connsiteX24" fmla="*/ 10817 w 4414281"/>
              <a:gd name="connsiteY24" fmla="*/ 2526078 h 4250103"/>
              <a:gd name="connsiteX25" fmla="*/ 1292 w 4414281"/>
              <a:gd name="connsiteY25" fmla="*/ 2716578 h 4250103"/>
              <a:gd name="connsiteX26" fmla="*/ 10817 w 4414281"/>
              <a:gd name="connsiteY26" fmla="*/ 2792778 h 4250103"/>
              <a:gd name="connsiteX27" fmla="*/ 77492 w 4414281"/>
              <a:gd name="connsiteY27" fmla="*/ 2811828 h 4250103"/>
              <a:gd name="connsiteX28" fmla="*/ 163217 w 4414281"/>
              <a:gd name="connsiteY28" fmla="*/ 2992803 h 4250103"/>
              <a:gd name="connsiteX29" fmla="*/ 248942 w 4414281"/>
              <a:gd name="connsiteY29" fmla="*/ 3183303 h 4250103"/>
              <a:gd name="connsiteX30" fmla="*/ 287042 w 4414281"/>
              <a:gd name="connsiteY30" fmla="*/ 3249978 h 4250103"/>
              <a:gd name="connsiteX31" fmla="*/ 315617 w 4414281"/>
              <a:gd name="connsiteY31" fmla="*/ 3316653 h 4250103"/>
              <a:gd name="connsiteX32" fmla="*/ 353717 w 4414281"/>
              <a:gd name="connsiteY32" fmla="*/ 3421428 h 4250103"/>
              <a:gd name="connsiteX33" fmla="*/ 429917 w 4414281"/>
              <a:gd name="connsiteY33" fmla="*/ 3535728 h 4250103"/>
              <a:gd name="connsiteX34" fmla="*/ 487067 w 4414281"/>
              <a:gd name="connsiteY34" fmla="*/ 3630978 h 4250103"/>
              <a:gd name="connsiteX35" fmla="*/ 544217 w 4414281"/>
              <a:gd name="connsiteY35" fmla="*/ 3754803 h 4250103"/>
              <a:gd name="connsiteX36" fmla="*/ 753767 w 4414281"/>
              <a:gd name="connsiteY36" fmla="*/ 4011978 h 4250103"/>
              <a:gd name="connsiteX37" fmla="*/ 887117 w 4414281"/>
              <a:gd name="connsiteY37" fmla="*/ 4154853 h 4250103"/>
              <a:gd name="connsiteX38" fmla="*/ 963317 w 4414281"/>
              <a:gd name="connsiteY38" fmla="*/ 4221528 h 4250103"/>
              <a:gd name="connsiteX39" fmla="*/ 1010942 w 4414281"/>
              <a:gd name="connsiteY39" fmla="*/ 4250103 h 4250103"/>
              <a:gd name="connsiteX40" fmla="*/ 1172867 w 4414281"/>
              <a:gd name="connsiteY40" fmla="*/ 4088178 h 4250103"/>
              <a:gd name="connsiteX41" fmla="*/ 1363367 w 4414281"/>
              <a:gd name="connsiteY41" fmla="*/ 3916728 h 4250103"/>
              <a:gd name="connsiteX42" fmla="*/ 1477667 w 4414281"/>
              <a:gd name="connsiteY42" fmla="*/ 3802428 h 4250103"/>
              <a:gd name="connsiteX43" fmla="*/ 1630067 w 4414281"/>
              <a:gd name="connsiteY43" fmla="*/ 3678603 h 4250103"/>
              <a:gd name="connsiteX44" fmla="*/ 1706267 w 4414281"/>
              <a:gd name="connsiteY44" fmla="*/ 3602403 h 4250103"/>
              <a:gd name="connsiteX45" fmla="*/ 1801517 w 4414281"/>
              <a:gd name="connsiteY45" fmla="*/ 3526203 h 4250103"/>
              <a:gd name="connsiteX46" fmla="*/ 1868192 w 4414281"/>
              <a:gd name="connsiteY46" fmla="*/ 3450003 h 4250103"/>
              <a:gd name="connsiteX47" fmla="*/ 1963442 w 4414281"/>
              <a:gd name="connsiteY47" fmla="*/ 3354753 h 4250103"/>
              <a:gd name="connsiteX48" fmla="*/ 2039642 w 4414281"/>
              <a:gd name="connsiteY48" fmla="*/ 3230928 h 4250103"/>
              <a:gd name="connsiteX49" fmla="*/ 2096792 w 4414281"/>
              <a:gd name="connsiteY49" fmla="*/ 3173778 h 4250103"/>
              <a:gd name="connsiteX50" fmla="*/ 2153942 w 4414281"/>
              <a:gd name="connsiteY50" fmla="*/ 3107103 h 4250103"/>
              <a:gd name="connsiteX51" fmla="*/ 2306342 w 4414281"/>
              <a:gd name="connsiteY51" fmla="*/ 2992803 h 4250103"/>
              <a:gd name="connsiteX52" fmla="*/ 2553992 w 4414281"/>
              <a:gd name="connsiteY52" fmla="*/ 2849928 h 4250103"/>
              <a:gd name="connsiteX53" fmla="*/ 2649242 w 4414281"/>
              <a:gd name="connsiteY53" fmla="*/ 2811828 h 4250103"/>
              <a:gd name="connsiteX54" fmla="*/ 2801642 w 4414281"/>
              <a:gd name="connsiteY54" fmla="*/ 2726103 h 4250103"/>
              <a:gd name="connsiteX55" fmla="*/ 2887367 w 4414281"/>
              <a:gd name="connsiteY55" fmla="*/ 2688003 h 4250103"/>
              <a:gd name="connsiteX56" fmla="*/ 3058817 w 4414281"/>
              <a:gd name="connsiteY56" fmla="*/ 2621328 h 4250103"/>
              <a:gd name="connsiteX57" fmla="*/ 3582692 w 4414281"/>
              <a:gd name="connsiteY57" fmla="*/ 2659428 h 4250103"/>
              <a:gd name="connsiteX58" fmla="*/ 3687467 w 4414281"/>
              <a:gd name="connsiteY58" fmla="*/ 2688003 h 4250103"/>
              <a:gd name="connsiteX59" fmla="*/ 3877967 w 4414281"/>
              <a:gd name="connsiteY59" fmla="*/ 2726103 h 4250103"/>
              <a:gd name="connsiteX60" fmla="*/ 4278017 w 4414281"/>
              <a:gd name="connsiteY60" fmla="*/ 2745153 h 4250103"/>
              <a:gd name="connsiteX61" fmla="*/ 4363742 w 4414281"/>
              <a:gd name="connsiteY61" fmla="*/ 2754678 h 4250103"/>
              <a:gd name="connsiteX62" fmla="*/ 4411367 w 4414281"/>
              <a:gd name="connsiteY62" fmla="*/ 2745153 h 4250103"/>
              <a:gd name="connsiteX63" fmla="*/ 4401842 w 4414281"/>
              <a:gd name="connsiteY63" fmla="*/ 2697528 h 4250103"/>
              <a:gd name="connsiteX64" fmla="*/ 4382792 w 4414281"/>
              <a:gd name="connsiteY64" fmla="*/ 2640378 h 4250103"/>
              <a:gd name="connsiteX65" fmla="*/ 4316117 w 4414281"/>
              <a:gd name="connsiteY65" fmla="*/ 2526078 h 4250103"/>
              <a:gd name="connsiteX66" fmla="*/ 4249442 w 4414281"/>
              <a:gd name="connsiteY66" fmla="*/ 2430828 h 4250103"/>
              <a:gd name="connsiteX67" fmla="*/ 4220867 w 4414281"/>
              <a:gd name="connsiteY67" fmla="*/ 2345103 h 4250103"/>
              <a:gd name="connsiteX68" fmla="*/ 4201817 w 4414281"/>
              <a:gd name="connsiteY68" fmla="*/ 2268903 h 4250103"/>
              <a:gd name="connsiteX69" fmla="*/ 4144667 w 4414281"/>
              <a:gd name="connsiteY69" fmla="*/ 2106978 h 4250103"/>
              <a:gd name="connsiteX70" fmla="*/ 4097042 w 4414281"/>
              <a:gd name="connsiteY70" fmla="*/ 1954578 h 4250103"/>
              <a:gd name="connsiteX71" fmla="*/ 4077992 w 4414281"/>
              <a:gd name="connsiteY71" fmla="*/ 1840278 h 4250103"/>
              <a:gd name="connsiteX72" fmla="*/ 4058942 w 4414281"/>
              <a:gd name="connsiteY72" fmla="*/ 1687878 h 4250103"/>
              <a:gd name="connsiteX73" fmla="*/ 4011317 w 4414281"/>
              <a:gd name="connsiteY73" fmla="*/ 1611678 h 4250103"/>
              <a:gd name="connsiteX74" fmla="*/ 3982742 w 4414281"/>
              <a:gd name="connsiteY74" fmla="*/ 1621203 h 4250103"/>
              <a:gd name="connsiteX75" fmla="*/ 3897017 w 4414281"/>
              <a:gd name="connsiteY75" fmla="*/ 1640253 h 4250103"/>
              <a:gd name="connsiteX76" fmla="*/ 3496967 w 4414281"/>
              <a:gd name="connsiteY76" fmla="*/ 1745028 h 4250103"/>
              <a:gd name="connsiteX77" fmla="*/ 3354092 w 4414281"/>
              <a:gd name="connsiteY77" fmla="*/ 1764078 h 4250103"/>
              <a:gd name="connsiteX78" fmla="*/ 2477792 w 4414281"/>
              <a:gd name="connsiteY78" fmla="*/ 1735503 h 4250103"/>
              <a:gd name="connsiteX79" fmla="*/ 2468267 w 4414281"/>
              <a:gd name="connsiteY79" fmla="*/ 1554528 h 4250103"/>
              <a:gd name="connsiteX80" fmla="*/ 2449217 w 4414281"/>
              <a:gd name="connsiteY80" fmla="*/ 1421178 h 4250103"/>
              <a:gd name="connsiteX81" fmla="*/ 2439692 w 4414281"/>
              <a:gd name="connsiteY81" fmla="*/ 1287828 h 4250103"/>
              <a:gd name="connsiteX82" fmla="*/ 2468267 w 4414281"/>
              <a:gd name="connsiteY82" fmla="*/ 1059228 h 4250103"/>
              <a:gd name="connsiteX83" fmla="*/ 2611142 w 4414281"/>
              <a:gd name="connsiteY83" fmla="*/ 963978 h 4250103"/>
              <a:gd name="connsiteX84" fmla="*/ 2668292 w 4414281"/>
              <a:gd name="connsiteY84" fmla="*/ 925878 h 4250103"/>
              <a:gd name="connsiteX85" fmla="*/ 2773067 w 4414281"/>
              <a:gd name="connsiteY85" fmla="*/ 878253 h 4250103"/>
              <a:gd name="connsiteX86" fmla="*/ 2773067 w 4414281"/>
              <a:gd name="connsiteY86" fmla="*/ 468678 h 4250103"/>
              <a:gd name="connsiteX87" fmla="*/ 2734967 w 4414281"/>
              <a:gd name="connsiteY87" fmla="*/ 392478 h 4250103"/>
              <a:gd name="connsiteX0" fmla="*/ 2734967 w 4414281"/>
              <a:gd name="connsiteY0" fmla="*/ 422407 h 4280032"/>
              <a:gd name="connsiteX1" fmla="*/ 2607967 w 4414281"/>
              <a:gd name="connsiteY1" fmla="*/ 9657 h 4280032"/>
              <a:gd name="connsiteX2" fmla="*/ 1925342 w 4414281"/>
              <a:gd name="connsiteY2" fmla="*/ 146182 h 4280032"/>
              <a:gd name="connsiteX3" fmla="*/ 1537992 w 4414281"/>
              <a:gd name="connsiteY3" fmla="*/ 320807 h 4280032"/>
              <a:gd name="connsiteX4" fmla="*/ 1245892 w 4414281"/>
              <a:gd name="connsiteY4" fmla="*/ 463682 h 4280032"/>
              <a:gd name="connsiteX5" fmla="*/ 871242 w 4414281"/>
              <a:gd name="connsiteY5" fmla="*/ 619257 h 4280032"/>
              <a:gd name="connsiteX6" fmla="*/ 417217 w 4414281"/>
              <a:gd name="connsiteY6" fmla="*/ 800232 h 4280032"/>
              <a:gd name="connsiteX7" fmla="*/ 515642 w 4414281"/>
              <a:gd name="connsiteY7" fmla="*/ 901832 h 4280032"/>
              <a:gd name="connsiteX8" fmla="*/ 810917 w 4414281"/>
              <a:gd name="connsiteY8" fmla="*/ 1333632 h 4280032"/>
              <a:gd name="connsiteX9" fmla="*/ 874417 w 4414281"/>
              <a:gd name="connsiteY9" fmla="*/ 1578107 h 4280032"/>
              <a:gd name="connsiteX10" fmla="*/ 985542 w 4414281"/>
              <a:gd name="connsiteY10" fmla="*/ 1762257 h 4280032"/>
              <a:gd name="connsiteX11" fmla="*/ 1179217 w 4414281"/>
              <a:gd name="connsiteY11" fmla="*/ 2003557 h 4280032"/>
              <a:gd name="connsiteX12" fmla="*/ 1049042 w 4414281"/>
              <a:gd name="connsiteY12" fmla="*/ 2079757 h 4280032"/>
              <a:gd name="connsiteX13" fmla="*/ 953792 w 4414281"/>
              <a:gd name="connsiteY13" fmla="*/ 2117857 h 4280032"/>
              <a:gd name="connsiteX14" fmla="*/ 763292 w 4414281"/>
              <a:gd name="connsiteY14" fmla="*/ 2203582 h 4280032"/>
              <a:gd name="connsiteX15" fmla="*/ 639467 w 4414281"/>
              <a:gd name="connsiteY15" fmla="*/ 2251207 h 4280032"/>
              <a:gd name="connsiteX16" fmla="*/ 572792 w 4414281"/>
              <a:gd name="connsiteY16" fmla="*/ 2298832 h 4280032"/>
              <a:gd name="connsiteX17" fmla="*/ 544217 w 4414281"/>
              <a:gd name="connsiteY17" fmla="*/ 2336932 h 4280032"/>
              <a:gd name="connsiteX18" fmla="*/ 487067 w 4414281"/>
              <a:gd name="connsiteY18" fmla="*/ 2346457 h 4280032"/>
              <a:gd name="connsiteX19" fmla="*/ 163217 w 4414281"/>
              <a:gd name="connsiteY19" fmla="*/ 2365507 h 4280032"/>
              <a:gd name="connsiteX20" fmla="*/ 115592 w 4414281"/>
              <a:gd name="connsiteY20" fmla="*/ 2384557 h 4280032"/>
              <a:gd name="connsiteX21" fmla="*/ 39392 w 4414281"/>
              <a:gd name="connsiteY21" fmla="*/ 2403607 h 4280032"/>
              <a:gd name="connsiteX22" fmla="*/ 29867 w 4414281"/>
              <a:gd name="connsiteY22" fmla="*/ 2470282 h 4280032"/>
              <a:gd name="connsiteX23" fmla="*/ 20342 w 4414281"/>
              <a:gd name="connsiteY23" fmla="*/ 2508382 h 4280032"/>
              <a:gd name="connsiteX24" fmla="*/ 10817 w 4414281"/>
              <a:gd name="connsiteY24" fmla="*/ 2556007 h 4280032"/>
              <a:gd name="connsiteX25" fmla="*/ 1292 w 4414281"/>
              <a:gd name="connsiteY25" fmla="*/ 2746507 h 4280032"/>
              <a:gd name="connsiteX26" fmla="*/ 10817 w 4414281"/>
              <a:gd name="connsiteY26" fmla="*/ 2822707 h 4280032"/>
              <a:gd name="connsiteX27" fmla="*/ 77492 w 4414281"/>
              <a:gd name="connsiteY27" fmla="*/ 2841757 h 4280032"/>
              <a:gd name="connsiteX28" fmla="*/ 163217 w 4414281"/>
              <a:gd name="connsiteY28" fmla="*/ 3022732 h 4280032"/>
              <a:gd name="connsiteX29" fmla="*/ 248942 w 4414281"/>
              <a:gd name="connsiteY29" fmla="*/ 3213232 h 4280032"/>
              <a:gd name="connsiteX30" fmla="*/ 287042 w 4414281"/>
              <a:gd name="connsiteY30" fmla="*/ 3279907 h 4280032"/>
              <a:gd name="connsiteX31" fmla="*/ 315617 w 4414281"/>
              <a:gd name="connsiteY31" fmla="*/ 3346582 h 4280032"/>
              <a:gd name="connsiteX32" fmla="*/ 353717 w 4414281"/>
              <a:gd name="connsiteY32" fmla="*/ 3451357 h 4280032"/>
              <a:gd name="connsiteX33" fmla="*/ 429917 w 4414281"/>
              <a:gd name="connsiteY33" fmla="*/ 3565657 h 4280032"/>
              <a:gd name="connsiteX34" fmla="*/ 487067 w 4414281"/>
              <a:gd name="connsiteY34" fmla="*/ 3660907 h 4280032"/>
              <a:gd name="connsiteX35" fmla="*/ 544217 w 4414281"/>
              <a:gd name="connsiteY35" fmla="*/ 3784732 h 4280032"/>
              <a:gd name="connsiteX36" fmla="*/ 753767 w 4414281"/>
              <a:gd name="connsiteY36" fmla="*/ 4041907 h 4280032"/>
              <a:gd name="connsiteX37" fmla="*/ 887117 w 4414281"/>
              <a:gd name="connsiteY37" fmla="*/ 4184782 h 4280032"/>
              <a:gd name="connsiteX38" fmla="*/ 963317 w 4414281"/>
              <a:gd name="connsiteY38" fmla="*/ 4251457 h 4280032"/>
              <a:gd name="connsiteX39" fmla="*/ 1010942 w 4414281"/>
              <a:gd name="connsiteY39" fmla="*/ 4280032 h 4280032"/>
              <a:gd name="connsiteX40" fmla="*/ 1172867 w 4414281"/>
              <a:gd name="connsiteY40" fmla="*/ 4118107 h 4280032"/>
              <a:gd name="connsiteX41" fmla="*/ 1363367 w 4414281"/>
              <a:gd name="connsiteY41" fmla="*/ 3946657 h 4280032"/>
              <a:gd name="connsiteX42" fmla="*/ 1477667 w 4414281"/>
              <a:gd name="connsiteY42" fmla="*/ 3832357 h 4280032"/>
              <a:gd name="connsiteX43" fmla="*/ 1630067 w 4414281"/>
              <a:gd name="connsiteY43" fmla="*/ 3708532 h 4280032"/>
              <a:gd name="connsiteX44" fmla="*/ 1706267 w 4414281"/>
              <a:gd name="connsiteY44" fmla="*/ 3632332 h 4280032"/>
              <a:gd name="connsiteX45" fmla="*/ 1801517 w 4414281"/>
              <a:gd name="connsiteY45" fmla="*/ 3556132 h 4280032"/>
              <a:gd name="connsiteX46" fmla="*/ 1868192 w 4414281"/>
              <a:gd name="connsiteY46" fmla="*/ 3479932 h 4280032"/>
              <a:gd name="connsiteX47" fmla="*/ 1963442 w 4414281"/>
              <a:gd name="connsiteY47" fmla="*/ 3384682 h 4280032"/>
              <a:gd name="connsiteX48" fmla="*/ 2039642 w 4414281"/>
              <a:gd name="connsiteY48" fmla="*/ 3260857 h 4280032"/>
              <a:gd name="connsiteX49" fmla="*/ 2096792 w 4414281"/>
              <a:gd name="connsiteY49" fmla="*/ 3203707 h 4280032"/>
              <a:gd name="connsiteX50" fmla="*/ 2153942 w 4414281"/>
              <a:gd name="connsiteY50" fmla="*/ 3137032 h 4280032"/>
              <a:gd name="connsiteX51" fmla="*/ 2306342 w 4414281"/>
              <a:gd name="connsiteY51" fmla="*/ 3022732 h 4280032"/>
              <a:gd name="connsiteX52" fmla="*/ 2553992 w 4414281"/>
              <a:gd name="connsiteY52" fmla="*/ 2879857 h 4280032"/>
              <a:gd name="connsiteX53" fmla="*/ 2649242 w 4414281"/>
              <a:gd name="connsiteY53" fmla="*/ 2841757 h 4280032"/>
              <a:gd name="connsiteX54" fmla="*/ 2801642 w 4414281"/>
              <a:gd name="connsiteY54" fmla="*/ 2756032 h 4280032"/>
              <a:gd name="connsiteX55" fmla="*/ 2887367 w 4414281"/>
              <a:gd name="connsiteY55" fmla="*/ 2717932 h 4280032"/>
              <a:gd name="connsiteX56" fmla="*/ 3058817 w 4414281"/>
              <a:gd name="connsiteY56" fmla="*/ 2651257 h 4280032"/>
              <a:gd name="connsiteX57" fmla="*/ 3582692 w 4414281"/>
              <a:gd name="connsiteY57" fmla="*/ 2689357 h 4280032"/>
              <a:gd name="connsiteX58" fmla="*/ 3687467 w 4414281"/>
              <a:gd name="connsiteY58" fmla="*/ 2717932 h 4280032"/>
              <a:gd name="connsiteX59" fmla="*/ 3877967 w 4414281"/>
              <a:gd name="connsiteY59" fmla="*/ 2756032 h 4280032"/>
              <a:gd name="connsiteX60" fmla="*/ 4278017 w 4414281"/>
              <a:gd name="connsiteY60" fmla="*/ 2775082 h 4280032"/>
              <a:gd name="connsiteX61" fmla="*/ 4363742 w 4414281"/>
              <a:gd name="connsiteY61" fmla="*/ 2784607 h 4280032"/>
              <a:gd name="connsiteX62" fmla="*/ 4411367 w 4414281"/>
              <a:gd name="connsiteY62" fmla="*/ 2775082 h 4280032"/>
              <a:gd name="connsiteX63" fmla="*/ 4401842 w 4414281"/>
              <a:gd name="connsiteY63" fmla="*/ 2727457 h 4280032"/>
              <a:gd name="connsiteX64" fmla="*/ 4382792 w 4414281"/>
              <a:gd name="connsiteY64" fmla="*/ 2670307 h 4280032"/>
              <a:gd name="connsiteX65" fmla="*/ 4316117 w 4414281"/>
              <a:gd name="connsiteY65" fmla="*/ 2556007 h 4280032"/>
              <a:gd name="connsiteX66" fmla="*/ 4249442 w 4414281"/>
              <a:gd name="connsiteY66" fmla="*/ 2460757 h 4280032"/>
              <a:gd name="connsiteX67" fmla="*/ 4220867 w 4414281"/>
              <a:gd name="connsiteY67" fmla="*/ 2375032 h 4280032"/>
              <a:gd name="connsiteX68" fmla="*/ 4201817 w 4414281"/>
              <a:gd name="connsiteY68" fmla="*/ 2298832 h 4280032"/>
              <a:gd name="connsiteX69" fmla="*/ 4144667 w 4414281"/>
              <a:gd name="connsiteY69" fmla="*/ 2136907 h 4280032"/>
              <a:gd name="connsiteX70" fmla="*/ 4097042 w 4414281"/>
              <a:gd name="connsiteY70" fmla="*/ 1984507 h 4280032"/>
              <a:gd name="connsiteX71" fmla="*/ 4077992 w 4414281"/>
              <a:gd name="connsiteY71" fmla="*/ 1870207 h 4280032"/>
              <a:gd name="connsiteX72" fmla="*/ 4058942 w 4414281"/>
              <a:gd name="connsiteY72" fmla="*/ 1717807 h 4280032"/>
              <a:gd name="connsiteX73" fmla="*/ 4011317 w 4414281"/>
              <a:gd name="connsiteY73" fmla="*/ 1641607 h 4280032"/>
              <a:gd name="connsiteX74" fmla="*/ 3982742 w 4414281"/>
              <a:gd name="connsiteY74" fmla="*/ 1651132 h 4280032"/>
              <a:gd name="connsiteX75" fmla="*/ 3897017 w 4414281"/>
              <a:gd name="connsiteY75" fmla="*/ 1670182 h 4280032"/>
              <a:gd name="connsiteX76" fmla="*/ 3496967 w 4414281"/>
              <a:gd name="connsiteY76" fmla="*/ 1774957 h 4280032"/>
              <a:gd name="connsiteX77" fmla="*/ 3354092 w 4414281"/>
              <a:gd name="connsiteY77" fmla="*/ 1794007 h 4280032"/>
              <a:gd name="connsiteX78" fmla="*/ 2477792 w 4414281"/>
              <a:gd name="connsiteY78" fmla="*/ 1765432 h 4280032"/>
              <a:gd name="connsiteX79" fmla="*/ 2468267 w 4414281"/>
              <a:gd name="connsiteY79" fmla="*/ 1584457 h 4280032"/>
              <a:gd name="connsiteX80" fmla="*/ 2449217 w 4414281"/>
              <a:gd name="connsiteY80" fmla="*/ 1451107 h 4280032"/>
              <a:gd name="connsiteX81" fmla="*/ 2439692 w 4414281"/>
              <a:gd name="connsiteY81" fmla="*/ 1317757 h 4280032"/>
              <a:gd name="connsiteX82" fmla="*/ 2468267 w 4414281"/>
              <a:gd name="connsiteY82" fmla="*/ 1089157 h 4280032"/>
              <a:gd name="connsiteX83" fmla="*/ 2611142 w 4414281"/>
              <a:gd name="connsiteY83" fmla="*/ 993907 h 4280032"/>
              <a:gd name="connsiteX84" fmla="*/ 2668292 w 4414281"/>
              <a:gd name="connsiteY84" fmla="*/ 955807 h 4280032"/>
              <a:gd name="connsiteX85" fmla="*/ 2773067 w 4414281"/>
              <a:gd name="connsiteY85" fmla="*/ 908182 h 4280032"/>
              <a:gd name="connsiteX86" fmla="*/ 2773067 w 4414281"/>
              <a:gd name="connsiteY86" fmla="*/ 498607 h 4280032"/>
              <a:gd name="connsiteX87" fmla="*/ 2734967 w 4414281"/>
              <a:gd name="connsiteY87" fmla="*/ 422407 h 4280032"/>
              <a:gd name="connsiteX0" fmla="*/ 2734967 w 4414281"/>
              <a:gd name="connsiteY0" fmla="*/ 413043 h 4270668"/>
              <a:gd name="connsiteX1" fmla="*/ 2607967 w 4414281"/>
              <a:gd name="connsiteY1" fmla="*/ 293 h 4270668"/>
              <a:gd name="connsiteX2" fmla="*/ 1925342 w 4414281"/>
              <a:gd name="connsiteY2" fmla="*/ 136818 h 4270668"/>
              <a:gd name="connsiteX3" fmla="*/ 1537992 w 4414281"/>
              <a:gd name="connsiteY3" fmla="*/ 311443 h 4270668"/>
              <a:gd name="connsiteX4" fmla="*/ 1245892 w 4414281"/>
              <a:gd name="connsiteY4" fmla="*/ 454318 h 4270668"/>
              <a:gd name="connsiteX5" fmla="*/ 871242 w 4414281"/>
              <a:gd name="connsiteY5" fmla="*/ 609893 h 4270668"/>
              <a:gd name="connsiteX6" fmla="*/ 417217 w 4414281"/>
              <a:gd name="connsiteY6" fmla="*/ 790868 h 4270668"/>
              <a:gd name="connsiteX7" fmla="*/ 515642 w 4414281"/>
              <a:gd name="connsiteY7" fmla="*/ 892468 h 4270668"/>
              <a:gd name="connsiteX8" fmla="*/ 810917 w 4414281"/>
              <a:gd name="connsiteY8" fmla="*/ 1324268 h 4270668"/>
              <a:gd name="connsiteX9" fmla="*/ 874417 w 4414281"/>
              <a:gd name="connsiteY9" fmla="*/ 1568743 h 4270668"/>
              <a:gd name="connsiteX10" fmla="*/ 985542 w 4414281"/>
              <a:gd name="connsiteY10" fmla="*/ 1752893 h 4270668"/>
              <a:gd name="connsiteX11" fmla="*/ 1179217 w 4414281"/>
              <a:gd name="connsiteY11" fmla="*/ 1994193 h 4270668"/>
              <a:gd name="connsiteX12" fmla="*/ 1049042 w 4414281"/>
              <a:gd name="connsiteY12" fmla="*/ 2070393 h 4270668"/>
              <a:gd name="connsiteX13" fmla="*/ 953792 w 4414281"/>
              <a:gd name="connsiteY13" fmla="*/ 2108493 h 4270668"/>
              <a:gd name="connsiteX14" fmla="*/ 763292 w 4414281"/>
              <a:gd name="connsiteY14" fmla="*/ 2194218 h 4270668"/>
              <a:gd name="connsiteX15" fmla="*/ 639467 w 4414281"/>
              <a:gd name="connsiteY15" fmla="*/ 2241843 h 4270668"/>
              <a:gd name="connsiteX16" fmla="*/ 572792 w 4414281"/>
              <a:gd name="connsiteY16" fmla="*/ 2289468 h 4270668"/>
              <a:gd name="connsiteX17" fmla="*/ 544217 w 4414281"/>
              <a:gd name="connsiteY17" fmla="*/ 2327568 h 4270668"/>
              <a:gd name="connsiteX18" fmla="*/ 487067 w 4414281"/>
              <a:gd name="connsiteY18" fmla="*/ 2337093 h 4270668"/>
              <a:gd name="connsiteX19" fmla="*/ 163217 w 4414281"/>
              <a:gd name="connsiteY19" fmla="*/ 2356143 h 4270668"/>
              <a:gd name="connsiteX20" fmla="*/ 115592 w 4414281"/>
              <a:gd name="connsiteY20" fmla="*/ 2375193 h 4270668"/>
              <a:gd name="connsiteX21" fmla="*/ 39392 w 4414281"/>
              <a:gd name="connsiteY21" fmla="*/ 2394243 h 4270668"/>
              <a:gd name="connsiteX22" fmla="*/ 29867 w 4414281"/>
              <a:gd name="connsiteY22" fmla="*/ 2460918 h 4270668"/>
              <a:gd name="connsiteX23" fmla="*/ 20342 w 4414281"/>
              <a:gd name="connsiteY23" fmla="*/ 2499018 h 4270668"/>
              <a:gd name="connsiteX24" fmla="*/ 10817 w 4414281"/>
              <a:gd name="connsiteY24" fmla="*/ 2546643 h 4270668"/>
              <a:gd name="connsiteX25" fmla="*/ 1292 w 4414281"/>
              <a:gd name="connsiteY25" fmla="*/ 2737143 h 4270668"/>
              <a:gd name="connsiteX26" fmla="*/ 10817 w 4414281"/>
              <a:gd name="connsiteY26" fmla="*/ 2813343 h 4270668"/>
              <a:gd name="connsiteX27" fmla="*/ 77492 w 4414281"/>
              <a:gd name="connsiteY27" fmla="*/ 2832393 h 4270668"/>
              <a:gd name="connsiteX28" fmla="*/ 163217 w 4414281"/>
              <a:gd name="connsiteY28" fmla="*/ 3013368 h 4270668"/>
              <a:gd name="connsiteX29" fmla="*/ 248942 w 4414281"/>
              <a:gd name="connsiteY29" fmla="*/ 3203868 h 4270668"/>
              <a:gd name="connsiteX30" fmla="*/ 287042 w 4414281"/>
              <a:gd name="connsiteY30" fmla="*/ 3270543 h 4270668"/>
              <a:gd name="connsiteX31" fmla="*/ 315617 w 4414281"/>
              <a:gd name="connsiteY31" fmla="*/ 3337218 h 4270668"/>
              <a:gd name="connsiteX32" fmla="*/ 353717 w 4414281"/>
              <a:gd name="connsiteY32" fmla="*/ 3441993 h 4270668"/>
              <a:gd name="connsiteX33" fmla="*/ 429917 w 4414281"/>
              <a:gd name="connsiteY33" fmla="*/ 3556293 h 4270668"/>
              <a:gd name="connsiteX34" fmla="*/ 487067 w 4414281"/>
              <a:gd name="connsiteY34" fmla="*/ 3651543 h 4270668"/>
              <a:gd name="connsiteX35" fmla="*/ 544217 w 4414281"/>
              <a:gd name="connsiteY35" fmla="*/ 3775368 h 4270668"/>
              <a:gd name="connsiteX36" fmla="*/ 753767 w 4414281"/>
              <a:gd name="connsiteY36" fmla="*/ 4032543 h 4270668"/>
              <a:gd name="connsiteX37" fmla="*/ 887117 w 4414281"/>
              <a:gd name="connsiteY37" fmla="*/ 4175418 h 4270668"/>
              <a:gd name="connsiteX38" fmla="*/ 963317 w 4414281"/>
              <a:gd name="connsiteY38" fmla="*/ 4242093 h 4270668"/>
              <a:gd name="connsiteX39" fmla="*/ 1010942 w 4414281"/>
              <a:gd name="connsiteY39" fmla="*/ 4270668 h 4270668"/>
              <a:gd name="connsiteX40" fmla="*/ 1172867 w 4414281"/>
              <a:gd name="connsiteY40" fmla="*/ 4108743 h 4270668"/>
              <a:gd name="connsiteX41" fmla="*/ 1363367 w 4414281"/>
              <a:gd name="connsiteY41" fmla="*/ 3937293 h 4270668"/>
              <a:gd name="connsiteX42" fmla="*/ 1477667 w 4414281"/>
              <a:gd name="connsiteY42" fmla="*/ 3822993 h 4270668"/>
              <a:gd name="connsiteX43" fmla="*/ 1630067 w 4414281"/>
              <a:gd name="connsiteY43" fmla="*/ 3699168 h 4270668"/>
              <a:gd name="connsiteX44" fmla="*/ 1706267 w 4414281"/>
              <a:gd name="connsiteY44" fmla="*/ 3622968 h 4270668"/>
              <a:gd name="connsiteX45" fmla="*/ 1801517 w 4414281"/>
              <a:gd name="connsiteY45" fmla="*/ 3546768 h 4270668"/>
              <a:gd name="connsiteX46" fmla="*/ 1868192 w 4414281"/>
              <a:gd name="connsiteY46" fmla="*/ 3470568 h 4270668"/>
              <a:gd name="connsiteX47" fmla="*/ 1963442 w 4414281"/>
              <a:gd name="connsiteY47" fmla="*/ 3375318 h 4270668"/>
              <a:gd name="connsiteX48" fmla="*/ 2039642 w 4414281"/>
              <a:gd name="connsiteY48" fmla="*/ 3251493 h 4270668"/>
              <a:gd name="connsiteX49" fmla="*/ 2096792 w 4414281"/>
              <a:gd name="connsiteY49" fmla="*/ 3194343 h 4270668"/>
              <a:gd name="connsiteX50" fmla="*/ 2153942 w 4414281"/>
              <a:gd name="connsiteY50" fmla="*/ 3127668 h 4270668"/>
              <a:gd name="connsiteX51" fmla="*/ 2306342 w 4414281"/>
              <a:gd name="connsiteY51" fmla="*/ 3013368 h 4270668"/>
              <a:gd name="connsiteX52" fmla="*/ 2553992 w 4414281"/>
              <a:gd name="connsiteY52" fmla="*/ 2870493 h 4270668"/>
              <a:gd name="connsiteX53" fmla="*/ 2649242 w 4414281"/>
              <a:gd name="connsiteY53" fmla="*/ 2832393 h 4270668"/>
              <a:gd name="connsiteX54" fmla="*/ 2801642 w 4414281"/>
              <a:gd name="connsiteY54" fmla="*/ 2746668 h 4270668"/>
              <a:gd name="connsiteX55" fmla="*/ 2887367 w 4414281"/>
              <a:gd name="connsiteY55" fmla="*/ 2708568 h 4270668"/>
              <a:gd name="connsiteX56" fmla="*/ 3058817 w 4414281"/>
              <a:gd name="connsiteY56" fmla="*/ 2641893 h 4270668"/>
              <a:gd name="connsiteX57" fmla="*/ 3582692 w 4414281"/>
              <a:gd name="connsiteY57" fmla="*/ 2679993 h 4270668"/>
              <a:gd name="connsiteX58" fmla="*/ 3687467 w 4414281"/>
              <a:gd name="connsiteY58" fmla="*/ 2708568 h 4270668"/>
              <a:gd name="connsiteX59" fmla="*/ 3877967 w 4414281"/>
              <a:gd name="connsiteY59" fmla="*/ 2746668 h 4270668"/>
              <a:gd name="connsiteX60" fmla="*/ 4278017 w 4414281"/>
              <a:gd name="connsiteY60" fmla="*/ 2765718 h 4270668"/>
              <a:gd name="connsiteX61" fmla="*/ 4363742 w 4414281"/>
              <a:gd name="connsiteY61" fmla="*/ 2775243 h 4270668"/>
              <a:gd name="connsiteX62" fmla="*/ 4411367 w 4414281"/>
              <a:gd name="connsiteY62" fmla="*/ 2765718 h 4270668"/>
              <a:gd name="connsiteX63" fmla="*/ 4401842 w 4414281"/>
              <a:gd name="connsiteY63" fmla="*/ 2718093 h 4270668"/>
              <a:gd name="connsiteX64" fmla="*/ 4382792 w 4414281"/>
              <a:gd name="connsiteY64" fmla="*/ 2660943 h 4270668"/>
              <a:gd name="connsiteX65" fmla="*/ 4316117 w 4414281"/>
              <a:gd name="connsiteY65" fmla="*/ 2546643 h 4270668"/>
              <a:gd name="connsiteX66" fmla="*/ 4249442 w 4414281"/>
              <a:gd name="connsiteY66" fmla="*/ 2451393 h 4270668"/>
              <a:gd name="connsiteX67" fmla="*/ 4220867 w 4414281"/>
              <a:gd name="connsiteY67" fmla="*/ 2365668 h 4270668"/>
              <a:gd name="connsiteX68" fmla="*/ 4201817 w 4414281"/>
              <a:gd name="connsiteY68" fmla="*/ 2289468 h 4270668"/>
              <a:gd name="connsiteX69" fmla="*/ 4144667 w 4414281"/>
              <a:gd name="connsiteY69" fmla="*/ 2127543 h 4270668"/>
              <a:gd name="connsiteX70" fmla="*/ 4097042 w 4414281"/>
              <a:gd name="connsiteY70" fmla="*/ 1975143 h 4270668"/>
              <a:gd name="connsiteX71" fmla="*/ 4077992 w 4414281"/>
              <a:gd name="connsiteY71" fmla="*/ 1860843 h 4270668"/>
              <a:gd name="connsiteX72" fmla="*/ 4058942 w 4414281"/>
              <a:gd name="connsiteY72" fmla="*/ 1708443 h 4270668"/>
              <a:gd name="connsiteX73" fmla="*/ 4011317 w 4414281"/>
              <a:gd name="connsiteY73" fmla="*/ 1632243 h 4270668"/>
              <a:gd name="connsiteX74" fmla="*/ 3982742 w 4414281"/>
              <a:gd name="connsiteY74" fmla="*/ 1641768 h 4270668"/>
              <a:gd name="connsiteX75" fmla="*/ 3897017 w 4414281"/>
              <a:gd name="connsiteY75" fmla="*/ 1660818 h 4270668"/>
              <a:gd name="connsiteX76" fmla="*/ 3496967 w 4414281"/>
              <a:gd name="connsiteY76" fmla="*/ 1765593 h 4270668"/>
              <a:gd name="connsiteX77" fmla="*/ 3354092 w 4414281"/>
              <a:gd name="connsiteY77" fmla="*/ 1784643 h 4270668"/>
              <a:gd name="connsiteX78" fmla="*/ 2477792 w 4414281"/>
              <a:gd name="connsiteY78" fmla="*/ 1756068 h 4270668"/>
              <a:gd name="connsiteX79" fmla="*/ 2468267 w 4414281"/>
              <a:gd name="connsiteY79" fmla="*/ 1575093 h 4270668"/>
              <a:gd name="connsiteX80" fmla="*/ 2449217 w 4414281"/>
              <a:gd name="connsiteY80" fmla="*/ 1441743 h 4270668"/>
              <a:gd name="connsiteX81" fmla="*/ 2439692 w 4414281"/>
              <a:gd name="connsiteY81" fmla="*/ 1308393 h 4270668"/>
              <a:gd name="connsiteX82" fmla="*/ 2468267 w 4414281"/>
              <a:gd name="connsiteY82" fmla="*/ 1079793 h 4270668"/>
              <a:gd name="connsiteX83" fmla="*/ 2611142 w 4414281"/>
              <a:gd name="connsiteY83" fmla="*/ 984543 h 4270668"/>
              <a:gd name="connsiteX84" fmla="*/ 2668292 w 4414281"/>
              <a:gd name="connsiteY84" fmla="*/ 946443 h 4270668"/>
              <a:gd name="connsiteX85" fmla="*/ 2773067 w 4414281"/>
              <a:gd name="connsiteY85" fmla="*/ 898818 h 4270668"/>
              <a:gd name="connsiteX86" fmla="*/ 2773067 w 4414281"/>
              <a:gd name="connsiteY86" fmla="*/ 489243 h 4270668"/>
              <a:gd name="connsiteX87" fmla="*/ 2734967 w 4414281"/>
              <a:gd name="connsiteY87" fmla="*/ 413043 h 4270668"/>
              <a:gd name="connsiteX0" fmla="*/ 2734967 w 4414281"/>
              <a:gd name="connsiteY0" fmla="*/ 430036 h 4287661"/>
              <a:gd name="connsiteX1" fmla="*/ 2607967 w 4414281"/>
              <a:gd name="connsiteY1" fmla="*/ 17286 h 4287661"/>
              <a:gd name="connsiteX2" fmla="*/ 1925342 w 4414281"/>
              <a:gd name="connsiteY2" fmla="*/ 153811 h 4287661"/>
              <a:gd name="connsiteX3" fmla="*/ 1537992 w 4414281"/>
              <a:gd name="connsiteY3" fmla="*/ 328436 h 4287661"/>
              <a:gd name="connsiteX4" fmla="*/ 1245892 w 4414281"/>
              <a:gd name="connsiteY4" fmla="*/ 471311 h 4287661"/>
              <a:gd name="connsiteX5" fmla="*/ 871242 w 4414281"/>
              <a:gd name="connsiteY5" fmla="*/ 626886 h 4287661"/>
              <a:gd name="connsiteX6" fmla="*/ 417217 w 4414281"/>
              <a:gd name="connsiteY6" fmla="*/ 807861 h 4287661"/>
              <a:gd name="connsiteX7" fmla="*/ 515642 w 4414281"/>
              <a:gd name="connsiteY7" fmla="*/ 909461 h 4287661"/>
              <a:gd name="connsiteX8" fmla="*/ 810917 w 4414281"/>
              <a:gd name="connsiteY8" fmla="*/ 1341261 h 4287661"/>
              <a:gd name="connsiteX9" fmla="*/ 874417 w 4414281"/>
              <a:gd name="connsiteY9" fmla="*/ 1585736 h 4287661"/>
              <a:gd name="connsiteX10" fmla="*/ 985542 w 4414281"/>
              <a:gd name="connsiteY10" fmla="*/ 1769886 h 4287661"/>
              <a:gd name="connsiteX11" fmla="*/ 1179217 w 4414281"/>
              <a:gd name="connsiteY11" fmla="*/ 2011186 h 4287661"/>
              <a:gd name="connsiteX12" fmla="*/ 1049042 w 4414281"/>
              <a:gd name="connsiteY12" fmla="*/ 2087386 h 4287661"/>
              <a:gd name="connsiteX13" fmla="*/ 953792 w 4414281"/>
              <a:gd name="connsiteY13" fmla="*/ 2125486 h 4287661"/>
              <a:gd name="connsiteX14" fmla="*/ 763292 w 4414281"/>
              <a:gd name="connsiteY14" fmla="*/ 2211211 h 4287661"/>
              <a:gd name="connsiteX15" fmla="*/ 639467 w 4414281"/>
              <a:gd name="connsiteY15" fmla="*/ 2258836 h 4287661"/>
              <a:gd name="connsiteX16" fmla="*/ 572792 w 4414281"/>
              <a:gd name="connsiteY16" fmla="*/ 2306461 h 4287661"/>
              <a:gd name="connsiteX17" fmla="*/ 544217 w 4414281"/>
              <a:gd name="connsiteY17" fmla="*/ 2344561 h 4287661"/>
              <a:gd name="connsiteX18" fmla="*/ 487067 w 4414281"/>
              <a:gd name="connsiteY18" fmla="*/ 2354086 h 4287661"/>
              <a:gd name="connsiteX19" fmla="*/ 163217 w 4414281"/>
              <a:gd name="connsiteY19" fmla="*/ 2373136 h 4287661"/>
              <a:gd name="connsiteX20" fmla="*/ 115592 w 4414281"/>
              <a:gd name="connsiteY20" fmla="*/ 2392186 h 4287661"/>
              <a:gd name="connsiteX21" fmla="*/ 39392 w 4414281"/>
              <a:gd name="connsiteY21" fmla="*/ 2411236 h 4287661"/>
              <a:gd name="connsiteX22" fmla="*/ 29867 w 4414281"/>
              <a:gd name="connsiteY22" fmla="*/ 2477911 h 4287661"/>
              <a:gd name="connsiteX23" fmla="*/ 20342 w 4414281"/>
              <a:gd name="connsiteY23" fmla="*/ 2516011 h 4287661"/>
              <a:gd name="connsiteX24" fmla="*/ 10817 w 4414281"/>
              <a:gd name="connsiteY24" fmla="*/ 2563636 h 4287661"/>
              <a:gd name="connsiteX25" fmla="*/ 1292 w 4414281"/>
              <a:gd name="connsiteY25" fmla="*/ 2754136 h 4287661"/>
              <a:gd name="connsiteX26" fmla="*/ 10817 w 4414281"/>
              <a:gd name="connsiteY26" fmla="*/ 2830336 h 4287661"/>
              <a:gd name="connsiteX27" fmla="*/ 77492 w 4414281"/>
              <a:gd name="connsiteY27" fmla="*/ 2849386 h 4287661"/>
              <a:gd name="connsiteX28" fmla="*/ 163217 w 4414281"/>
              <a:gd name="connsiteY28" fmla="*/ 3030361 h 4287661"/>
              <a:gd name="connsiteX29" fmla="*/ 248942 w 4414281"/>
              <a:gd name="connsiteY29" fmla="*/ 3220861 h 4287661"/>
              <a:gd name="connsiteX30" fmla="*/ 287042 w 4414281"/>
              <a:gd name="connsiteY30" fmla="*/ 3287536 h 4287661"/>
              <a:gd name="connsiteX31" fmla="*/ 315617 w 4414281"/>
              <a:gd name="connsiteY31" fmla="*/ 3354211 h 4287661"/>
              <a:gd name="connsiteX32" fmla="*/ 353717 w 4414281"/>
              <a:gd name="connsiteY32" fmla="*/ 3458986 h 4287661"/>
              <a:gd name="connsiteX33" fmla="*/ 429917 w 4414281"/>
              <a:gd name="connsiteY33" fmla="*/ 3573286 h 4287661"/>
              <a:gd name="connsiteX34" fmla="*/ 487067 w 4414281"/>
              <a:gd name="connsiteY34" fmla="*/ 3668536 h 4287661"/>
              <a:gd name="connsiteX35" fmla="*/ 544217 w 4414281"/>
              <a:gd name="connsiteY35" fmla="*/ 3792361 h 4287661"/>
              <a:gd name="connsiteX36" fmla="*/ 753767 w 4414281"/>
              <a:gd name="connsiteY36" fmla="*/ 4049536 h 4287661"/>
              <a:gd name="connsiteX37" fmla="*/ 887117 w 4414281"/>
              <a:gd name="connsiteY37" fmla="*/ 4192411 h 4287661"/>
              <a:gd name="connsiteX38" fmla="*/ 963317 w 4414281"/>
              <a:gd name="connsiteY38" fmla="*/ 4259086 h 4287661"/>
              <a:gd name="connsiteX39" fmla="*/ 1010942 w 4414281"/>
              <a:gd name="connsiteY39" fmla="*/ 4287661 h 4287661"/>
              <a:gd name="connsiteX40" fmla="*/ 1172867 w 4414281"/>
              <a:gd name="connsiteY40" fmla="*/ 4125736 h 4287661"/>
              <a:gd name="connsiteX41" fmla="*/ 1363367 w 4414281"/>
              <a:gd name="connsiteY41" fmla="*/ 3954286 h 4287661"/>
              <a:gd name="connsiteX42" fmla="*/ 1477667 w 4414281"/>
              <a:gd name="connsiteY42" fmla="*/ 3839986 h 4287661"/>
              <a:gd name="connsiteX43" fmla="*/ 1630067 w 4414281"/>
              <a:gd name="connsiteY43" fmla="*/ 3716161 h 4287661"/>
              <a:gd name="connsiteX44" fmla="*/ 1706267 w 4414281"/>
              <a:gd name="connsiteY44" fmla="*/ 3639961 h 4287661"/>
              <a:gd name="connsiteX45" fmla="*/ 1801517 w 4414281"/>
              <a:gd name="connsiteY45" fmla="*/ 3563761 h 4287661"/>
              <a:gd name="connsiteX46" fmla="*/ 1868192 w 4414281"/>
              <a:gd name="connsiteY46" fmla="*/ 3487561 h 4287661"/>
              <a:gd name="connsiteX47" fmla="*/ 1963442 w 4414281"/>
              <a:gd name="connsiteY47" fmla="*/ 3392311 h 4287661"/>
              <a:gd name="connsiteX48" fmla="*/ 2039642 w 4414281"/>
              <a:gd name="connsiteY48" fmla="*/ 3268486 h 4287661"/>
              <a:gd name="connsiteX49" fmla="*/ 2096792 w 4414281"/>
              <a:gd name="connsiteY49" fmla="*/ 3211336 h 4287661"/>
              <a:gd name="connsiteX50" fmla="*/ 2153942 w 4414281"/>
              <a:gd name="connsiteY50" fmla="*/ 3144661 h 4287661"/>
              <a:gd name="connsiteX51" fmla="*/ 2306342 w 4414281"/>
              <a:gd name="connsiteY51" fmla="*/ 3030361 h 4287661"/>
              <a:gd name="connsiteX52" fmla="*/ 2553992 w 4414281"/>
              <a:gd name="connsiteY52" fmla="*/ 2887486 h 4287661"/>
              <a:gd name="connsiteX53" fmla="*/ 2649242 w 4414281"/>
              <a:gd name="connsiteY53" fmla="*/ 2849386 h 4287661"/>
              <a:gd name="connsiteX54" fmla="*/ 2801642 w 4414281"/>
              <a:gd name="connsiteY54" fmla="*/ 2763661 h 4287661"/>
              <a:gd name="connsiteX55" fmla="*/ 2887367 w 4414281"/>
              <a:gd name="connsiteY55" fmla="*/ 2725561 h 4287661"/>
              <a:gd name="connsiteX56" fmla="*/ 3058817 w 4414281"/>
              <a:gd name="connsiteY56" fmla="*/ 2658886 h 4287661"/>
              <a:gd name="connsiteX57" fmla="*/ 3582692 w 4414281"/>
              <a:gd name="connsiteY57" fmla="*/ 2696986 h 4287661"/>
              <a:gd name="connsiteX58" fmla="*/ 3687467 w 4414281"/>
              <a:gd name="connsiteY58" fmla="*/ 2725561 h 4287661"/>
              <a:gd name="connsiteX59" fmla="*/ 3877967 w 4414281"/>
              <a:gd name="connsiteY59" fmla="*/ 2763661 h 4287661"/>
              <a:gd name="connsiteX60" fmla="*/ 4278017 w 4414281"/>
              <a:gd name="connsiteY60" fmla="*/ 2782711 h 4287661"/>
              <a:gd name="connsiteX61" fmla="*/ 4363742 w 4414281"/>
              <a:gd name="connsiteY61" fmla="*/ 2792236 h 4287661"/>
              <a:gd name="connsiteX62" fmla="*/ 4411367 w 4414281"/>
              <a:gd name="connsiteY62" fmla="*/ 2782711 h 4287661"/>
              <a:gd name="connsiteX63" fmla="*/ 4401842 w 4414281"/>
              <a:gd name="connsiteY63" fmla="*/ 2735086 h 4287661"/>
              <a:gd name="connsiteX64" fmla="*/ 4382792 w 4414281"/>
              <a:gd name="connsiteY64" fmla="*/ 2677936 h 4287661"/>
              <a:gd name="connsiteX65" fmla="*/ 4316117 w 4414281"/>
              <a:gd name="connsiteY65" fmla="*/ 2563636 h 4287661"/>
              <a:gd name="connsiteX66" fmla="*/ 4249442 w 4414281"/>
              <a:gd name="connsiteY66" fmla="*/ 2468386 h 4287661"/>
              <a:gd name="connsiteX67" fmla="*/ 4220867 w 4414281"/>
              <a:gd name="connsiteY67" fmla="*/ 2382661 h 4287661"/>
              <a:gd name="connsiteX68" fmla="*/ 4201817 w 4414281"/>
              <a:gd name="connsiteY68" fmla="*/ 2306461 h 4287661"/>
              <a:gd name="connsiteX69" fmla="*/ 4144667 w 4414281"/>
              <a:gd name="connsiteY69" fmla="*/ 2144536 h 4287661"/>
              <a:gd name="connsiteX70" fmla="*/ 4097042 w 4414281"/>
              <a:gd name="connsiteY70" fmla="*/ 1992136 h 4287661"/>
              <a:gd name="connsiteX71" fmla="*/ 4077992 w 4414281"/>
              <a:gd name="connsiteY71" fmla="*/ 1877836 h 4287661"/>
              <a:gd name="connsiteX72" fmla="*/ 4058942 w 4414281"/>
              <a:gd name="connsiteY72" fmla="*/ 1725436 h 4287661"/>
              <a:gd name="connsiteX73" fmla="*/ 4011317 w 4414281"/>
              <a:gd name="connsiteY73" fmla="*/ 1649236 h 4287661"/>
              <a:gd name="connsiteX74" fmla="*/ 3982742 w 4414281"/>
              <a:gd name="connsiteY74" fmla="*/ 1658761 h 4287661"/>
              <a:gd name="connsiteX75" fmla="*/ 3897017 w 4414281"/>
              <a:gd name="connsiteY75" fmla="*/ 1677811 h 4287661"/>
              <a:gd name="connsiteX76" fmla="*/ 3496967 w 4414281"/>
              <a:gd name="connsiteY76" fmla="*/ 1782586 h 4287661"/>
              <a:gd name="connsiteX77" fmla="*/ 3354092 w 4414281"/>
              <a:gd name="connsiteY77" fmla="*/ 1801636 h 4287661"/>
              <a:gd name="connsiteX78" fmla="*/ 2477792 w 4414281"/>
              <a:gd name="connsiteY78" fmla="*/ 1773061 h 4287661"/>
              <a:gd name="connsiteX79" fmla="*/ 2468267 w 4414281"/>
              <a:gd name="connsiteY79" fmla="*/ 1592086 h 4287661"/>
              <a:gd name="connsiteX80" fmla="*/ 2449217 w 4414281"/>
              <a:gd name="connsiteY80" fmla="*/ 1458736 h 4287661"/>
              <a:gd name="connsiteX81" fmla="*/ 2439692 w 4414281"/>
              <a:gd name="connsiteY81" fmla="*/ 1325386 h 4287661"/>
              <a:gd name="connsiteX82" fmla="*/ 2468267 w 4414281"/>
              <a:gd name="connsiteY82" fmla="*/ 1096786 h 4287661"/>
              <a:gd name="connsiteX83" fmla="*/ 2611142 w 4414281"/>
              <a:gd name="connsiteY83" fmla="*/ 1001536 h 4287661"/>
              <a:gd name="connsiteX84" fmla="*/ 2668292 w 4414281"/>
              <a:gd name="connsiteY84" fmla="*/ 963436 h 4287661"/>
              <a:gd name="connsiteX85" fmla="*/ 2773067 w 4414281"/>
              <a:gd name="connsiteY85" fmla="*/ 915811 h 4287661"/>
              <a:gd name="connsiteX86" fmla="*/ 2773067 w 4414281"/>
              <a:gd name="connsiteY86" fmla="*/ 506236 h 4287661"/>
              <a:gd name="connsiteX87" fmla="*/ 2734967 w 4414281"/>
              <a:gd name="connsiteY87" fmla="*/ 430036 h 4287661"/>
              <a:gd name="connsiteX0" fmla="*/ 2734967 w 4414281"/>
              <a:gd name="connsiteY0" fmla="*/ 415352 h 4272977"/>
              <a:gd name="connsiteX1" fmla="*/ 2700042 w 4414281"/>
              <a:gd name="connsiteY1" fmla="*/ 18477 h 4272977"/>
              <a:gd name="connsiteX2" fmla="*/ 1925342 w 4414281"/>
              <a:gd name="connsiteY2" fmla="*/ 139127 h 4272977"/>
              <a:gd name="connsiteX3" fmla="*/ 1537992 w 4414281"/>
              <a:gd name="connsiteY3" fmla="*/ 313752 h 4272977"/>
              <a:gd name="connsiteX4" fmla="*/ 1245892 w 4414281"/>
              <a:gd name="connsiteY4" fmla="*/ 456627 h 4272977"/>
              <a:gd name="connsiteX5" fmla="*/ 871242 w 4414281"/>
              <a:gd name="connsiteY5" fmla="*/ 612202 h 4272977"/>
              <a:gd name="connsiteX6" fmla="*/ 417217 w 4414281"/>
              <a:gd name="connsiteY6" fmla="*/ 793177 h 4272977"/>
              <a:gd name="connsiteX7" fmla="*/ 515642 w 4414281"/>
              <a:gd name="connsiteY7" fmla="*/ 894777 h 4272977"/>
              <a:gd name="connsiteX8" fmla="*/ 810917 w 4414281"/>
              <a:gd name="connsiteY8" fmla="*/ 1326577 h 4272977"/>
              <a:gd name="connsiteX9" fmla="*/ 874417 w 4414281"/>
              <a:gd name="connsiteY9" fmla="*/ 1571052 h 4272977"/>
              <a:gd name="connsiteX10" fmla="*/ 985542 w 4414281"/>
              <a:gd name="connsiteY10" fmla="*/ 1755202 h 4272977"/>
              <a:gd name="connsiteX11" fmla="*/ 1179217 w 4414281"/>
              <a:gd name="connsiteY11" fmla="*/ 1996502 h 4272977"/>
              <a:gd name="connsiteX12" fmla="*/ 1049042 w 4414281"/>
              <a:gd name="connsiteY12" fmla="*/ 2072702 h 4272977"/>
              <a:gd name="connsiteX13" fmla="*/ 953792 w 4414281"/>
              <a:gd name="connsiteY13" fmla="*/ 2110802 h 4272977"/>
              <a:gd name="connsiteX14" fmla="*/ 763292 w 4414281"/>
              <a:gd name="connsiteY14" fmla="*/ 2196527 h 4272977"/>
              <a:gd name="connsiteX15" fmla="*/ 639467 w 4414281"/>
              <a:gd name="connsiteY15" fmla="*/ 2244152 h 4272977"/>
              <a:gd name="connsiteX16" fmla="*/ 572792 w 4414281"/>
              <a:gd name="connsiteY16" fmla="*/ 2291777 h 4272977"/>
              <a:gd name="connsiteX17" fmla="*/ 544217 w 4414281"/>
              <a:gd name="connsiteY17" fmla="*/ 2329877 h 4272977"/>
              <a:gd name="connsiteX18" fmla="*/ 487067 w 4414281"/>
              <a:gd name="connsiteY18" fmla="*/ 2339402 h 4272977"/>
              <a:gd name="connsiteX19" fmla="*/ 163217 w 4414281"/>
              <a:gd name="connsiteY19" fmla="*/ 2358452 h 4272977"/>
              <a:gd name="connsiteX20" fmla="*/ 115592 w 4414281"/>
              <a:gd name="connsiteY20" fmla="*/ 2377502 h 4272977"/>
              <a:gd name="connsiteX21" fmla="*/ 39392 w 4414281"/>
              <a:gd name="connsiteY21" fmla="*/ 2396552 h 4272977"/>
              <a:gd name="connsiteX22" fmla="*/ 29867 w 4414281"/>
              <a:gd name="connsiteY22" fmla="*/ 2463227 h 4272977"/>
              <a:gd name="connsiteX23" fmla="*/ 20342 w 4414281"/>
              <a:gd name="connsiteY23" fmla="*/ 2501327 h 4272977"/>
              <a:gd name="connsiteX24" fmla="*/ 10817 w 4414281"/>
              <a:gd name="connsiteY24" fmla="*/ 2548952 h 4272977"/>
              <a:gd name="connsiteX25" fmla="*/ 1292 w 4414281"/>
              <a:gd name="connsiteY25" fmla="*/ 2739452 h 4272977"/>
              <a:gd name="connsiteX26" fmla="*/ 10817 w 4414281"/>
              <a:gd name="connsiteY26" fmla="*/ 2815652 h 4272977"/>
              <a:gd name="connsiteX27" fmla="*/ 77492 w 4414281"/>
              <a:gd name="connsiteY27" fmla="*/ 2834702 h 4272977"/>
              <a:gd name="connsiteX28" fmla="*/ 163217 w 4414281"/>
              <a:gd name="connsiteY28" fmla="*/ 3015677 h 4272977"/>
              <a:gd name="connsiteX29" fmla="*/ 248942 w 4414281"/>
              <a:gd name="connsiteY29" fmla="*/ 3206177 h 4272977"/>
              <a:gd name="connsiteX30" fmla="*/ 287042 w 4414281"/>
              <a:gd name="connsiteY30" fmla="*/ 3272852 h 4272977"/>
              <a:gd name="connsiteX31" fmla="*/ 315617 w 4414281"/>
              <a:gd name="connsiteY31" fmla="*/ 3339527 h 4272977"/>
              <a:gd name="connsiteX32" fmla="*/ 353717 w 4414281"/>
              <a:gd name="connsiteY32" fmla="*/ 3444302 h 4272977"/>
              <a:gd name="connsiteX33" fmla="*/ 429917 w 4414281"/>
              <a:gd name="connsiteY33" fmla="*/ 3558602 h 4272977"/>
              <a:gd name="connsiteX34" fmla="*/ 487067 w 4414281"/>
              <a:gd name="connsiteY34" fmla="*/ 3653852 h 4272977"/>
              <a:gd name="connsiteX35" fmla="*/ 544217 w 4414281"/>
              <a:gd name="connsiteY35" fmla="*/ 3777677 h 4272977"/>
              <a:gd name="connsiteX36" fmla="*/ 753767 w 4414281"/>
              <a:gd name="connsiteY36" fmla="*/ 4034852 h 4272977"/>
              <a:gd name="connsiteX37" fmla="*/ 887117 w 4414281"/>
              <a:gd name="connsiteY37" fmla="*/ 4177727 h 4272977"/>
              <a:gd name="connsiteX38" fmla="*/ 963317 w 4414281"/>
              <a:gd name="connsiteY38" fmla="*/ 4244402 h 4272977"/>
              <a:gd name="connsiteX39" fmla="*/ 1010942 w 4414281"/>
              <a:gd name="connsiteY39" fmla="*/ 4272977 h 4272977"/>
              <a:gd name="connsiteX40" fmla="*/ 1172867 w 4414281"/>
              <a:gd name="connsiteY40" fmla="*/ 4111052 h 4272977"/>
              <a:gd name="connsiteX41" fmla="*/ 1363367 w 4414281"/>
              <a:gd name="connsiteY41" fmla="*/ 3939602 h 4272977"/>
              <a:gd name="connsiteX42" fmla="*/ 1477667 w 4414281"/>
              <a:gd name="connsiteY42" fmla="*/ 3825302 h 4272977"/>
              <a:gd name="connsiteX43" fmla="*/ 1630067 w 4414281"/>
              <a:gd name="connsiteY43" fmla="*/ 3701477 h 4272977"/>
              <a:gd name="connsiteX44" fmla="*/ 1706267 w 4414281"/>
              <a:gd name="connsiteY44" fmla="*/ 3625277 h 4272977"/>
              <a:gd name="connsiteX45" fmla="*/ 1801517 w 4414281"/>
              <a:gd name="connsiteY45" fmla="*/ 3549077 h 4272977"/>
              <a:gd name="connsiteX46" fmla="*/ 1868192 w 4414281"/>
              <a:gd name="connsiteY46" fmla="*/ 3472877 h 4272977"/>
              <a:gd name="connsiteX47" fmla="*/ 1963442 w 4414281"/>
              <a:gd name="connsiteY47" fmla="*/ 3377627 h 4272977"/>
              <a:gd name="connsiteX48" fmla="*/ 2039642 w 4414281"/>
              <a:gd name="connsiteY48" fmla="*/ 3253802 h 4272977"/>
              <a:gd name="connsiteX49" fmla="*/ 2096792 w 4414281"/>
              <a:gd name="connsiteY49" fmla="*/ 3196652 h 4272977"/>
              <a:gd name="connsiteX50" fmla="*/ 2153942 w 4414281"/>
              <a:gd name="connsiteY50" fmla="*/ 3129977 h 4272977"/>
              <a:gd name="connsiteX51" fmla="*/ 2306342 w 4414281"/>
              <a:gd name="connsiteY51" fmla="*/ 3015677 h 4272977"/>
              <a:gd name="connsiteX52" fmla="*/ 2553992 w 4414281"/>
              <a:gd name="connsiteY52" fmla="*/ 2872802 h 4272977"/>
              <a:gd name="connsiteX53" fmla="*/ 2649242 w 4414281"/>
              <a:gd name="connsiteY53" fmla="*/ 2834702 h 4272977"/>
              <a:gd name="connsiteX54" fmla="*/ 2801642 w 4414281"/>
              <a:gd name="connsiteY54" fmla="*/ 2748977 h 4272977"/>
              <a:gd name="connsiteX55" fmla="*/ 2887367 w 4414281"/>
              <a:gd name="connsiteY55" fmla="*/ 2710877 h 4272977"/>
              <a:gd name="connsiteX56" fmla="*/ 3058817 w 4414281"/>
              <a:gd name="connsiteY56" fmla="*/ 2644202 h 4272977"/>
              <a:gd name="connsiteX57" fmla="*/ 3582692 w 4414281"/>
              <a:gd name="connsiteY57" fmla="*/ 2682302 h 4272977"/>
              <a:gd name="connsiteX58" fmla="*/ 3687467 w 4414281"/>
              <a:gd name="connsiteY58" fmla="*/ 2710877 h 4272977"/>
              <a:gd name="connsiteX59" fmla="*/ 3877967 w 4414281"/>
              <a:gd name="connsiteY59" fmla="*/ 2748977 h 4272977"/>
              <a:gd name="connsiteX60" fmla="*/ 4278017 w 4414281"/>
              <a:gd name="connsiteY60" fmla="*/ 2768027 h 4272977"/>
              <a:gd name="connsiteX61" fmla="*/ 4363742 w 4414281"/>
              <a:gd name="connsiteY61" fmla="*/ 2777552 h 4272977"/>
              <a:gd name="connsiteX62" fmla="*/ 4411367 w 4414281"/>
              <a:gd name="connsiteY62" fmla="*/ 2768027 h 4272977"/>
              <a:gd name="connsiteX63" fmla="*/ 4401842 w 4414281"/>
              <a:gd name="connsiteY63" fmla="*/ 2720402 h 4272977"/>
              <a:gd name="connsiteX64" fmla="*/ 4382792 w 4414281"/>
              <a:gd name="connsiteY64" fmla="*/ 2663252 h 4272977"/>
              <a:gd name="connsiteX65" fmla="*/ 4316117 w 4414281"/>
              <a:gd name="connsiteY65" fmla="*/ 2548952 h 4272977"/>
              <a:gd name="connsiteX66" fmla="*/ 4249442 w 4414281"/>
              <a:gd name="connsiteY66" fmla="*/ 2453702 h 4272977"/>
              <a:gd name="connsiteX67" fmla="*/ 4220867 w 4414281"/>
              <a:gd name="connsiteY67" fmla="*/ 2367977 h 4272977"/>
              <a:gd name="connsiteX68" fmla="*/ 4201817 w 4414281"/>
              <a:gd name="connsiteY68" fmla="*/ 2291777 h 4272977"/>
              <a:gd name="connsiteX69" fmla="*/ 4144667 w 4414281"/>
              <a:gd name="connsiteY69" fmla="*/ 2129852 h 4272977"/>
              <a:gd name="connsiteX70" fmla="*/ 4097042 w 4414281"/>
              <a:gd name="connsiteY70" fmla="*/ 1977452 h 4272977"/>
              <a:gd name="connsiteX71" fmla="*/ 4077992 w 4414281"/>
              <a:gd name="connsiteY71" fmla="*/ 1863152 h 4272977"/>
              <a:gd name="connsiteX72" fmla="*/ 4058942 w 4414281"/>
              <a:gd name="connsiteY72" fmla="*/ 1710752 h 4272977"/>
              <a:gd name="connsiteX73" fmla="*/ 4011317 w 4414281"/>
              <a:gd name="connsiteY73" fmla="*/ 1634552 h 4272977"/>
              <a:gd name="connsiteX74" fmla="*/ 3982742 w 4414281"/>
              <a:gd name="connsiteY74" fmla="*/ 1644077 h 4272977"/>
              <a:gd name="connsiteX75" fmla="*/ 3897017 w 4414281"/>
              <a:gd name="connsiteY75" fmla="*/ 1663127 h 4272977"/>
              <a:gd name="connsiteX76" fmla="*/ 3496967 w 4414281"/>
              <a:gd name="connsiteY76" fmla="*/ 1767902 h 4272977"/>
              <a:gd name="connsiteX77" fmla="*/ 3354092 w 4414281"/>
              <a:gd name="connsiteY77" fmla="*/ 1786952 h 4272977"/>
              <a:gd name="connsiteX78" fmla="*/ 2477792 w 4414281"/>
              <a:gd name="connsiteY78" fmla="*/ 1758377 h 4272977"/>
              <a:gd name="connsiteX79" fmla="*/ 2468267 w 4414281"/>
              <a:gd name="connsiteY79" fmla="*/ 1577402 h 4272977"/>
              <a:gd name="connsiteX80" fmla="*/ 2449217 w 4414281"/>
              <a:gd name="connsiteY80" fmla="*/ 1444052 h 4272977"/>
              <a:gd name="connsiteX81" fmla="*/ 2439692 w 4414281"/>
              <a:gd name="connsiteY81" fmla="*/ 1310702 h 4272977"/>
              <a:gd name="connsiteX82" fmla="*/ 2468267 w 4414281"/>
              <a:gd name="connsiteY82" fmla="*/ 1082102 h 4272977"/>
              <a:gd name="connsiteX83" fmla="*/ 2611142 w 4414281"/>
              <a:gd name="connsiteY83" fmla="*/ 986852 h 4272977"/>
              <a:gd name="connsiteX84" fmla="*/ 2668292 w 4414281"/>
              <a:gd name="connsiteY84" fmla="*/ 948752 h 4272977"/>
              <a:gd name="connsiteX85" fmla="*/ 2773067 w 4414281"/>
              <a:gd name="connsiteY85" fmla="*/ 901127 h 4272977"/>
              <a:gd name="connsiteX86" fmla="*/ 2773067 w 4414281"/>
              <a:gd name="connsiteY86" fmla="*/ 491552 h 4272977"/>
              <a:gd name="connsiteX87" fmla="*/ 2734967 w 4414281"/>
              <a:gd name="connsiteY87" fmla="*/ 415352 h 4272977"/>
              <a:gd name="connsiteX0" fmla="*/ 2734967 w 4414281"/>
              <a:gd name="connsiteY0" fmla="*/ 412435 h 4270060"/>
              <a:gd name="connsiteX1" fmla="*/ 2607967 w 4414281"/>
              <a:gd name="connsiteY1" fmla="*/ 18735 h 4270060"/>
              <a:gd name="connsiteX2" fmla="*/ 1925342 w 4414281"/>
              <a:gd name="connsiteY2" fmla="*/ 136210 h 4270060"/>
              <a:gd name="connsiteX3" fmla="*/ 1537992 w 4414281"/>
              <a:gd name="connsiteY3" fmla="*/ 310835 h 4270060"/>
              <a:gd name="connsiteX4" fmla="*/ 1245892 w 4414281"/>
              <a:gd name="connsiteY4" fmla="*/ 453710 h 4270060"/>
              <a:gd name="connsiteX5" fmla="*/ 871242 w 4414281"/>
              <a:gd name="connsiteY5" fmla="*/ 609285 h 4270060"/>
              <a:gd name="connsiteX6" fmla="*/ 417217 w 4414281"/>
              <a:gd name="connsiteY6" fmla="*/ 790260 h 4270060"/>
              <a:gd name="connsiteX7" fmla="*/ 515642 w 4414281"/>
              <a:gd name="connsiteY7" fmla="*/ 891860 h 4270060"/>
              <a:gd name="connsiteX8" fmla="*/ 810917 w 4414281"/>
              <a:gd name="connsiteY8" fmla="*/ 1323660 h 4270060"/>
              <a:gd name="connsiteX9" fmla="*/ 874417 w 4414281"/>
              <a:gd name="connsiteY9" fmla="*/ 1568135 h 4270060"/>
              <a:gd name="connsiteX10" fmla="*/ 985542 w 4414281"/>
              <a:gd name="connsiteY10" fmla="*/ 1752285 h 4270060"/>
              <a:gd name="connsiteX11" fmla="*/ 1179217 w 4414281"/>
              <a:gd name="connsiteY11" fmla="*/ 1993585 h 4270060"/>
              <a:gd name="connsiteX12" fmla="*/ 1049042 w 4414281"/>
              <a:gd name="connsiteY12" fmla="*/ 2069785 h 4270060"/>
              <a:gd name="connsiteX13" fmla="*/ 953792 w 4414281"/>
              <a:gd name="connsiteY13" fmla="*/ 2107885 h 4270060"/>
              <a:gd name="connsiteX14" fmla="*/ 763292 w 4414281"/>
              <a:gd name="connsiteY14" fmla="*/ 2193610 h 4270060"/>
              <a:gd name="connsiteX15" fmla="*/ 639467 w 4414281"/>
              <a:gd name="connsiteY15" fmla="*/ 2241235 h 4270060"/>
              <a:gd name="connsiteX16" fmla="*/ 572792 w 4414281"/>
              <a:gd name="connsiteY16" fmla="*/ 2288860 h 4270060"/>
              <a:gd name="connsiteX17" fmla="*/ 544217 w 4414281"/>
              <a:gd name="connsiteY17" fmla="*/ 2326960 h 4270060"/>
              <a:gd name="connsiteX18" fmla="*/ 487067 w 4414281"/>
              <a:gd name="connsiteY18" fmla="*/ 2336485 h 4270060"/>
              <a:gd name="connsiteX19" fmla="*/ 163217 w 4414281"/>
              <a:gd name="connsiteY19" fmla="*/ 2355535 h 4270060"/>
              <a:gd name="connsiteX20" fmla="*/ 115592 w 4414281"/>
              <a:gd name="connsiteY20" fmla="*/ 2374585 h 4270060"/>
              <a:gd name="connsiteX21" fmla="*/ 39392 w 4414281"/>
              <a:gd name="connsiteY21" fmla="*/ 2393635 h 4270060"/>
              <a:gd name="connsiteX22" fmla="*/ 29867 w 4414281"/>
              <a:gd name="connsiteY22" fmla="*/ 2460310 h 4270060"/>
              <a:gd name="connsiteX23" fmla="*/ 20342 w 4414281"/>
              <a:gd name="connsiteY23" fmla="*/ 2498410 h 4270060"/>
              <a:gd name="connsiteX24" fmla="*/ 10817 w 4414281"/>
              <a:gd name="connsiteY24" fmla="*/ 2546035 h 4270060"/>
              <a:gd name="connsiteX25" fmla="*/ 1292 w 4414281"/>
              <a:gd name="connsiteY25" fmla="*/ 2736535 h 4270060"/>
              <a:gd name="connsiteX26" fmla="*/ 10817 w 4414281"/>
              <a:gd name="connsiteY26" fmla="*/ 2812735 h 4270060"/>
              <a:gd name="connsiteX27" fmla="*/ 77492 w 4414281"/>
              <a:gd name="connsiteY27" fmla="*/ 2831785 h 4270060"/>
              <a:gd name="connsiteX28" fmla="*/ 163217 w 4414281"/>
              <a:gd name="connsiteY28" fmla="*/ 3012760 h 4270060"/>
              <a:gd name="connsiteX29" fmla="*/ 248942 w 4414281"/>
              <a:gd name="connsiteY29" fmla="*/ 3203260 h 4270060"/>
              <a:gd name="connsiteX30" fmla="*/ 287042 w 4414281"/>
              <a:gd name="connsiteY30" fmla="*/ 3269935 h 4270060"/>
              <a:gd name="connsiteX31" fmla="*/ 315617 w 4414281"/>
              <a:gd name="connsiteY31" fmla="*/ 3336610 h 4270060"/>
              <a:gd name="connsiteX32" fmla="*/ 353717 w 4414281"/>
              <a:gd name="connsiteY32" fmla="*/ 3441385 h 4270060"/>
              <a:gd name="connsiteX33" fmla="*/ 429917 w 4414281"/>
              <a:gd name="connsiteY33" fmla="*/ 3555685 h 4270060"/>
              <a:gd name="connsiteX34" fmla="*/ 487067 w 4414281"/>
              <a:gd name="connsiteY34" fmla="*/ 3650935 h 4270060"/>
              <a:gd name="connsiteX35" fmla="*/ 544217 w 4414281"/>
              <a:gd name="connsiteY35" fmla="*/ 3774760 h 4270060"/>
              <a:gd name="connsiteX36" fmla="*/ 753767 w 4414281"/>
              <a:gd name="connsiteY36" fmla="*/ 4031935 h 4270060"/>
              <a:gd name="connsiteX37" fmla="*/ 887117 w 4414281"/>
              <a:gd name="connsiteY37" fmla="*/ 4174810 h 4270060"/>
              <a:gd name="connsiteX38" fmla="*/ 963317 w 4414281"/>
              <a:gd name="connsiteY38" fmla="*/ 4241485 h 4270060"/>
              <a:gd name="connsiteX39" fmla="*/ 1010942 w 4414281"/>
              <a:gd name="connsiteY39" fmla="*/ 4270060 h 4270060"/>
              <a:gd name="connsiteX40" fmla="*/ 1172867 w 4414281"/>
              <a:gd name="connsiteY40" fmla="*/ 4108135 h 4270060"/>
              <a:gd name="connsiteX41" fmla="*/ 1363367 w 4414281"/>
              <a:gd name="connsiteY41" fmla="*/ 3936685 h 4270060"/>
              <a:gd name="connsiteX42" fmla="*/ 1477667 w 4414281"/>
              <a:gd name="connsiteY42" fmla="*/ 3822385 h 4270060"/>
              <a:gd name="connsiteX43" fmla="*/ 1630067 w 4414281"/>
              <a:gd name="connsiteY43" fmla="*/ 3698560 h 4270060"/>
              <a:gd name="connsiteX44" fmla="*/ 1706267 w 4414281"/>
              <a:gd name="connsiteY44" fmla="*/ 3622360 h 4270060"/>
              <a:gd name="connsiteX45" fmla="*/ 1801517 w 4414281"/>
              <a:gd name="connsiteY45" fmla="*/ 3546160 h 4270060"/>
              <a:gd name="connsiteX46" fmla="*/ 1868192 w 4414281"/>
              <a:gd name="connsiteY46" fmla="*/ 3469960 h 4270060"/>
              <a:gd name="connsiteX47" fmla="*/ 1963442 w 4414281"/>
              <a:gd name="connsiteY47" fmla="*/ 3374710 h 4270060"/>
              <a:gd name="connsiteX48" fmla="*/ 2039642 w 4414281"/>
              <a:gd name="connsiteY48" fmla="*/ 3250885 h 4270060"/>
              <a:gd name="connsiteX49" fmla="*/ 2096792 w 4414281"/>
              <a:gd name="connsiteY49" fmla="*/ 3193735 h 4270060"/>
              <a:gd name="connsiteX50" fmla="*/ 2153942 w 4414281"/>
              <a:gd name="connsiteY50" fmla="*/ 3127060 h 4270060"/>
              <a:gd name="connsiteX51" fmla="*/ 2306342 w 4414281"/>
              <a:gd name="connsiteY51" fmla="*/ 3012760 h 4270060"/>
              <a:gd name="connsiteX52" fmla="*/ 2553992 w 4414281"/>
              <a:gd name="connsiteY52" fmla="*/ 2869885 h 4270060"/>
              <a:gd name="connsiteX53" fmla="*/ 2649242 w 4414281"/>
              <a:gd name="connsiteY53" fmla="*/ 2831785 h 4270060"/>
              <a:gd name="connsiteX54" fmla="*/ 2801642 w 4414281"/>
              <a:gd name="connsiteY54" fmla="*/ 2746060 h 4270060"/>
              <a:gd name="connsiteX55" fmla="*/ 2887367 w 4414281"/>
              <a:gd name="connsiteY55" fmla="*/ 2707960 h 4270060"/>
              <a:gd name="connsiteX56" fmla="*/ 3058817 w 4414281"/>
              <a:gd name="connsiteY56" fmla="*/ 2641285 h 4270060"/>
              <a:gd name="connsiteX57" fmla="*/ 3582692 w 4414281"/>
              <a:gd name="connsiteY57" fmla="*/ 2679385 h 4270060"/>
              <a:gd name="connsiteX58" fmla="*/ 3687467 w 4414281"/>
              <a:gd name="connsiteY58" fmla="*/ 2707960 h 4270060"/>
              <a:gd name="connsiteX59" fmla="*/ 3877967 w 4414281"/>
              <a:gd name="connsiteY59" fmla="*/ 2746060 h 4270060"/>
              <a:gd name="connsiteX60" fmla="*/ 4278017 w 4414281"/>
              <a:gd name="connsiteY60" fmla="*/ 2765110 h 4270060"/>
              <a:gd name="connsiteX61" fmla="*/ 4363742 w 4414281"/>
              <a:gd name="connsiteY61" fmla="*/ 2774635 h 4270060"/>
              <a:gd name="connsiteX62" fmla="*/ 4411367 w 4414281"/>
              <a:gd name="connsiteY62" fmla="*/ 2765110 h 4270060"/>
              <a:gd name="connsiteX63" fmla="*/ 4401842 w 4414281"/>
              <a:gd name="connsiteY63" fmla="*/ 2717485 h 4270060"/>
              <a:gd name="connsiteX64" fmla="*/ 4382792 w 4414281"/>
              <a:gd name="connsiteY64" fmla="*/ 2660335 h 4270060"/>
              <a:gd name="connsiteX65" fmla="*/ 4316117 w 4414281"/>
              <a:gd name="connsiteY65" fmla="*/ 2546035 h 4270060"/>
              <a:gd name="connsiteX66" fmla="*/ 4249442 w 4414281"/>
              <a:gd name="connsiteY66" fmla="*/ 2450785 h 4270060"/>
              <a:gd name="connsiteX67" fmla="*/ 4220867 w 4414281"/>
              <a:gd name="connsiteY67" fmla="*/ 2365060 h 4270060"/>
              <a:gd name="connsiteX68" fmla="*/ 4201817 w 4414281"/>
              <a:gd name="connsiteY68" fmla="*/ 2288860 h 4270060"/>
              <a:gd name="connsiteX69" fmla="*/ 4144667 w 4414281"/>
              <a:gd name="connsiteY69" fmla="*/ 2126935 h 4270060"/>
              <a:gd name="connsiteX70" fmla="*/ 4097042 w 4414281"/>
              <a:gd name="connsiteY70" fmla="*/ 1974535 h 4270060"/>
              <a:gd name="connsiteX71" fmla="*/ 4077992 w 4414281"/>
              <a:gd name="connsiteY71" fmla="*/ 1860235 h 4270060"/>
              <a:gd name="connsiteX72" fmla="*/ 4058942 w 4414281"/>
              <a:gd name="connsiteY72" fmla="*/ 1707835 h 4270060"/>
              <a:gd name="connsiteX73" fmla="*/ 4011317 w 4414281"/>
              <a:gd name="connsiteY73" fmla="*/ 1631635 h 4270060"/>
              <a:gd name="connsiteX74" fmla="*/ 3982742 w 4414281"/>
              <a:gd name="connsiteY74" fmla="*/ 1641160 h 4270060"/>
              <a:gd name="connsiteX75" fmla="*/ 3897017 w 4414281"/>
              <a:gd name="connsiteY75" fmla="*/ 1660210 h 4270060"/>
              <a:gd name="connsiteX76" fmla="*/ 3496967 w 4414281"/>
              <a:gd name="connsiteY76" fmla="*/ 1764985 h 4270060"/>
              <a:gd name="connsiteX77" fmla="*/ 3354092 w 4414281"/>
              <a:gd name="connsiteY77" fmla="*/ 1784035 h 4270060"/>
              <a:gd name="connsiteX78" fmla="*/ 2477792 w 4414281"/>
              <a:gd name="connsiteY78" fmla="*/ 1755460 h 4270060"/>
              <a:gd name="connsiteX79" fmla="*/ 2468267 w 4414281"/>
              <a:gd name="connsiteY79" fmla="*/ 1574485 h 4270060"/>
              <a:gd name="connsiteX80" fmla="*/ 2449217 w 4414281"/>
              <a:gd name="connsiteY80" fmla="*/ 1441135 h 4270060"/>
              <a:gd name="connsiteX81" fmla="*/ 2439692 w 4414281"/>
              <a:gd name="connsiteY81" fmla="*/ 1307785 h 4270060"/>
              <a:gd name="connsiteX82" fmla="*/ 2468267 w 4414281"/>
              <a:gd name="connsiteY82" fmla="*/ 1079185 h 4270060"/>
              <a:gd name="connsiteX83" fmla="*/ 2611142 w 4414281"/>
              <a:gd name="connsiteY83" fmla="*/ 983935 h 4270060"/>
              <a:gd name="connsiteX84" fmla="*/ 2668292 w 4414281"/>
              <a:gd name="connsiteY84" fmla="*/ 945835 h 4270060"/>
              <a:gd name="connsiteX85" fmla="*/ 2773067 w 4414281"/>
              <a:gd name="connsiteY85" fmla="*/ 898210 h 4270060"/>
              <a:gd name="connsiteX86" fmla="*/ 2773067 w 4414281"/>
              <a:gd name="connsiteY86" fmla="*/ 488635 h 4270060"/>
              <a:gd name="connsiteX87" fmla="*/ 2734967 w 4414281"/>
              <a:gd name="connsiteY87" fmla="*/ 412435 h 4270060"/>
              <a:gd name="connsiteX0" fmla="*/ 2734967 w 4414281"/>
              <a:gd name="connsiteY0" fmla="*/ 416074 h 4273699"/>
              <a:gd name="connsiteX1" fmla="*/ 2607967 w 4414281"/>
              <a:gd name="connsiteY1" fmla="*/ 22374 h 4273699"/>
              <a:gd name="connsiteX2" fmla="*/ 1925342 w 4414281"/>
              <a:gd name="connsiteY2" fmla="*/ 139849 h 4273699"/>
              <a:gd name="connsiteX3" fmla="*/ 1537992 w 4414281"/>
              <a:gd name="connsiteY3" fmla="*/ 314474 h 4273699"/>
              <a:gd name="connsiteX4" fmla="*/ 1245892 w 4414281"/>
              <a:gd name="connsiteY4" fmla="*/ 457349 h 4273699"/>
              <a:gd name="connsiteX5" fmla="*/ 871242 w 4414281"/>
              <a:gd name="connsiteY5" fmla="*/ 612924 h 4273699"/>
              <a:gd name="connsiteX6" fmla="*/ 417217 w 4414281"/>
              <a:gd name="connsiteY6" fmla="*/ 793899 h 4273699"/>
              <a:gd name="connsiteX7" fmla="*/ 515642 w 4414281"/>
              <a:gd name="connsiteY7" fmla="*/ 895499 h 4273699"/>
              <a:gd name="connsiteX8" fmla="*/ 810917 w 4414281"/>
              <a:gd name="connsiteY8" fmla="*/ 1327299 h 4273699"/>
              <a:gd name="connsiteX9" fmla="*/ 874417 w 4414281"/>
              <a:gd name="connsiteY9" fmla="*/ 1571774 h 4273699"/>
              <a:gd name="connsiteX10" fmla="*/ 985542 w 4414281"/>
              <a:gd name="connsiteY10" fmla="*/ 1755924 h 4273699"/>
              <a:gd name="connsiteX11" fmla="*/ 1179217 w 4414281"/>
              <a:gd name="connsiteY11" fmla="*/ 1997224 h 4273699"/>
              <a:gd name="connsiteX12" fmla="*/ 1049042 w 4414281"/>
              <a:gd name="connsiteY12" fmla="*/ 2073424 h 4273699"/>
              <a:gd name="connsiteX13" fmla="*/ 953792 w 4414281"/>
              <a:gd name="connsiteY13" fmla="*/ 2111524 h 4273699"/>
              <a:gd name="connsiteX14" fmla="*/ 763292 w 4414281"/>
              <a:gd name="connsiteY14" fmla="*/ 2197249 h 4273699"/>
              <a:gd name="connsiteX15" fmla="*/ 639467 w 4414281"/>
              <a:gd name="connsiteY15" fmla="*/ 2244874 h 4273699"/>
              <a:gd name="connsiteX16" fmla="*/ 572792 w 4414281"/>
              <a:gd name="connsiteY16" fmla="*/ 2292499 h 4273699"/>
              <a:gd name="connsiteX17" fmla="*/ 544217 w 4414281"/>
              <a:gd name="connsiteY17" fmla="*/ 2330599 h 4273699"/>
              <a:gd name="connsiteX18" fmla="*/ 487067 w 4414281"/>
              <a:gd name="connsiteY18" fmla="*/ 2340124 h 4273699"/>
              <a:gd name="connsiteX19" fmla="*/ 163217 w 4414281"/>
              <a:gd name="connsiteY19" fmla="*/ 2359174 h 4273699"/>
              <a:gd name="connsiteX20" fmla="*/ 115592 w 4414281"/>
              <a:gd name="connsiteY20" fmla="*/ 2378224 h 4273699"/>
              <a:gd name="connsiteX21" fmla="*/ 39392 w 4414281"/>
              <a:gd name="connsiteY21" fmla="*/ 2397274 h 4273699"/>
              <a:gd name="connsiteX22" fmla="*/ 29867 w 4414281"/>
              <a:gd name="connsiteY22" fmla="*/ 2463949 h 4273699"/>
              <a:gd name="connsiteX23" fmla="*/ 20342 w 4414281"/>
              <a:gd name="connsiteY23" fmla="*/ 2502049 h 4273699"/>
              <a:gd name="connsiteX24" fmla="*/ 10817 w 4414281"/>
              <a:gd name="connsiteY24" fmla="*/ 2549674 h 4273699"/>
              <a:gd name="connsiteX25" fmla="*/ 1292 w 4414281"/>
              <a:gd name="connsiteY25" fmla="*/ 2740174 h 4273699"/>
              <a:gd name="connsiteX26" fmla="*/ 10817 w 4414281"/>
              <a:gd name="connsiteY26" fmla="*/ 2816374 h 4273699"/>
              <a:gd name="connsiteX27" fmla="*/ 77492 w 4414281"/>
              <a:gd name="connsiteY27" fmla="*/ 2835424 h 4273699"/>
              <a:gd name="connsiteX28" fmla="*/ 163217 w 4414281"/>
              <a:gd name="connsiteY28" fmla="*/ 3016399 h 4273699"/>
              <a:gd name="connsiteX29" fmla="*/ 248942 w 4414281"/>
              <a:gd name="connsiteY29" fmla="*/ 3206899 h 4273699"/>
              <a:gd name="connsiteX30" fmla="*/ 287042 w 4414281"/>
              <a:gd name="connsiteY30" fmla="*/ 3273574 h 4273699"/>
              <a:gd name="connsiteX31" fmla="*/ 315617 w 4414281"/>
              <a:gd name="connsiteY31" fmla="*/ 3340249 h 4273699"/>
              <a:gd name="connsiteX32" fmla="*/ 353717 w 4414281"/>
              <a:gd name="connsiteY32" fmla="*/ 3445024 h 4273699"/>
              <a:gd name="connsiteX33" fmla="*/ 429917 w 4414281"/>
              <a:gd name="connsiteY33" fmla="*/ 3559324 h 4273699"/>
              <a:gd name="connsiteX34" fmla="*/ 487067 w 4414281"/>
              <a:gd name="connsiteY34" fmla="*/ 3654574 h 4273699"/>
              <a:gd name="connsiteX35" fmla="*/ 544217 w 4414281"/>
              <a:gd name="connsiteY35" fmla="*/ 3778399 h 4273699"/>
              <a:gd name="connsiteX36" fmla="*/ 753767 w 4414281"/>
              <a:gd name="connsiteY36" fmla="*/ 4035574 h 4273699"/>
              <a:gd name="connsiteX37" fmla="*/ 887117 w 4414281"/>
              <a:gd name="connsiteY37" fmla="*/ 4178449 h 4273699"/>
              <a:gd name="connsiteX38" fmla="*/ 963317 w 4414281"/>
              <a:gd name="connsiteY38" fmla="*/ 4245124 h 4273699"/>
              <a:gd name="connsiteX39" fmla="*/ 1010942 w 4414281"/>
              <a:gd name="connsiteY39" fmla="*/ 4273699 h 4273699"/>
              <a:gd name="connsiteX40" fmla="*/ 1172867 w 4414281"/>
              <a:gd name="connsiteY40" fmla="*/ 4111774 h 4273699"/>
              <a:gd name="connsiteX41" fmla="*/ 1363367 w 4414281"/>
              <a:gd name="connsiteY41" fmla="*/ 3940324 h 4273699"/>
              <a:gd name="connsiteX42" fmla="*/ 1477667 w 4414281"/>
              <a:gd name="connsiteY42" fmla="*/ 3826024 h 4273699"/>
              <a:gd name="connsiteX43" fmla="*/ 1630067 w 4414281"/>
              <a:gd name="connsiteY43" fmla="*/ 3702199 h 4273699"/>
              <a:gd name="connsiteX44" fmla="*/ 1706267 w 4414281"/>
              <a:gd name="connsiteY44" fmla="*/ 3625999 h 4273699"/>
              <a:gd name="connsiteX45" fmla="*/ 1801517 w 4414281"/>
              <a:gd name="connsiteY45" fmla="*/ 3549799 h 4273699"/>
              <a:gd name="connsiteX46" fmla="*/ 1868192 w 4414281"/>
              <a:gd name="connsiteY46" fmla="*/ 3473599 h 4273699"/>
              <a:gd name="connsiteX47" fmla="*/ 1963442 w 4414281"/>
              <a:gd name="connsiteY47" fmla="*/ 3378349 h 4273699"/>
              <a:gd name="connsiteX48" fmla="*/ 2039642 w 4414281"/>
              <a:gd name="connsiteY48" fmla="*/ 3254524 h 4273699"/>
              <a:gd name="connsiteX49" fmla="*/ 2096792 w 4414281"/>
              <a:gd name="connsiteY49" fmla="*/ 3197374 h 4273699"/>
              <a:gd name="connsiteX50" fmla="*/ 2153942 w 4414281"/>
              <a:gd name="connsiteY50" fmla="*/ 3130699 h 4273699"/>
              <a:gd name="connsiteX51" fmla="*/ 2306342 w 4414281"/>
              <a:gd name="connsiteY51" fmla="*/ 3016399 h 4273699"/>
              <a:gd name="connsiteX52" fmla="*/ 2553992 w 4414281"/>
              <a:gd name="connsiteY52" fmla="*/ 2873524 h 4273699"/>
              <a:gd name="connsiteX53" fmla="*/ 2649242 w 4414281"/>
              <a:gd name="connsiteY53" fmla="*/ 2835424 h 4273699"/>
              <a:gd name="connsiteX54" fmla="*/ 2801642 w 4414281"/>
              <a:gd name="connsiteY54" fmla="*/ 2749699 h 4273699"/>
              <a:gd name="connsiteX55" fmla="*/ 2887367 w 4414281"/>
              <a:gd name="connsiteY55" fmla="*/ 2711599 h 4273699"/>
              <a:gd name="connsiteX56" fmla="*/ 3058817 w 4414281"/>
              <a:gd name="connsiteY56" fmla="*/ 2644924 h 4273699"/>
              <a:gd name="connsiteX57" fmla="*/ 3582692 w 4414281"/>
              <a:gd name="connsiteY57" fmla="*/ 2683024 h 4273699"/>
              <a:gd name="connsiteX58" fmla="*/ 3687467 w 4414281"/>
              <a:gd name="connsiteY58" fmla="*/ 2711599 h 4273699"/>
              <a:gd name="connsiteX59" fmla="*/ 3877967 w 4414281"/>
              <a:gd name="connsiteY59" fmla="*/ 2749699 h 4273699"/>
              <a:gd name="connsiteX60" fmla="*/ 4278017 w 4414281"/>
              <a:gd name="connsiteY60" fmla="*/ 2768749 h 4273699"/>
              <a:gd name="connsiteX61" fmla="*/ 4363742 w 4414281"/>
              <a:gd name="connsiteY61" fmla="*/ 2778274 h 4273699"/>
              <a:gd name="connsiteX62" fmla="*/ 4411367 w 4414281"/>
              <a:gd name="connsiteY62" fmla="*/ 2768749 h 4273699"/>
              <a:gd name="connsiteX63" fmla="*/ 4401842 w 4414281"/>
              <a:gd name="connsiteY63" fmla="*/ 2721124 h 4273699"/>
              <a:gd name="connsiteX64" fmla="*/ 4382792 w 4414281"/>
              <a:gd name="connsiteY64" fmla="*/ 2663974 h 4273699"/>
              <a:gd name="connsiteX65" fmla="*/ 4316117 w 4414281"/>
              <a:gd name="connsiteY65" fmla="*/ 2549674 h 4273699"/>
              <a:gd name="connsiteX66" fmla="*/ 4249442 w 4414281"/>
              <a:gd name="connsiteY66" fmla="*/ 2454424 h 4273699"/>
              <a:gd name="connsiteX67" fmla="*/ 4220867 w 4414281"/>
              <a:gd name="connsiteY67" fmla="*/ 2368699 h 4273699"/>
              <a:gd name="connsiteX68" fmla="*/ 4201817 w 4414281"/>
              <a:gd name="connsiteY68" fmla="*/ 2292499 h 4273699"/>
              <a:gd name="connsiteX69" fmla="*/ 4144667 w 4414281"/>
              <a:gd name="connsiteY69" fmla="*/ 2130574 h 4273699"/>
              <a:gd name="connsiteX70" fmla="*/ 4097042 w 4414281"/>
              <a:gd name="connsiteY70" fmla="*/ 1978174 h 4273699"/>
              <a:gd name="connsiteX71" fmla="*/ 4077992 w 4414281"/>
              <a:gd name="connsiteY71" fmla="*/ 1863874 h 4273699"/>
              <a:gd name="connsiteX72" fmla="*/ 4058942 w 4414281"/>
              <a:gd name="connsiteY72" fmla="*/ 1711474 h 4273699"/>
              <a:gd name="connsiteX73" fmla="*/ 4011317 w 4414281"/>
              <a:gd name="connsiteY73" fmla="*/ 1635274 h 4273699"/>
              <a:gd name="connsiteX74" fmla="*/ 3982742 w 4414281"/>
              <a:gd name="connsiteY74" fmla="*/ 1644799 h 4273699"/>
              <a:gd name="connsiteX75" fmla="*/ 3897017 w 4414281"/>
              <a:gd name="connsiteY75" fmla="*/ 1663849 h 4273699"/>
              <a:gd name="connsiteX76" fmla="*/ 3496967 w 4414281"/>
              <a:gd name="connsiteY76" fmla="*/ 1768624 h 4273699"/>
              <a:gd name="connsiteX77" fmla="*/ 3354092 w 4414281"/>
              <a:gd name="connsiteY77" fmla="*/ 1787674 h 4273699"/>
              <a:gd name="connsiteX78" fmla="*/ 2477792 w 4414281"/>
              <a:gd name="connsiteY78" fmla="*/ 1759099 h 4273699"/>
              <a:gd name="connsiteX79" fmla="*/ 2468267 w 4414281"/>
              <a:gd name="connsiteY79" fmla="*/ 1578124 h 4273699"/>
              <a:gd name="connsiteX80" fmla="*/ 2449217 w 4414281"/>
              <a:gd name="connsiteY80" fmla="*/ 1444774 h 4273699"/>
              <a:gd name="connsiteX81" fmla="*/ 2439692 w 4414281"/>
              <a:gd name="connsiteY81" fmla="*/ 1311424 h 4273699"/>
              <a:gd name="connsiteX82" fmla="*/ 2468267 w 4414281"/>
              <a:gd name="connsiteY82" fmla="*/ 1082824 h 4273699"/>
              <a:gd name="connsiteX83" fmla="*/ 2611142 w 4414281"/>
              <a:gd name="connsiteY83" fmla="*/ 987574 h 4273699"/>
              <a:gd name="connsiteX84" fmla="*/ 2668292 w 4414281"/>
              <a:gd name="connsiteY84" fmla="*/ 949474 h 4273699"/>
              <a:gd name="connsiteX85" fmla="*/ 2773067 w 4414281"/>
              <a:gd name="connsiteY85" fmla="*/ 901849 h 4273699"/>
              <a:gd name="connsiteX86" fmla="*/ 2773067 w 4414281"/>
              <a:gd name="connsiteY86" fmla="*/ 492274 h 4273699"/>
              <a:gd name="connsiteX87" fmla="*/ 2734967 w 4414281"/>
              <a:gd name="connsiteY87" fmla="*/ 416074 h 4273699"/>
              <a:gd name="connsiteX0" fmla="*/ 2773067 w 4414281"/>
              <a:gd name="connsiteY0" fmla="*/ 485060 h 4266485"/>
              <a:gd name="connsiteX1" fmla="*/ 2607967 w 4414281"/>
              <a:gd name="connsiteY1" fmla="*/ 15160 h 4266485"/>
              <a:gd name="connsiteX2" fmla="*/ 1925342 w 4414281"/>
              <a:gd name="connsiteY2" fmla="*/ 132635 h 4266485"/>
              <a:gd name="connsiteX3" fmla="*/ 1537992 w 4414281"/>
              <a:gd name="connsiteY3" fmla="*/ 307260 h 4266485"/>
              <a:gd name="connsiteX4" fmla="*/ 1245892 w 4414281"/>
              <a:gd name="connsiteY4" fmla="*/ 450135 h 4266485"/>
              <a:gd name="connsiteX5" fmla="*/ 871242 w 4414281"/>
              <a:gd name="connsiteY5" fmla="*/ 605710 h 4266485"/>
              <a:gd name="connsiteX6" fmla="*/ 417217 w 4414281"/>
              <a:gd name="connsiteY6" fmla="*/ 786685 h 4266485"/>
              <a:gd name="connsiteX7" fmla="*/ 515642 w 4414281"/>
              <a:gd name="connsiteY7" fmla="*/ 888285 h 4266485"/>
              <a:gd name="connsiteX8" fmla="*/ 810917 w 4414281"/>
              <a:gd name="connsiteY8" fmla="*/ 1320085 h 4266485"/>
              <a:gd name="connsiteX9" fmla="*/ 874417 w 4414281"/>
              <a:gd name="connsiteY9" fmla="*/ 1564560 h 4266485"/>
              <a:gd name="connsiteX10" fmla="*/ 985542 w 4414281"/>
              <a:gd name="connsiteY10" fmla="*/ 1748710 h 4266485"/>
              <a:gd name="connsiteX11" fmla="*/ 1179217 w 4414281"/>
              <a:gd name="connsiteY11" fmla="*/ 1990010 h 4266485"/>
              <a:gd name="connsiteX12" fmla="*/ 1049042 w 4414281"/>
              <a:gd name="connsiteY12" fmla="*/ 2066210 h 4266485"/>
              <a:gd name="connsiteX13" fmla="*/ 953792 w 4414281"/>
              <a:gd name="connsiteY13" fmla="*/ 2104310 h 4266485"/>
              <a:gd name="connsiteX14" fmla="*/ 763292 w 4414281"/>
              <a:gd name="connsiteY14" fmla="*/ 2190035 h 4266485"/>
              <a:gd name="connsiteX15" fmla="*/ 639467 w 4414281"/>
              <a:gd name="connsiteY15" fmla="*/ 2237660 h 4266485"/>
              <a:gd name="connsiteX16" fmla="*/ 572792 w 4414281"/>
              <a:gd name="connsiteY16" fmla="*/ 2285285 h 4266485"/>
              <a:gd name="connsiteX17" fmla="*/ 544217 w 4414281"/>
              <a:gd name="connsiteY17" fmla="*/ 2323385 h 4266485"/>
              <a:gd name="connsiteX18" fmla="*/ 487067 w 4414281"/>
              <a:gd name="connsiteY18" fmla="*/ 2332910 h 4266485"/>
              <a:gd name="connsiteX19" fmla="*/ 163217 w 4414281"/>
              <a:gd name="connsiteY19" fmla="*/ 2351960 h 4266485"/>
              <a:gd name="connsiteX20" fmla="*/ 115592 w 4414281"/>
              <a:gd name="connsiteY20" fmla="*/ 2371010 h 4266485"/>
              <a:gd name="connsiteX21" fmla="*/ 39392 w 4414281"/>
              <a:gd name="connsiteY21" fmla="*/ 2390060 h 4266485"/>
              <a:gd name="connsiteX22" fmla="*/ 29867 w 4414281"/>
              <a:gd name="connsiteY22" fmla="*/ 2456735 h 4266485"/>
              <a:gd name="connsiteX23" fmla="*/ 20342 w 4414281"/>
              <a:gd name="connsiteY23" fmla="*/ 2494835 h 4266485"/>
              <a:gd name="connsiteX24" fmla="*/ 10817 w 4414281"/>
              <a:gd name="connsiteY24" fmla="*/ 2542460 h 4266485"/>
              <a:gd name="connsiteX25" fmla="*/ 1292 w 4414281"/>
              <a:gd name="connsiteY25" fmla="*/ 2732960 h 4266485"/>
              <a:gd name="connsiteX26" fmla="*/ 10817 w 4414281"/>
              <a:gd name="connsiteY26" fmla="*/ 2809160 h 4266485"/>
              <a:gd name="connsiteX27" fmla="*/ 77492 w 4414281"/>
              <a:gd name="connsiteY27" fmla="*/ 2828210 h 4266485"/>
              <a:gd name="connsiteX28" fmla="*/ 163217 w 4414281"/>
              <a:gd name="connsiteY28" fmla="*/ 3009185 h 4266485"/>
              <a:gd name="connsiteX29" fmla="*/ 248942 w 4414281"/>
              <a:gd name="connsiteY29" fmla="*/ 3199685 h 4266485"/>
              <a:gd name="connsiteX30" fmla="*/ 287042 w 4414281"/>
              <a:gd name="connsiteY30" fmla="*/ 3266360 h 4266485"/>
              <a:gd name="connsiteX31" fmla="*/ 315617 w 4414281"/>
              <a:gd name="connsiteY31" fmla="*/ 3333035 h 4266485"/>
              <a:gd name="connsiteX32" fmla="*/ 353717 w 4414281"/>
              <a:gd name="connsiteY32" fmla="*/ 3437810 h 4266485"/>
              <a:gd name="connsiteX33" fmla="*/ 429917 w 4414281"/>
              <a:gd name="connsiteY33" fmla="*/ 3552110 h 4266485"/>
              <a:gd name="connsiteX34" fmla="*/ 487067 w 4414281"/>
              <a:gd name="connsiteY34" fmla="*/ 3647360 h 4266485"/>
              <a:gd name="connsiteX35" fmla="*/ 544217 w 4414281"/>
              <a:gd name="connsiteY35" fmla="*/ 3771185 h 4266485"/>
              <a:gd name="connsiteX36" fmla="*/ 753767 w 4414281"/>
              <a:gd name="connsiteY36" fmla="*/ 4028360 h 4266485"/>
              <a:gd name="connsiteX37" fmla="*/ 887117 w 4414281"/>
              <a:gd name="connsiteY37" fmla="*/ 4171235 h 4266485"/>
              <a:gd name="connsiteX38" fmla="*/ 963317 w 4414281"/>
              <a:gd name="connsiteY38" fmla="*/ 4237910 h 4266485"/>
              <a:gd name="connsiteX39" fmla="*/ 1010942 w 4414281"/>
              <a:gd name="connsiteY39" fmla="*/ 4266485 h 4266485"/>
              <a:gd name="connsiteX40" fmla="*/ 1172867 w 4414281"/>
              <a:gd name="connsiteY40" fmla="*/ 4104560 h 4266485"/>
              <a:gd name="connsiteX41" fmla="*/ 1363367 w 4414281"/>
              <a:gd name="connsiteY41" fmla="*/ 3933110 h 4266485"/>
              <a:gd name="connsiteX42" fmla="*/ 1477667 w 4414281"/>
              <a:gd name="connsiteY42" fmla="*/ 3818810 h 4266485"/>
              <a:gd name="connsiteX43" fmla="*/ 1630067 w 4414281"/>
              <a:gd name="connsiteY43" fmla="*/ 3694985 h 4266485"/>
              <a:gd name="connsiteX44" fmla="*/ 1706267 w 4414281"/>
              <a:gd name="connsiteY44" fmla="*/ 3618785 h 4266485"/>
              <a:gd name="connsiteX45" fmla="*/ 1801517 w 4414281"/>
              <a:gd name="connsiteY45" fmla="*/ 3542585 h 4266485"/>
              <a:gd name="connsiteX46" fmla="*/ 1868192 w 4414281"/>
              <a:gd name="connsiteY46" fmla="*/ 3466385 h 4266485"/>
              <a:gd name="connsiteX47" fmla="*/ 1963442 w 4414281"/>
              <a:gd name="connsiteY47" fmla="*/ 3371135 h 4266485"/>
              <a:gd name="connsiteX48" fmla="*/ 2039642 w 4414281"/>
              <a:gd name="connsiteY48" fmla="*/ 3247310 h 4266485"/>
              <a:gd name="connsiteX49" fmla="*/ 2096792 w 4414281"/>
              <a:gd name="connsiteY49" fmla="*/ 3190160 h 4266485"/>
              <a:gd name="connsiteX50" fmla="*/ 2153942 w 4414281"/>
              <a:gd name="connsiteY50" fmla="*/ 3123485 h 4266485"/>
              <a:gd name="connsiteX51" fmla="*/ 2306342 w 4414281"/>
              <a:gd name="connsiteY51" fmla="*/ 3009185 h 4266485"/>
              <a:gd name="connsiteX52" fmla="*/ 2553992 w 4414281"/>
              <a:gd name="connsiteY52" fmla="*/ 2866310 h 4266485"/>
              <a:gd name="connsiteX53" fmla="*/ 2649242 w 4414281"/>
              <a:gd name="connsiteY53" fmla="*/ 2828210 h 4266485"/>
              <a:gd name="connsiteX54" fmla="*/ 2801642 w 4414281"/>
              <a:gd name="connsiteY54" fmla="*/ 2742485 h 4266485"/>
              <a:gd name="connsiteX55" fmla="*/ 2887367 w 4414281"/>
              <a:gd name="connsiteY55" fmla="*/ 2704385 h 4266485"/>
              <a:gd name="connsiteX56" fmla="*/ 3058817 w 4414281"/>
              <a:gd name="connsiteY56" fmla="*/ 2637710 h 4266485"/>
              <a:gd name="connsiteX57" fmla="*/ 3582692 w 4414281"/>
              <a:gd name="connsiteY57" fmla="*/ 2675810 h 4266485"/>
              <a:gd name="connsiteX58" fmla="*/ 3687467 w 4414281"/>
              <a:gd name="connsiteY58" fmla="*/ 2704385 h 4266485"/>
              <a:gd name="connsiteX59" fmla="*/ 3877967 w 4414281"/>
              <a:gd name="connsiteY59" fmla="*/ 2742485 h 4266485"/>
              <a:gd name="connsiteX60" fmla="*/ 4278017 w 4414281"/>
              <a:gd name="connsiteY60" fmla="*/ 2761535 h 4266485"/>
              <a:gd name="connsiteX61" fmla="*/ 4363742 w 4414281"/>
              <a:gd name="connsiteY61" fmla="*/ 2771060 h 4266485"/>
              <a:gd name="connsiteX62" fmla="*/ 4411367 w 4414281"/>
              <a:gd name="connsiteY62" fmla="*/ 2761535 h 4266485"/>
              <a:gd name="connsiteX63" fmla="*/ 4401842 w 4414281"/>
              <a:gd name="connsiteY63" fmla="*/ 2713910 h 4266485"/>
              <a:gd name="connsiteX64" fmla="*/ 4382792 w 4414281"/>
              <a:gd name="connsiteY64" fmla="*/ 2656760 h 4266485"/>
              <a:gd name="connsiteX65" fmla="*/ 4316117 w 4414281"/>
              <a:gd name="connsiteY65" fmla="*/ 2542460 h 4266485"/>
              <a:gd name="connsiteX66" fmla="*/ 4249442 w 4414281"/>
              <a:gd name="connsiteY66" fmla="*/ 2447210 h 4266485"/>
              <a:gd name="connsiteX67" fmla="*/ 4220867 w 4414281"/>
              <a:gd name="connsiteY67" fmla="*/ 2361485 h 4266485"/>
              <a:gd name="connsiteX68" fmla="*/ 4201817 w 4414281"/>
              <a:gd name="connsiteY68" fmla="*/ 2285285 h 4266485"/>
              <a:gd name="connsiteX69" fmla="*/ 4144667 w 4414281"/>
              <a:gd name="connsiteY69" fmla="*/ 2123360 h 4266485"/>
              <a:gd name="connsiteX70" fmla="*/ 4097042 w 4414281"/>
              <a:gd name="connsiteY70" fmla="*/ 1970960 h 4266485"/>
              <a:gd name="connsiteX71" fmla="*/ 4077992 w 4414281"/>
              <a:gd name="connsiteY71" fmla="*/ 1856660 h 4266485"/>
              <a:gd name="connsiteX72" fmla="*/ 4058942 w 4414281"/>
              <a:gd name="connsiteY72" fmla="*/ 1704260 h 4266485"/>
              <a:gd name="connsiteX73" fmla="*/ 4011317 w 4414281"/>
              <a:gd name="connsiteY73" fmla="*/ 1628060 h 4266485"/>
              <a:gd name="connsiteX74" fmla="*/ 3982742 w 4414281"/>
              <a:gd name="connsiteY74" fmla="*/ 1637585 h 4266485"/>
              <a:gd name="connsiteX75" fmla="*/ 3897017 w 4414281"/>
              <a:gd name="connsiteY75" fmla="*/ 1656635 h 4266485"/>
              <a:gd name="connsiteX76" fmla="*/ 3496967 w 4414281"/>
              <a:gd name="connsiteY76" fmla="*/ 1761410 h 4266485"/>
              <a:gd name="connsiteX77" fmla="*/ 3354092 w 4414281"/>
              <a:gd name="connsiteY77" fmla="*/ 1780460 h 4266485"/>
              <a:gd name="connsiteX78" fmla="*/ 2477792 w 4414281"/>
              <a:gd name="connsiteY78" fmla="*/ 1751885 h 4266485"/>
              <a:gd name="connsiteX79" fmla="*/ 2468267 w 4414281"/>
              <a:gd name="connsiteY79" fmla="*/ 1570910 h 4266485"/>
              <a:gd name="connsiteX80" fmla="*/ 2449217 w 4414281"/>
              <a:gd name="connsiteY80" fmla="*/ 1437560 h 4266485"/>
              <a:gd name="connsiteX81" fmla="*/ 2439692 w 4414281"/>
              <a:gd name="connsiteY81" fmla="*/ 1304210 h 4266485"/>
              <a:gd name="connsiteX82" fmla="*/ 2468267 w 4414281"/>
              <a:gd name="connsiteY82" fmla="*/ 1075610 h 4266485"/>
              <a:gd name="connsiteX83" fmla="*/ 2611142 w 4414281"/>
              <a:gd name="connsiteY83" fmla="*/ 980360 h 4266485"/>
              <a:gd name="connsiteX84" fmla="*/ 2668292 w 4414281"/>
              <a:gd name="connsiteY84" fmla="*/ 942260 h 4266485"/>
              <a:gd name="connsiteX85" fmla="*/ 2773067 w 4414281"/>
              <a:gd name="connsiteY85" fmla="*/ 894635 h 4266485"/>
              <a:gd name="connsiteX86" fmla="*/ 2773067 w 4414281"/>
              <a:gd name="connsiteY86" fmla="*/ 485060 h 4266485"/>
              <a:gd name="connsiteX0" fmla="*/ 2719092 w 4414281"/>
              <a:gd name="connsiteY0" fmla="*/ 538993 h 4269618"/>
              <a:gd name="connsiteX1" fmla="*/ 2607967 w 4414281"/>
              <a:gd name="connsiteY1" fmla="*/ 18293 h 4269618"/>
              <a:gd name="connsiteX2" fmla="*/ 1925342 w 4414281"/>
              <a:gd name="connsiteY2" fmla="*/ 135768 h 4269618"/>
              <a:gd name="connsiteX3" fmla="*/ 1537992 w 4414281"/>
              <a:gd name="connsiteY3" fmla="*/ 310393 h 4269618"/>
              <a:gd name="connsiteX4" fmla="*/ 1245892 w 4414281"/>
              <a:gd name="connsiteY4" fmla="*/ 453268 h 4269618"/>
              <a:gd name="connsiteX5" fmla="*/ 871242 w 4414281"/>
              <a:gd name="connsiteY5" fmla="*/ 608843 h 4269618"/>
              <a:gd name="connsiteX6" fmla="*/ 417217 w 4414281"/>
              <a:gd name="connsiteY6" fmla="*/ 789818 h 4269618"/>
              <a:gd name="connsiteX7" fmla="*/ 515642 w 4414281"/>
              <a:gd name="connsiteY7" fmla="*/ 891418 h 4269618"/>
              <a:gd name="connsiteX8" fmla="*/ 810917 w 4414281"/>
              <a:gd name="connsiteY8" fmla="*/ 1323218 h 4269618"/>
              <a:gd name="connsiteX9" fmla="*/ 874417 w 4414281"/>
              <a:gd name="connsiteY9" fmla="*/ 1567693 h 4269618"/>
              <a:gd name="connsiteX10" fmla="*/ 985542 w 4414281"/>
              <a:gd name="connsiteY10" fmla="*/ 1751843 h 4269618"/>
              <a:gd name="connsiteX11" fmla="*/ 1179217 w 4414281"/>
              <a:gd name="connsiteY11" fmla="*/ 1993143 h 4269618"/>
              <a:gd name="connsiteX12" fmla="*/ 1049042 w 4414281"/>
              <a:gd name="connsiteY12" fmla="*/ 2069343 h 4269618"/>
              <a:gd name="connsiteX13" fmla="*/ 953792 w 4414281"/>
              <a:gd name="connsiteY13" fmla="*/ 2107443 h 4269618"/>
              <a:gd name="connsiteX14" fmla="*/ 763292 w 4414281"/>
              <a:gd name="connsiteY14" fmla="*/ 2193168 h 4269618"/>
              <a:gd name="connsiteX15" fmla="*/ 639467 w 4414281"/>
              <a:gd name="connsiteY15" fmla="*/ 2240793 h 4269618"/>
              <a:gd name="connsiteX16" fmla="*/ 572792 w 4414281"/>
              <a:gd name="connsiteY16" fmla="*/ 2288418 h 4269618"/>
              <a:gd name="connsiteX17" fmla="*/ 544217 w 4414281"/>
              <a:gd name="connsiteY17" fmla="*/ 2326518 h 4269618"/>
              <a:gd name="connsiteX18" fmla="*/ 487067 w 4414281"/>
              <a:gd name="connsiteY18" fmla="*/ 2336043 h 4269618"/>
              <a:gd name="connsiteX19" fmla="*/ 163217 w 4414281"/>
              <a:gd name="connsiteY19" fmla="*/ 2355093 h 4269618"/>
              <a:gd name="connsiteX20" fmla="*/ 115592 w 4414281"/>
              <a:gd name="connsiteY20" fmla="*/ 2374143 h 4269618"/>
              <a:gd name="connsiteX21" fmla="*/ 39392 w 4414281"/>
              <a:gd name="connsiteY21" fmla="*/ 2393193 h 4269618"/>
              <a:gd name="connsiteX22" fmla="*/ 29867 w 4414281"/>
              <a:gd name="connsiteY22" fmla="*/ 2459868 h 4269618"/>
              <a:gd name="connsiteX23" fmla="*/ 20342 w 4414281"/>
              <a:gd name="connsiteY23" fmla="*/ 2497968 h 4269618"/>
              <a:gd name="connsiteX24" fmla="*/ 10817 w 4414281"/>
              <a:gd name="connsiteY24" fmla="*/ 2545593 h 4269618"/>
              <a:gd name="connsiteX25" fmla="*/ 1292 w 4414281"/>
              <a:gd name="connsiteY25" fmla="*/ 2736093 h 4269618"/>
              <a:gd name="connsiteX26" fmla="*/ 10817 w 4414281"/>
              <a:gd name="connsiteY26" fmla="*/ 2812293 h 4269618"/>
              <a:gd name="connsiteX27" fmla="*/ 77492 w 4414281"/>
              <a:gd name="connsiteY27" fmla="*/ 2831343 h 4269618"/>
              <a:gd name="connsiteX28" fmla="*/ 163217 w 4414281"/>
              <a:gd name="connsiteY28" fmla="*/ 3012318 h 4269618"/>
              <a:gd name="connsiteX29" fmla="*/ 248942 w 4414281"/>
              <a:gd name="connsiteY29" fmla="*/ 3202818 h 4269618"/>
              <a:gd name="connsiteX30" fmla="*/ 287042 w 4414281"/>
              <a:gd name="connsiteY30" fmla="*/ 3269493 h 4269618"/>
              <a:gd name="connsiteX31" fmla="*/ 315617 w 4414281"/>
              <a:gd name="connsiteY31" fmla="*/ 3336168 h 4269618"/>
              <a:gd name="connsiteX32" fmla="*/ 353717 w 4414281"/>
              <a:gd name="connsiteY32" fmla="*/ 3440943 h 4269618"/>
              <a:gd name="connsiteX33" fmla="*/ 429917 w 4414281"/>
              <a:gd name="connsiteY33" fmla="*/ 3555243 h 4269618"/>
              <a:gd name="connsiteX34" fmla="*/ 487067 w 4414281"/>
              <a:gd name="connsiteY34" fmla="*/ 3650493 h 4269618"/>
              <a:gd name="connsiteX35" fmla="*/ 544217 w 4414281"/>
              <a:gd name="connsiteY35" fmla="*/ 3774318 h 4269618"/>
              <a:gd name="connsiteX36" fmla="*/ 753767 w 4414281"/>
              <a:gd name="connsiteY36" fmla="*/ 4031493 h 4269618"/>
              <a:gd name="connsiteX37" fmla="*/ 887117 w 4414281"/>
              <a:gd name="connsiteY37" fmla="*/ 4174368 h 4269618"/>
              <a:gd name="connsiteX38" fmla="*/ 963317 w 4414281"/>
              <a:gd name="connsiteY38" fmla="*/ 4241043 h 4269618"/>
              <a:gd name="connsiteX39" fmla="*/ 1010942 w 4414281"/>
              <a:gd name="connsiteY39" fmla="*/ 4269618 h 4269618"/>
              <a:gd name="connsiteX40" fmla="*/ 1172867 w 4414281"/>
              <a:gd name="connsiteY40" fmla="*/ 4107693 h 4269618"/>
              <a:gd name="connsiteX41" fmla="*/ 1363367 w 4414281"/>
              <a:gd name="connsiteY41" fmla="*/ 3936243 h 4269618"/>
              <a:gd name="connsiteX42" fmla="*/ 1477667 w 4414281"/>
              <a:gd name="connsiteY42" fmla="*/ 3821943 h 4269618"/>
              <a:gd name="connsiteX43" fmla="*/ 1630067 w 4414281"/>
              <a:gd name="connsiteY43" fmla="*/ 3698118 h 4269618"/>
              <a:gd name="connsiteX44" fmla="*/ 1706267 w 4414281"/>
              <a:gd name="connsiteY44" fmla="*/ 3621918 h 4269618"/>
              <a:gd name="connsiteX45" fmla="*/ 1801517 w 4414281"/>
              <a:gd name="connsiteY45" fmla="*/ 3545718 h 4269618"/>
              <a:gd name="connsiteX46" fmla="*/ 1868192 w 4414281"/>
              <a:gd name="connsiteY46" fmla="*/ 3469518 h 4269618"/>
              <a:gd name="connsiteX47" fmla="*/ 1963442 w 4414281"/>
              <a:gd name="connsiteY47" fmla="*/ 3374268 h 4269618"/>
              <a:gd name="connsiteX48" fmla="*/ 2039642 w 4414281"/>
              <a:gd name="connsiteY48" fmla="*/ 3250443 h 4269618"/>
              <a:gd name="connsiteX49" fmla="*/ 2096792 w 4414281"/>
              <a:gd name="connsiteY49" fmla="*/ 3193293 h 4269618"/>
              <a:gd name="connsiteX50" fmla="*/ 2153942 w 4414281"/>
              <a:gd name="connsiteY50" fmla="*/ 3126618 h 4269618"/>
              <a:gd name="connsiteX51" fmla="*/ 2306342 w 4414281"/>
              <a:gd name="connsiteY51" fmla="*/ 3012318 h 4269618"/>
              <a:gd name="connsiteX52" fmla="*/ 2553992 w 4414281"/>
              <a:gd name="connsiteY52" fmla="*/ 2869443 h 4269618"/>
              <a:gd name="connsiteX53" fmla="*/ 2649242 w 4414281"/>
              <a:gd name="connsiteY53" fmla="*/ 2831343 h 4269618"/>
              <a:gd name="connsiteX54" fmla="*/ 2801642 w 4414281"/>
              <a:gd name="connsiteY54" fmla="*/ 2745618 h 4269618"/>
              <a:gd name="connsiteX55" fmla="*/ 2887367 w 4414281"/>
              <a:gd name="connsiteY55" fmla="*/ 2707518 h 4269618"/>
              <a:gd name="connsiteX56" fmla="*/ 3058817 w 4414281"/>
              <a:gd name="connsiteY56" fmla="*/ 2640843 h 4269618"/>
              <a:gd name="connsiteX57" fmla="*/ 3582692 w 4414281"/>
              <a:gd name="connsiteY57" fmla="*/ 2678943 h 4269618"/>
              <a:gd name="connsiteX58" fmla="*/ 3687467 w 4414281"/>
              <a:gd name="connsiteY58" fmla="*/ 2707518 h 4269618"/>
              <a:gd name="connsiteX59" fmla="*/ 3877967 w 4414281"/>
              <a:gd name="connsiteY59" fmla="*/ 2745618 h 4269618"/>
              <a:gd name="connsiteX60" fmla="*/ 4278017 w 4414281"/>
              <a:gd name="connsiteY60" fmla="*/ 2764668 h 4269618"/>
              <a:gd name="connsiteX61" fmla="*/ 4363742 w 4414281"/>
              <a:gd name="connsiteY61" fmla="*/ 2774193 h 4269618"/>
              <a:gd name="connsiteX62" fmla="*/ 4411367 w 4414281"/>
              <a:gd name="connsiteY62" fmla="*/ 2764668 h 4269618"/>
              <a:gd name="connsiteX63" fmla="*/ 4401842 w 4414281"/>
              <a:gd name="connsiteY63" fmla="*/ 2717043 h 4269618"/>
              <a:gd name="connsiteX64" fmla="*/ 4382792 w 4414281"/>
              <a:gd name="connsiteY64" fmla="*/ 2659893 h 4269618"/>
              <a:gd name="connsiteX65" fmla="*/ 4316117 w 4414281"/>
              <a:gd name="connsiteY65" fmla="*/ 2545593 h 4269618"/>
              <a:gd name="connsiteX66" fmla="*/ 4249442 w 4414281"/>
              <a:gd name="connsiteY66" fmla="*/ 2450343 h 4269618"/>
              <a:gd name="connsiteX67" fmla="*/ 4220867 w 4414281"/>
              <a:gd name="connsiteY67" fmla="*/ 2364618 h 4269618"/>
              <a:gd name="connsiteX68" fmla="*/ 4201817 w 4414281"/>
              <a:gd name="connsiteY68" fmla="*/ 2288418 h 4269618"/>
              <a:gd name="connsiteX69" fmla="*/ 4144667 w 4414281"/>
              <a:gd name="connsiteY69" fmla="*/ 2126493 h 4269618"/>
              <a:gd name="connsiteX70" fmla="*/ 4097042 w 4414281"/>
              <a:gd name="connsiteY70" fmla="*/ 1974093 h 4269618"/>
              <a:gd name="connsiteX71" fmla="*/ 4077992 w 4414281"/>
              <a:gd name="connsiteY71" fmla="*/ 1859793 h 4269618"/>
              <a:gd name="connsiteX72" fmla="*/ 4058942 w 4414281"/>
              <a:gd name="connsiteY72" fmla="*/ 1707393 h 4269618"/>
              <a:gd name="connsiteX73" fmla="*/ 4011317 w 4414281"/>
              <a:gd name="connsiteY73" fmla="*/ 1631193 h 4269618"/>
              <a:gd name="connsiteX74" fmla="*/ 3982742 w 4414281"/>
              <a:gd name="connsiteY74" fmla="*/ 1640718 h 4269618"/>
              <a:gd name="connsiteX75" fmla="*/ 3897017 w 4414281"/>
              <a:gd name="connsiteY75" fmla="*/ 1659768 h 4269618"/>
              <a:gd name="connsiteX76" fmla="*/ 3496967 w 4414281"/>
              <a:gd name="connsiteY76" fmla="*/ 1764543 h 4269618"/>
              <a:gd name="connsiteX77" fmla="*/ 3354092 w 4414281"/>
              <a:gd name="connsiteY77" fmla="*/ 1783593 h 4269618"/>
              <a:gd name="connsiteX78" fmla="*/ 2477792 w 4414281"/>
              <a:gd name="connsiteY78" fmla="*/ 1755018 h 4269618"/>
              <a:gd name="connsiteX79" fmla="*/ 2468267 w 4414281"/>
              <a:gd name="connsiteY79" fmla="*/ 1574043 h 4269618"/>
              <a:gd name="connsiteX80" fmla="*/ 2449217 w 4414281"/>
              <a:gd name="connsiteY80" fmla="*/ 1440693 h 4269618"/>
              <a:gd name="connsiteX81" fmla="*/ 2439692 w 4414281"/>
              <a:gd name="connsiteY81" fmla="*/ 1307343 h 4269618"/>
              <a:gd name="connsiteX82" fmla="*/ 2468267 w 4414281"/>
              <a:gd name="connsiteY82" fmla="*/ 1078743 h 4269618"/>
              <a:gd name="connsiteX83" fmla="*/ 2611142 w 4414281"/>
              <a:gd name="connsiteY83" fmla="*/ 983493 h 4269618"/>
              <a:gd name="connsiteX84" fmla="*/ 2668292 w 4414281"/>
              <a:gd name="connsiteY84" fmla="*/ 945393 h 4269618"/>
              <a:gd name="connsiteX85" fmla="*/ 2773067 w 4414281"/>
              <a:gd name="connsiteY85" fmla="*/ 897768 h 4269618"/>
              <a:gd name="connsiteX86" fmla="*/ 2719092 w 4414281"/>
              <a:gd name="connsiteY86" fmla="*/ 538993 h 4269618"/>
              <a:gd name="connsiteX0" fmla="*/ 2719092 w 4414281"/>
              <a:gd name="connsiteY0" fmla="*/ 521271 h 4251896"/>
              <a:gd name="connsiteX1" fmla="*/ 2700042 w 4414281"/>
              <a:gd name="connsiteY1" fmla="*/ 165672 h 4251896"/>
              <a:gd name="connsiteX2" fmla="*/ 2607967 w 4414281"/>
              <a:gd name="connsiteY2" fmla="*/ 571 h 4251896"/>
              <a:gd name="connsiteX3" fmla="*/ 1925342 w 4414281"/>
              <a:gd name="connsiteY3" fmla="*/ 118046 h 4251896"/>
              <a:gd name="connsiteX4" fmla="*/ 1537992 w 4414281"/>
              <a:gd name="connsiteY4" fmla="*/ 292671 h 4251896"/>
              <a:gd name="connsiteX5" fmla="*/ 1245892 w 4414281"/>
              <a:gd name="connsiteY5" fmla="*/ 435546 h 4251896"/>
              <a:gd name="connsiteX6" fmla="*/ 871242 w 4414281"/>
              <a:gd name="connsiteY6" fmla="*/ 591121 h 4251896"/>
              <a:gd name="connsiteX7" fmla="*/ 417217 w 4414281"/>
              <a:gd name="connsiteY7" fmla="*/ 772096 h 4251896"/>
              <a:gd name="connsiteX8" fmla="*/ 515642 w 4414281"/>
              <a:gd name="connsiteY8" fmla="*/ 873696 h 4251896"/>
              <a:gd name="connsiteX9" fmla="*/ 810917 w 4414281"/>
              <a:gd name="connsiteY9" fmla="*/ 1305496 h 4251896"/>
              <a:gd name="connsiteX10" fmla="*/ 874417 w 4414281"/>
              <a:gd name="connsiteY10" fmla="*/ 1549971 h 4251896"/>
              <a:gd name="connsiteX11" fmla="*/ 985542 w 4414281"/>
              <a:gd name="connsiteY11" fmla="*/ 1734121 h 4251896"/>
              <a:gd name="connsiteX12" fmla="*/ 1179217 w 4414281"/>
              <a:gd name="connsiteY12" fmla="*/ 1975421 h 4251896"/>
              <a:gd name="connsiteX13" fmla="*/ 1049042 w 4414281"/>
              <a:gd name="connsiteY13" fmla="*/ 2051621 h 4251896"/>
              <a:gd name="connsiteX14" fmla="*/ 953792 w 4414281"/>
              <a:gd name="connsiteY14" fmla="*/ 2089721 h 4251896"/>
              <a:gd name="connsiteX15" fmla="*/ 763292 w 4414281"/>
              <a:gd name="connsiteY15" fmla="*/ 2175446 h 4251896"/>
              <a:gd name="connsiteX16" fmla="*/ 639467 w 4414281"/>
              <a:gd name="connsiteY16" fmla="*/ 2223071 h 4251896"/>
              <a:gd name="connsiteX17" fmla="*/ 572792 w 4414281"/>
              <a:gd name="connsiteY17" fmla="*/ 2270696 h 4251896"/>
              <a:gd name="connsiteX18" fmla="*/ 544217 w 4414281"/>
              <a:gd name="connsiteY18" fmla="*/ 2308796 h 4251896"/>
              <a:gd name="connsiteX19" fmla="*/ 487067 w 4414281"/>
              <a:gd name="connsiteY19" fmla="*/ 2318321 h 4251896"/>
              <a:gd name="connsiteX20" fmla="*/ 163217 w 4414281"/>
              <a:gd name="connsiteY20" fmla="*/ 2337371 h 4251896"/>
              <a:gd name="connsiteX21" fmla="*/ 115592 w 4414281"/>
              <a:gd name="connsiteY21" fmla="*/ 2356421 h 4251896"/>
              <a:gd name="connsiteX22" fmla="*/ 39392 w 4414281"/>
              <a:gd name="connsiteY22" fmla="*/ 2375471 h 4251896"/>
              <a:gd name="connsiteX23" fmla="*/ 29867 w 4414281"/>
              <a:gd name="connsiteY23" fmla="*/ 2442146 h 4251896"/>
              <a:gd name="connsiteX24" fmla="*/ 20342 w 4414281"/>
              <a:gd name="connsiteY24" fmla="*/ 2480246 h 4251896"/>
              <a:gd name="connsiteX25" fmla="*/ 10817 w 4414281"/>
              <a:gd name="connsiteY25" fmla="*/ 2527871 h 4251896"/>
              <a:gd name="connsiteX26" fmla="*/ 1292 w 4414281"/>
              <a:gd name="connsiteY26" fmla="*/ 2718371 h 4251896"/>
              <a:gd name="connsiteX27" fmla="*/ 10817 w 4414281"/>
              <a:gd name="connsiteY27" fmla="*/ 2794571 h 4251896"/>
              <a:gd name="connsiteX28" fmla="*/ 77492 w 4414281"/>
              <a:gd name="connsiteY28" fmla="*/ 2813621 h 4251896"/>
              <a:gd name="connsiteX29" fmla="*/ 163217 w 4414281"/>
              <a:gd name="connsiteY29" fmla="*/ 2994596 h 4251896"/>
              <a:gd name="connsiteX30" fmla="*/ 248942 w 4414281"/>
              <a:gd name="connsiteY30" fmla="*/ 3185096 h 4251896"/>
              <a:gd name="connsiteX31" fmla="*/ 287042 w 4414281"/>
              <a:gd name="connsiteY31" fmla="*/ 3251771 h 4251896"/>
              <a:gd name="connsiteX32" fmla="*/ 315617 w 4414281"/>
              <a:gd name="connsiteY32" fmla="*/ 3318446 h 4251896"/>
              <a:gd name="connsiteX33" fmla="*/ 353717 w 4414281"/>
              <a:gd name="connsiteY33" fmla="*/ 3423221 h 4251896"/>
              <a:gd name="connsiteX34" fmla="*/ 429917 w 4414281"/>
              <a:gd name="connsiteY34" fmla="*/ 3537521 h 4251896"/>
              <a:gd name="connsiteX35" fmla="*/ 487067 w 4414281"/>
              <a:gd name="connsiteY35" fmla="*/ 3632771 h 4251896"/>
              <a:gd name="connsiteX36" fmla="*/ 544217 w 4414281"/>
              <a:gd name="connsiteY36" fmla="*/ 3756596 h 4251896"/>
              <a:gd name="connsiteX37" fmla="*/ 753767 w 4414281"/>
              <a:gd name="connsiteY37" fmla="*/ 4013771 h 4251896"/>
              <a:gd name="connsiteX38" fmla="*/ 887117 w 4414281"/>
              <a:gd name="connsiteY38" fmla="*/ 4156646 h 4251896"/>
              <a:gd name="connsiteX39" fmla="*/ 963317 w 4414281"/>
              <a:gd name="connsiteY39" fmla="*/ 4223321 h 4251896"/>
              <a:gd name="connsiteX40" fmla="*/ 1010942 w 4414281"/>
              <a:gd name="connsiteY40" fmla="*/ 4251896 h 4251896"/>
              <a:gd name="connsiteX41" fmla="*/ 1172867 w 4414281"/>
              <a:gd name="connsiteY41" fmla="*/ 4089971 h 4251896"/>
              <a:gd name="connsiteX42" fmla="*/ 1363367 w 4414281"/>
              <a:gd name="connsiteY42" fmla="*/ 3918521 h 4251896"/>
              <a:gd name="connsiteX43" fmla="*/ 1477667 w 4414281"/>
              <a:gd name="connsiteY43" fmla="*/ 3804221 h 4251896"/>
              <a:gd name="connsiteX44" fmla="*/ 1630067 w 4414281"/>
              <a:gd name="connsiteY44" fmla="*/ 3680396 h 4251896"/>
              <a:gd name="connsiteX45" fmla="*/ 1706267 w 4414281"/>
              <a:gd name="connsiteY45" fmla="*/ 3604196 h 4251896"/>
              <a:gd name="connsiteX46" fmla="*/ 1801517 w 4414281"/>
              <a:gd name="connsiteY46" fmla="*/ 3527996 h 4251896"/>
              <a:gd name="connsiteX47" fmla="*/ 1868192 w 4414281"/>
              <a:gd name="connsiteY47" fmla="*/ 3451796 h 4251896"/>
              <a:gd name="connsiteX48" fmla="*/ 1963442 w 4414281"/>
              <a:gd name="connsiteY48" fmla="*/ 3356546 h 4251896"/>
              <a:gd name="connsiteX49" fmla="*/ 2039642 w 4414281"/>
              <a:gd name="connsiteY49" fmla="*/ 3232721 h 4251896"/>
              <a:gd name="connsiteX50" fmla="*/ 2096792 w 4414281"/>
              <a:gd name="connsiteY50" fmla="*/ 3175571 h 4251896"/>
              <a:gd name="connsiteX51" fmla="*/ 2153942 w 4414281"/>
              <a:gd name="connsiteY51" fmla="*/ 3108896 h 4251896"/>
              <a:gd name="connsiteX52" fmla="*/ 2306342 w 4414281"/>
              <a:gd name="connsiteY52" fmla="*/ 2994596 h 4251896"/>
              <a:gd name="connsiteX53" fmla="*/ 2553992 w 4414281"/>
              <a:gd name="connsiteY53" fmla="*/ 2851721 h 4251896"/>
              <a:gd name="connsiteX54" fmla="*/ 2649242 w 4414281"/>
              <a:gd name="connsiteY54" fmla="*/ 2813621 h 4251896"/>
              <a:gd name="connsiteX55" fmla="*/ 2801642 w 4414281"/>
              <a:gd name="connsiteY55" fmla="*/ 2727896 h 4251896"/>
              <a:gd name="connsiteX56" fmla="*/ 2887367 w 4414281"/>
              <a:gd name="connsiteY56" fmla="*/ 2689796 h 4251896"/>
              <a:gd name="connsiteX57" fmla="*/ 3058817 w 4414281"/>
              <a:gd name="connsiteY57" fmla="*/ 2623121 h 4251896"/>
              <a:gd name="connsiteX58" fmla="*/ 3582692 w 4414281"/>
              <a:gd name="connsiteY58" fmla="*/ 2661221 h 4251896"/>
              <a:gd name="connsiteX59" fmla="*/ 3687467 w 4414281"/>
              <a:gd name="connsiteY59" fmla="*/ 2689796 h 4251896"/>
              <a:gd name="connsiteX60" fmla="*/ 3877967 w 4414281"/>
              <a:gd name="connsiteY60" fmla="*/ 2727896 h 4251896"/>
              <a:gd name="connsiteX61" fmla="*/ 4278017 w 4414281"/>
              <a:gd name="connsiteY61" fmla="*/ 2746946 h 4251896"/>
              <a:gd name="connsiteX62" fmla="*/ 4363742 w 4414281"/>
              <a:gd name="connsiteY62" fmla="*/ 2756471 h 4251896"/>
              <a:gd name="connsiteX63" fmla="*/ 4411367 w 4414281"/>
              <a:gd name="connsiteY63" fmla="*/ 2746946 h 4251896"/>
              <a:gd name="connsiteX64" fmla="*/ 4401842 w 4414281"/>
              <a:gd name="connsiteY64" fmla="*/ 2699321 h 4251896"/>
              <a:gd name="connsiteX65" fmla="*/ 4382792 w 4414281"/>
              <a:gd name="connsiteY65" fmla="*/ 2642171 h 4251896"/>
              <a:gd name="connsiteX66" fmla="*/ 4316117 w 4414281"/>
              <a:gd name="connsiteY66" fmla="*/ 2527871 h 4251896"/>
              <a:gd name="connsiteX67" fmla="*/ 4249442 w 4414281"/>
              <a:gd name="connsiteY67" fmla="*/ 2432621 h 4251896"/>
              <a:gd name="connsiteX68" fmla="*/ 4220867 w 4414281"/>
              <a:gd name="connsiteY68" fmla="*/ 2346896 h 4251896"/>
              <a:gd name="connsiteX69" fmla="*/ 4201817 w 4414281"/>
              <a:gd name="connsiteY69" fmla="*/ 2270696 h 4251896"/>
              <a:gd name="connsiteX70" fmla="*/ 4144667 w 4414281"/>
              <a:gd name="connsiteY70" fmla="*/ 2108771 h 4251896"/>
              <a:gd name="connsiteX71" fmla="*/ 4097042 w 4414281"/>
              <a:gd name="connsiteY71" fmla="*/ 1956371 h 4251896"/>
              <a:gd name="connsiteX72" fmla="*/ 4077992 w 4414281"/>
              <a:gd name="connsiteY72" fmla="*/ 1842071 h 4251896"/>
              <a:gd name="connsiteX73" fmla="*/ 4058942 w 4414281"/>
              <a:gd name="connsiteY73" fmla="*/ 1689671 h 4251896"/>
              <a:gd name="connsiteX74" fmla="*/ 4011317 w 4414281"/>
              <a:gd name="connsiteY74" fmla="*/ 1613471 h 4251896"/>
              <a:gd name="connsiteX75" fmla="*/ 3982742 w 4414281"/>
              <a:gd name="connsiteY75" fmla="*/ 1622996 h 4251896"/>
              <a:gd name="connsiteX76" fmla="*/ 3897017 w 4414281"/>
              <a:gd name="connsiteY76" fmla="*/ 1642046 h 4251896"/>
              <a:gd name="connsiteX77" fmla="*/ 3496967 w 4414281"/>
              <a:gd name="connsiteY77" fmla="*/ 1746821 h 4251896"/>
              <a:gd name="connsiteX78" fmla="*/ 3354092 w 4414281"/>
              <a:gd name="connsiteY78" fmla="*/ 1765871 h 4251896"/>
              <a:gd name="connsiteX79" fmla="*/ 2477792 w 4414281"/>
              <a:gd name="connsiteY79" fmla="*/ 1737296 h 4251896"/>
              <a:gd name="connsiteX80" fmla="*/ 2468267 w 4414281"/>
              <a:gd name="connsiteY80" fmla="*/ 1556321 h 4251896"/>
              <a:gd name="connsiteX81" fmla="*/ 2449217 w 4414281"/>
              <a:gd name="connsiteY81" fmla="*/ 1422971 h 4251896"/>
              <a:gd name="connsiteX82" fmla="*/ 2439692 w 4414281"/>
              <a:gd name="connsiteY82" fmla="*/ 1289621 h 4251896"/>
              <a:gd name="connsiteX83" fmla="*/ 2468267 w 4414281"/>
              <a:gd name="connsiteY83" fmla="*/ 1061021 h 4251896"/>
              <a:gd name="connsiteX84" fmla="*/ 2611142 w 4414281"/>
              <a:gd name="connsiteY84" fmla="*/ 965771 h 4251896"/>
              <a:gd name="connsiteX85" fmla="*/ 2668292 w 4414281"/>
              <a:gd name="connsiteY85" fmla="*/ 927671 h 4251896"/>
              <a:gd name="connsiteX86" fmla="*/ 2773067 w 4414281"/>
              <a:gd name="connsiteY86" fmla="*/ 880046 h 4251896"/>
              <a:gd name="connsiteX87" fmla="*/ 2719092 w 4414281"/>
              <a:gd name="connsiteY87" fmla="*/ 521271 h 4251896"/>
              <a:gd name="connsiteX0" fmla="*/ 2719092 w 4414281"/>
              <a:gd name="connsiteY0" fmla="*/ 521416 h 4252041"/>
              <a:gd name="connsiteX1" fmla="*/ 2646067 w 4414281"/>
              <a:gd name="connsiteY1" fmla="*/ 172167 h 4252041"/>
              <a:gd name="connsiteX2" fmla="*/ 2607967 w 4414281"/>
              <a:gd name="connsiteY2" fmla="*/ 716 h 4252041"/>
              <a:gd name="connsiteX3" fmla="*/ 1925342 w 4414281"/>
              <a:gd name="connsiteY3" fmla="*/ 118191 h 4252041"/>
              <a:gd name="connsiteX4" fmla="*/ 1537992 w 4414281"/>
              <a:gd name="connsiteY4" fmla="*/ 292816 h 4252041"/>
              <a:gd name="connsiteX5" fmla="*/ 1245892 w 4414281"/>
              <a:gd name="connsiteY5" fmla="*/ 435691 h 4252041"/>
              <a:gd name="connsiteX6" fmla="*/ 871242 w 4414281"/>
              <a:gd name="connsiteY6" fmla="*/ 591266 h 4252041"/>
              <a:gd name="connsiteX7" fmla="*/ 417217 w 4414281"/>
              <a:gd name="connsiteY7" fmla="*/ 772241 h 4252041"/>
              <a:gd name="connsiteX8" fmla="*/ 515642 w 4414281"/>
              <a:gd name="connsiteY8" fmla="*/ 873841 h 4252041"/>
              <a:gd name="connsiteX9" fmla="*/ 810917 w 4414281"/>
              <a:gd name="connsiteY9" fmla="*/ 1305641 h 4252041"/>
              <a:gd name="connsiteX10" fmla="*/ 874417 w 4414281"/>
              <a:gd name="connsiteY10" fmla="*/ 1550116 h 4252041"/>
              <a:gd name="connsiteX11" fmla="*/ 985542 w 4414281"/>
              <a:gd name="connsiteY11" fmla="*/ 1734266 h 4252041"/>
              <a:gd name="connsiteX12" fmla="*/ 1179217 w 4414281"/>
              <a:gd name="connsiteY12" fmla="*/ 1975566 h 4252041"/>
              <a:gd name="connsiteX13" fmla="*/ 1049042 w 4414281"/>
              <a:gd name="connsiteY13" fmla="*/ 2051766 h 4252041"/>
              <a:gd name="connsiteX14" fmla="*/ 953792 w 4414281"/>
              <a:gd name="connsiteY14" fmla="*/ 2089866 h 4252041"/>
              <a:gd name="connsiteX15" fmla="*/ 763292 w 4414281"/>
              <a:gd name="connsiteY15" fmla="*/ 2175591 h 4252041"/>
              <a:gd name="connsiteX16" fmla="*/ 639467 w 4414281"/>
              <a:gd name="connsiteY16" fmla="*/ 2223216 h 4252041"/>
              <a:gd name="connsiteX17" fmla="*/ 572792 w 4414281"/>
              <a:gd name="connsiteY17" fmla="*/ 2270841 h 4252041"/>
              <a:gd name="connsiteX18" fmla="*/ 544217 w 4414281"/>
              <a:gd name="connsiteY18" fmla="*/ 2308941 h 4252041"/>
              <a:gd name="connsiteX19" fmla="*/ 487067 w 4414281"/>
              <a:gd name="connsiteY19" fmla="*/ 2318466 h 4252041"/>
              <a:gd name="connsiteX20" fmla="*/ 163217 w 4414281"/>
              <a:gd name="connsiteY20" fmla="*/ 2337516 h 4252041"/>
              <a:gd name="connsiteX21" fmla="*/ 115592 w 4414281"/>
              <a:gd name="connsiteY21" fmla="*/ 2356566 h 4252041"/>
              <a:gd name="connsiteX22" fmla="*/ 39392 w 4414281"/>
              <a:gd name="connsiteY22" fmla="*/ 2375616 h 4252041"/>
              <a:gd name="connsiteX23" fmla="*/ 29867 w 4414281"/>
              <a:gd name="connsiteY23" fmla="*/ 2442291 h 4252041"/>
              <a:gd name="connsiteX24" fmla="*/ 20342 w 4414281"/>
              <a:gd name="connsiteY24" fmla="*/ 2480391 h 4252041"/>
              <a:gd name="connsiteX25" fmla="*/ 10817 w 4414281"/>
              <a:gd name="connsiteY25" fmla="*/ 2528016 h 4252041"/>
              <a:gd name="connsiteX26" fmla="*/ 1292 w 4414281"/>
              <a:gd name="connsiteY26" fmla="*/ 2718516 h 4252041"/>
              <a:gd name="connsiteX27" fmla="*/ 10817 w 4414281"/>
              <a:gd name="connsiteY27" fmla="*/ 2794716 h 4252041"/>
              <a:gd name="connsiteX28" fmla="*/ 77492 w 4414281"/>
              <a:gd name="connsiteY28" fmla="*/ 2813766 h 4252041"/>
              <a:gd name="connsiteX29" fmla="*/ 163217 w 4414281"/>
              <a:gd name="connsiteY29" fmla="*/ 2994741 h 4252041"/>
              <a:gd name="connsiteX30" fmla="*/ 248942 w 4414281"/>
              <a:gd name="connsiteY30" fmla="*/ 3185241 h 4252041"/>
              <a:gd name="connsiteX31" fmla="*/ 287042 w 4414281"/>
              <a:gd name="connsiteY31" fmla="*/ 3251916 h 4252041"/>
              <a:gd name="connsiteX32" fmla="*/ 315617 w 4414281"/>
              <a:gd name="connsiteY32" fmla="*/ 3318591 h 4252041"/>
              <a:gd name="connsiteX33" fmla="*/ 353717 w 4414281"/>
              <a:gd name="connsiteY33" fmla="*/ 3423366 h 4252041"/>
              <a:gd name="connsiteX34" fmla="*/ 429917 w 4414281"/>
              <a:gd name="connsiteY34" fmla="*/ 3537666 h 4252041"/>
              <a:gd name="connsiteX35" fmla="*/ 487067 w 4414281"/>
              <a:gd name="connsiteY35" fmla="*/ 3632916 h 4252041"/>
              <a:gd name="connsiteX36" fmla="*/ 544217 w 4414281"/>
              <a:gd name="connsiteY36" fmla="*/ 3756741 h 4252041"/>
              <a:gd name="connsiteX37" fmla="*/ 753767 w 4414281"/>
              <a:gd name="connsiteY37" fmla="*/ 4013916 h 4252041"/>
              <a:gd name="connsiteX38" fmla="*/ 887117 w 4414281"/>
              <a:gd name="connsiteY38" fmla="*/ 4156791 h 4252041"/>
              <a:gd name="connsiteX39" fmla="*/ 963317 w 4414281"/>
              <a:gd name="connsiteY39" fmla="*/ 4223466 h 4252041"/>
              <a:gd name="connsiteX40" fmla="*/ 1010942 w 4414281"/>
              <a:gd name="connsiteY40" fmla="*/ 4252041 h 4252041"/>
              <a:gd name="connsiteX41" fmla="*/ 1172867 w 4414281"/>
              <a:gd name="connsiteY41" fmla="*/ 4090116 h 4252041"/>
              <a:gd name="connsiteX42" fmla="*/ 1363367 w 4414281"/>
              <a:gd name="connsiteY42" fmla="*/ 3918666 h 4252041"/>
              <a:gd name="connsiteX43" fmla="*/ 1477667 w 4414281"/>
              <a:gd name="connsiteY43" fmla="*/ 3804366 h 4252041"/>
              <a:gd name="connsiteX44" fmla="*/ 1630067 w 4414281"/>
              <a:gd name="connsiteY44" fmla="*/ 3680541 h 4252041"/>
              <a:gd name="connsiteX45" fmla="*/ 1706267 w 4414281"/>
              <a:gd name="connsiteY45" fmla="*/ 3604341 h 4252041"/>
              <a:gd name="connsiteX46" fmla="*/ 1801517 w 4414281"/>
              <a:gd name="connsiteY46" fmla="*/ 3528141 h 4252041"/>
              <a:gd name="connsiteX47" fmla="*/ 1868192 w 4414281"/>
              <a:gd name="connsiteY47" fmla="*/ 3451941 h 4252041"/>
              <a:gd name="connsiteX48" fmla="*/ 1963442 w 4414281"/>
              <a:gd name="connsiteY48" fmla="*/ 3356691 h 4252041"/>
              <a:gd name="connsiteX49" fmla="*/ 2039642 w 4414281"/>
              <a:gd name="connsiteY49" fmla="*/ 3232866 h 4252041"/>
              <a:gd name="connsiteX50" fmla="*/ 2096792 w 4414281"/>
              <a:gd name="connsiteY50" fmla="*/ 3175716 h 4252041"/>
              <a:gd name="connsiteX51" fmla="*/ 2153942 w 4414281"/>
              <a:gd name="connsiteY51" fmla="*/ 3109041 h 4252041"/>
              <a:gd name="connsiteX52" fmla="*/ 2306342 w 4414281"/>
              <a:gd name="connsiteY52" fmla="*/ 2994741 h 4252041"/>
              <a:gd name="connsiteX53" fmla="*/ 2553992 w 4414281"/>
              <a:gd name="connsiteY53" fmla="*/ 2851866 h 4252041"/>
              <a:gd name="connsiteX54" fmla="*/ 2649242 w 4414281"/>
              <a:gd name="connsiteY54" fmla="*/ 2813766 h 4252041"/>
              <a:gd name="connsiteX55" fmla="*/ 2801642 w 4414281"/>
              <a:gd name="connsiteY55" fmla="*/ 2728041 h 4252041"/>
              <a:gd name="connsiteX56" fmla="*/ 2887367 w 4414281"/>
              <a:gd name="connsiteY56" fmla="*/ 2689941 h 4252041"/>
              <a:gd name="connsiteX57" fmla="*/ 3058817 w 4414281"/>
              <a:gd name="connsiteY57" fmla="*/ 2623266 h 4252041"/>
              <a:gd name="connsiteX58" fmla="*/ 3582692 w 4414281"/>
              <a:gd name="connsiteY58" fmla="*/ 2661366 h 4252041"/>
              <a:gd name="connsiteX59" fmla="*/ 3687467 w 4414281"/>
              <a:gd name="connsiteY59" fmla="*/ 2689941 h 4252041"/>
              <a:gd name="connsiteX60" fmla="*/ 3877967 w 4414281"/>
              <a:gd name="connsiteY60" fmla="*/ 2728041 h 4252041"/>
              <a:gd name="connsiteX61" fmla="*/ 4278017 w 4414281"/>
              <a:gd name="connsiteY61" fmla="*/ 2747091 h 4252041"/>
              <a:gd name="connsiteX62" fmla="*/ 4363742 w 4414281"/>
              <a:gd name="connsiteY62" fmla="*/ 2756616 h 4252041"/>
              <a:gd name="connsiteX63" fmla="*/ 4411367 w 4414281"/>
              <a:gd name="connsiteY63" fmla="*/ 2747091 h 4252041"/>
              <a:gd name="connsiteX64" fmla="*/ 4401842 w 4414281"/>
              <a:gd name="connsiteY64" fmla="*/ 2699466 h 4252041"/>
              <a:gd name="connsiteX65" fmla="*/ 4382792 w 4414281"/>
              <a:gd name="connsiteY65" fmla="*/ 2642316 h 4252041"/>
              <a:gd name="connsiteX66" fmla="*/ 4316117 w 4414281"/>
              <a:gd name="connsiteY66" fmla="*/ 2528016 h 4252041"/>
              <a:gd name="connsiteX67" fmla="*/ 4249442 w 4414281"/>
              <a:gd name="connsiteY67" fmla="*/ 2432766 h 4252041"/>
              <a:gd name="connsiteX68" fmla="*/ 4220867 w 4414281"/>
              <a:gd name="connsiteY68" fmla="*/ 2347041 h 4252041"/>
              <a:gd name="connsiteX69" fmla="*/ 4201817 w 4414281"/>
              <a:gd name="connsiteY69" fmla="*/ 2270841 h 4252041"/>
              <a:gd name="connsiteX70" fmla="*/ 4144667 w 4414281"/>
              <a:gd name="connsiteY70" fmla="*/ 2108916 h 4252041"/>
              <a:gd name="connsiteX71" fmla="*/ 4097042 w 4414281"/>
              <a:gd name="connsiteY71" fmla="*/ 1956516 h 4252041"/>
              <a:gd name="connsiteX72" fmla="*/ 4077992 w 4414281"/>
              <a:gd name="connsiteY72" fmla="*/ 1842216 h 4252041"/>
              <a:gd name="connsiteX73" fmla="*/ 4058942 w 4414281"/>
              <a:gd name="connsiteY73" fmla="*/ 1689816 h 4252041"/>
              <a:gd name="connsiteX74" fmla="*/ 4011317 w 4414281"/>
              <a:gd name="connsiteY74" fmla="*/ 1613616 h 4252041"/>
              <a:gd name="connsiteX75" fmla="*/ 3982742 w 4414281"/>
              <a:gd name="connsiteY75" fmla="*/ 1623141 h 4252041"/>
              <a:gd name="connsiteX76" fmla="*/ 3897017 w 4414281"/>
              <a:gd name="connsiteY76" fmla="*/ 1642191 h 4252041"/>
              <a:gd name="connsiteX77" fmla="*/ 3496967 w 4414281"/>
              <a:gd name="connsiteY77" fmla="*/ 1746966 h 4252041"/>
              <a:gd name="connsiteX78" fmla="*/ 3354092 w 4414281"/>
              <a:gd name="connsiteY78" fmla="*/ 1766016 h 4252041"/>
              <a:gd name="connsiteX79" fmla="*/ 2477792 w 4414281"/>
              <a:gd name="connsiteY79" fmla="*/ 1737441 h 4252041"/>
              <a:gd name="connsiteX80" fmla="*/ 2468267 w 4414281"/>
              <a:gd name="connsiteY80" fmla="*/ 1556466 h 4252041"/>
              <a:gd name="connsiteX81" fmla="*/ 2449217 w 4414281"/>
              <a:gd name="connsiteY81" fmla="*/ 1423116 h 4252041"/>
              <a:gd name="connsiteX82" fmla="*/ 2439692 w 4414281"/>
              <a:gd name="connsiteY82" fmla="*/ 1289766 h 4252041"/>
              <a:gd name="connsiteX83" fmla="*/ 2468267 w 4414281"/>
              <a:gd name="connsiteY83" fmla="*/ 1061166 h 4252041"/>
              <a:gd name="connsiteX84" fmla="*/ 2611142 w 4414281"/>
              <a:gd name="connsiteY84" fmla="*/ 965916 h 4252041"/>
              <a:gd name="connsiteX85" fmla="*/ 2668292 w 4414281"/>
              <a:gd name="connsiteY85" fmla="*/ 927816 h 4252041"/>
              <a:gd name="connsiteX86" fmla="*/ 2773067 w 4414281"/>
              <a:gd name="connsiteY86" fmla="*/ 880191 h 4252041"/>
              <a:gd name="connsiteX87" fmla="*/ 2719092 w 4414281"/>
              <a:gd name="connsiteY87" fmla="*/ 521416 h 4252041"/>
              <a:gd name="connsiteX0" fmla="*/ 2719092 w 4414281"/>
              <a:gd name="connsiteY0" fmla="*/ 530880 h 4261505"/>
              <a:gd name="connsiteX1" fmla="*/ 2646067 w 4414281"/>
              <a:gd name="connsiteY1" fmla="*/ 181631 h 4261505"/>
              <a:gd name="connsiteX2" fmla="*/ 2553992 w 4414281"/>
              <a:gd name="connsiteY2" fmla="*/ 655 h 4261505"/>
              <a:gd name="connsiteX3" fmla="*/ 1925342 w 4414281"/>
              <a:gd name="connsiteY3" fmla="*/ 127655 h 4261505"/>
              <a:gd name="connsiteX4" fmla="*/ 1537992 w 4414281"/>
              <a:gd name="connsiteY4" fmla="*/ 302280 h 4261505"/>
              <a:gd name="connsiteX5" fmla="*/ 1245892 w 4414281"/>
              <a:gd name="connsiteY5" fmla="*/ 445155 h 4261505"/>
              <a:gd name="connsiteX6" fmla="*/ 871242 w 4414281"/>
              <a:gd name="connsiteY6" fmla="*/ 600730 h 4261505"/>
              <a:gd name="connsiteX7" fmla="*/ 417217 w 4414281"/>
              <a:gd name="connsiteY7" fmla="*/ 781705 h 4261505"/>
              <a:gd name="connsiteX8" fmla="*/ 515642 w 4414281"/>
              <a:gd name="connsiteY8" fmla="*/ 883305 h 4261505"/>
              <a:gd name="connsiteX9" fmla="*/ 810917 w 4414281"/>
              <a:gd name="connsiteY9" fmla="*/ 1315105 h 4261505"/>
              <a:gd name="connsiteX10" fmla="*/ 874417 w 4414281"/>
              <a:gd name="connsiteY10" fmla="*/ 1559580 h 4261505"/>
              <a:gd name="connsiteX11" fmla="*/ 985542 w 4414281"/>
              <a:gd name="connsiteY11" fmla="*/ 1743730 h 4261505"/>
              <a:gd name="connsiteX12" fmla="*/ 1179217 w 4414281"/>
              <a:gd name="connsiteY12" fmla="*/ 1985030 h 4261505"/>
              <a:gd name="connsiteX13" fmla="*/ 1049042 w 4414281"/>
              <a:gd name="connsiteY13" fmla="*/ 2061230 h 4261505"/>
              <a:gd name="connsiteX14" fmla="*/ 953792 w 4414281"/>
              <a:gd name="connsiteY14" fmla="*/ 2099330 h 4261505"/>
              <a:gd name="connsiteX15" fmla="*/ 763292 w 4414281"/>
              <a:gd name="connsiteY15" fmla="*/ 2185055 h 4261505"/>
              <a:gd name="connsiteX16" fmla="*/ 639467 w 4414281"/>
              <a:gd name="connsiteY16" fmla="*/ 2232680 h 4261505"/>
              <a:gd name="connsiteX17" fmla="*/ 572792 w 4414281"/>
              <a:gd name="connsiteY17" fmla="*/ 2280305 h 4261505"/>
              <a:gd name="connsiteX18" fmla="*/ 544217 w 4414281"/>
              <a:gd name="connsiteY18" fmla="*/ 2318405 h 4261505"/>
              <a:gd name="connsiteX19" fmla="*/ 487067 w 4414281"/>
              <a:gd name="connsiteY19" fmla="*/ 2327930 h 4261505"/>
              <a:gd name="connsiteX20" fmla="*/ 163217 w 4414281"/>
              <a:gd name="connsiteY20" fmla="*/ 2346980 h 4261505"/>
              <a:gd name="connsiteX21" fmla="*/ 115592 w 4414281"/>
              <a:gd name="connsiteY21" fmla="*/ 2366030 h 4261505"/>
              <a:gd name="connsiteX22" fmla="*/ 39392 w 4414281"/>
              <a:gd name="connsiteY22" fmla="*/ 2385080 h 4261505"/>
              <a:gd name="connsiteX23" fmla="*/ 29867 w 4414281"/>
              <a:gd name="connsiteY23" fmla="*/ 2451755 h 4261505"/>
              <a:gd name="connsiteX24" fmla="*/ 20342 w 4414281"/>
              <a:gd name="connsiteY24" fmla="*/ 2489855 h 4261505"/>
              <a:gd name="connsiteX25" fmla="*/ 10817 w 4414281"/>
              <a:gd name="connsiteY25" fmla="*/ 2537480 h 4261505"/>
              <a:gd name="connsiteX26" fmla="*/ 1292 w 4414281"/>
              <a:gd name="connsiteY26" fmla="*/ 2727980 h 4261505"/>
              <a:gd name="connsiteX27" fmla="*/ 10817 w 4414281"/>
              <a:gd name="connsiteY27" fmla="*/ 2804180 h 4261505"/>
              <a:gd name="connsiteX28" fmla="*/ 77492 w 4414281"/>
              <a:gd name="connsiteY28" fmla="*/ 2823230 h 4261505"/>
              <a:gd name="connsiteX29" fmla="*/ 163217 w 4414281"/>
              <a:gd name="connsiteY29" fmla="*/ 3004205 h 4261505"/>
              <a:gd name="connsiteX30" fmla="*/ 248942 w 4414281"/>
              <a:gd name="connsiteY30" fmla="*/ 3194705 h 4261505"/>
              <a:gd name="connsiteX31" fmla="*/ 287042 w 4414281"/>
              <a:gd name="connsiteY31" fmla="*/ 3261380 h 4261505"/>
              <a:gd name="connsiteX32" fmla="*/ 315617 w 4414281"/>
              <a:gd name="connsiteY32" fmla="*/ 3328055 h 4261505"/>
              <a:gd name="connsiteX33" fmla="*/ 353717 w 4414281"/>
              <a:gd name="connsiteY33" fmla="*/ 3432830 h 4261505"/>
              <a:gd name="connsiteX34" fmla="*/ 429917 w 4414281"/>
              <a:gd name="connsiteY34" fmla="*/ 3547130 h 4261505"/>
              <a:gd name="connsiteX35" fmla="*/ 487067 w 4414281"/>
              <a:gd name="connsiteY35" fmla="*/ 3642380 h 4261505"/>
              <a:gd name="connsiteX36" fmla="*/ 544217 w 4414281"/>
              <a:gd name="connsiteY36" fmla="*/ 3766205 h 4261505"/>
              <a:gd name="connsiteX37" fmla="*/ 753767 w 4414281"/>
              <a:gd name="connsiteY37" fmla="*/ 4023380 h 4261505"/>
              <a:gd name="connsiteX38" fmla="*/ 887117 w 4414281"/>
              <a:gd name="connsiteY38" fmla="*/ 4166255 h 4261505"/>
              <a:gd name="connsiteX39" fmla="*/ 963317 w 4414281"/>
              <a:gd name="connsiteY39" fmla="*/ 4232930 h 4261505"/>
              <a:gd name="connsiteX40" fmla="*/ 1010942 w 4414281"/>
              <a:gd name="connsiteY40" fmla="*/ 4261505 h 4261505"/>
              <a:gd name="connsiteX41" fmla="*/ 1172867 w 4414281"/>
              <a:gd name="connsiteY41" fmla="*/ 4099580 h 4261505"/>
              <a:gd name="connsiteX42" fmla="*/ 1363367 w 4414281"/>
              <a:gd name="connsiteY42" fmla="*/ 3928130 h 4261505"/>
              <a:gd name="connsiteX43" fmla="*/ 1477667 w 4414281"/>
              <a:gd name="connsiteY43" fmla="*/ 3813830 h 4261505"/>
              <a:gd name="connsiteX44" fmla="*/ 1630067 w 4414281"/>
              <a:gd name="connsiteY44" fmla="*/ 3690005 h 4261505"/>
              <a:gd name="connsiteX45" fmla="*/ 1706267 w 4414281"/>
              <a:gd name="connsiteY45" fmla="*/ 3613805 h 4261505"/>
              <a:gd name="connsiteX46" fmla="*/ 1801517 w 4414281"/>
              <a:gd name="connsiteY46" fmla="*/ 3537605 h 4261505"/>
              <a:gd name="connsiteX47" fmla="*/ 1868192 w 4414281"/>
              <a:gd name="connsiteY47" fmla="*/ 3461405 h 4261505"/>
              <a:gd name="connsiteX48" fmla="*/ 1963442 w 4414281"/>
              <a:gd name="connsiteY48" fmla="*/ 3366155 h 4261505"/>
              <a:gd name="connsiteX49" fmla="*/ 2039642 w 4414281"/>
              <a:gd name="connsiteY49" fmla="*/ 3242330 h 4261505"/>
              <a:gd name="connsiteX50" fmla="*/ 2096792 w 4414281"/>
              <a:gd name="connsiteY50" fmla="*/ 3185180 h 4261505"/>
              <a:gd name="connsiteX51" fmla="*/ 2153942 w 4414281"/>
              <a:gd name="connsiteY51" fmla="*/ 3118505 h 4261505"/>
              <a:gd name="connsiteX52" fmla="*/ 2306342 w 4414281"/>
              <a:gd name="connsiteY52" fmla="*/ 3004205 h 4261505"/>
              <a:gd name="connsiteX53" fmla="*/ 2553992 w 4414281"/>
              <a:gd name="connsiteY53" fmla="*/ 2861330 h 4261505"/>
              <a:gd name="connsiteX54" fmla="*/ 2649242 w 4414281"/>
              <a:gd name="connsiteY54" fmla="*/ 2823230 h 4261505"/>
              <a:gd name="connsiteX55" fmla="*/ 2801642 w 4414281"/>
              <a:gd name="connsiteY55" fmla="*/ 2737505 h 4261505"/>
              <a:gd name="connsiteX56" fmla="*/ 2887367 w 4414281"/>
              <a:gd name="connsiteY56" fmla="*/ 2699405 h 4261505"/>
              <a:gd name="connsiteX57" fmla="*/ 3058817 w 4414281"/>
              <a:gd name="connsiteY57" fmla="*/ 2632730 h 4261505"/>
              <a:gd name="connsiteX58" fmla="*/ 3582692 w 4414281"/>
              <a:gd name="connsiteY58" fmla="*/ 2670830 h 4261505"/>
              <a:gd name="connsiteX59" fmla="*/ 3687467 w 4414281"/>
              <a:gd name="connsiteY59" fmla="*/ 2699405 h 4261505"/>
              <a:gd name="connsiteX60" fmla="*/ 3877967 w 4414281"/>
              <a:gd name="connsiteY60" fmla="*/ 2737505 h 4261505"/>
              <a:gd name="connsiteX61" fmla="*/ 4278017 w 4414281"/>
              <a:gd name="connsiteY61" fmla="*/ 2756555 h 4261505"/>
              <a:gd name="connsiteX62" fmla="*/ 4363742 w 4414281"/>
              <a:gd name="connsiteY62" fmla="*/ 2766080 h 4261505"/>
              <a:gd name="connsiteX63" fmla="*/ 4411367 w 4414281"/>
              <a:gd name="connsiteY63" fmla="*/ 2756555 h 4261505"/>
              <a:gd name="connsiteX64" fmla="*/ 4401842 w 4414281"/>
              <a:gd name="connsiteY64" fmla="*/ 2708930 h 4261505"/>
              <a:gd name="connsiteX65" fmla="*/ 4382792 w 4414281"/>
              <a:gd name="connsiteY65" fmla="*/ 2651780 h 4261505"/>
              <a:gd name="connsiteX66" fmla="*/ 4316117 w 4414281"/>
              <a:gd name="connsiteY66" fmla="*/ 2537480 h 4261505"/>
              <a:gd name="connsiteX67" fmla="*/ 4249442 w 4414281"/>
              <a:gd name="connsiteY67" fmla="*/ 2442230 h 4261505"/>
              <a:gd name="connsiteX68" fmla="*/ 4220867 w 4414281"/>
              <a:gd name="connsiteY68" fmla="*/ 2356505 h 4261505"/>
              <a:gd name="connsiteX69" fmla="*/ 4201817 w 4414281"/>
              <a:gd name="connsiteY69" fmla="*/ 2280305 h 4261505"/>
              <a:gd name="connsiteX70" fmla="*/ 4144667 w 4414281"/>
              <a:gd name="connsiteY70" fmla="*/ 2118380 h 4261505"/>
              <a:gd name="connsiteX71" fmla="*/ 4097042 w 4414281"/>
              <a:gd name="connsiteY71" fmla="*/ 1965980 h 4261505"/>
              <a:gd name="connsiteX72" fmla="*/ 4077992 w 4414281"/>
              <a:gd name="connsiteY72" fmla="*/ 1851680 h 4261505"/>
              <a:gd name="connsiteX73" fmla="*/ 4058942 w 4414281"/>
              <a:gd name="connsiteY73" fmla="*/ 1699280 h 4261505"/>
              <a:gd name="connsiteX74" fmla="*/ 4011317 w 4414281"/>
              <a:gd name="connsiteY74" fmla="*/ 1623080 h 4261505"/>
              <a:gd name="connsiteX75" fmla="*/ 3982742 w 4414281"/>
              <a:gd name="connsiteY75" fmla="*/ 1632605 h 4261505"/>
              <a:gd name="connsiteX76" fmla="*/ 3897017 w 4414281"/>
              <a:gd name="connsiteY76" fmla="*/ 1651655 h 4261505"/>
              <a:gd name="connsiteX77" fmla="*/ 3496967 w 4414281"/>
              <a:gd name="connsiteY77" fmla="*/ 1756430 h 4261505"/>
              <a:gd name="connsiteX78" fmla="*/ 3354092 w 4414281"/>
              <a:gd name="connsiteY78" fmla="*/ 1775480 h 4261505"/>
              <a:gd name="connsiteX79" fmla="*/ 2477792 w 4414281"/>
              <a:gd name="connsiteY79" fmla="*/ 1746905 h 4261505"/>
              <a:gd name="connsiteX80" fmla="*/ 2468267 w 4414281"/>
              <a:gd name="connsiteY80" fmla="*/ 1565930 h 4261505"/>
              <a:gd name="connsiteX81" fmla="*/ 2449217 w 4414281"/>
              <a:gd name="connsiteY81" fmla="*/ 1432580 h 4261505"/>
              <a:gd name="connsiteX82" fmla="*/ 2439692 w 4414281"/>
              <a:gd name="connsiteY82" fmla="*/ 1299230 h 4261505"/>
              <a:gd name="connsiteX83" fmla="*/ 2468267 w 4414281"/>
              <a:gd name="connsiteY83" fmla="*/ 1070630 h 4261505"/>
              <a:gd name="connsiteX84" fmla="*/ 2611142 w 4414281"/>
              <a:gd name="connsiteY84" fmla="*/ 975380 h 4261505"/>
              <a:gd name="connsiteX85" fmla="*/ 2668292 w 4414281"/>
              <a:gd name="connsiteY85" fmla="*/ 937280 h 4261505"/>
              <a:gd name="connsiteX86" fmla="*/ 2773067 w 4414281"/>
              <a:gd name="connsiteY86" fmla="*/ 889655 h 4261505"/>
              <a:gd name="connsiteX87" fmla="*/ 2719092 w 4414281"/>
              <a:gd name="connsiteY87" fmla="*/ 530880 h 4261505"/>
              <a:gd name="connsiteX0" fmla="*/ 2719092 w 4414281"/>
              <a:gd name="connsiteY0" fmla="*/ 530880 h 4261505"/>
              <a:gd name="connsiteX1" fmla="*/ 2646067 w 4414281"/>
              <a:gd name="connsiteY1" fmla="*/ 181631 h 4261505"/>
              <a:gd name="connsiteX2" fmla="*/ 2553992 w 4414281"/>
              <a:gd name="connsiteY2" fmla="*/ 655 h 4261505"/>
              <a:gd name="connsiteX3" fmla="*/ 1925342 w 4414281"/>
              <a:gd name="connsiteY3" fmla="*/ 127655 h 4261505"/>
              <a:gd name="connsiteX4" fmla="*/ 1537992 w 4414281"/>
              <a:gd name="connsiteY4" fmla="*/ 302280 h 4261505"/>
              <a:gd name="connsiteX5" fmla="*/ 1245892 w 4414281"/>
              <a:gd name="connsiteY5" fmla="*/ 445155 h 4261505"/>
              <a:gd name="connsiteX6" fmla="*/ 871242 w 4414281"/>
              <a:gd name="connsiteY6" fmla="*/ 600730 h 4261505"/>
              <a:gd name="connsiteX7" fmla="*/ 417217 w 4414281"/>
              <a:gd name="connsiteY7" fmla="*/ 781705 h 4261505"/>
              <a:gd name="connsiteX8" fmla="*/ 515642 w 4414281"/>
              <a:gd name="connsiteY8" fmla="*/ 883305 h 4261505"/>
              <a:gd name="connsiteX9" fmla="*/ 810917 w 4414281"/>
              <a:gd name="connsiteY9" fmla="*/ 1315105 h 4261505"/>
              <a:gd name="connsiteX10" fmla="*/ 874417 w 4414281"/>
              <a:gd name="connsiteY10" fmla="*/ 1559580 h 4261505"/>
              <a:gd name="connsiteX11" fmla="*/ 985542 w 4414281"/>
              <a:gd name="connsiteY11" fmla="*/ 1743730 h 4261505"/>
              <a:gd name="connsiteX12" fmla="*/ 1179217 w 4414281"/>
              <a:gd name="connsiteY12" fmla="*/ 1985030 h 4261505"/>
              <a:gd name="connsiteX13" fmla="*/ 1049042 w 4414281"/>
              <a:gd name="connsiteY13" fmla="*/ 2061230 h 4261505"/>
              <a:gd name="connsiteX14" fmla="*/ 953792 w 4414281"/>
              <a:gd name="connsiteY14" fmla="*/ 2099330 h 4261505"/>
              <a:gd name="connsiteX15" fmla="*/ 763292 w 4414281"/>
              <a:gd name="connsiteY15" fmla="*/ 2185055 h 4261505"/>
              <a:gd name="connsiteX16" fmla="*/ 639467 w 4414281"/>
              <a:gd name="connsiteY16" fmla="*/ 2232680 h 4261505"/>
              <a:gd name="connsiteX17" fmla="*/ 572792 w 4414281"/>
              <a:gd name="connsiteY17" fmla="*/ 2280305 h 4261505"/>
              <a:gd name="connsiteX18" fmla="*/ 544217 w 4414281"/>
              <a:gd name="connsiteY18" fmla="*/ 2318405 h 4261505"/>
              <a:gd name="connsiteX19" fmla="*/ 487067 w 4414281"/>
              <a:gd name="connsiteY19" fmla="*/ 2327930 h 4261505"/>
              <a:gd name="connsiteX20" fmla="*/ 163217 w 4414281"/>
              <a:gd name="connsiteY20" fmla="*/ 2346980 h 4261505"/>
              <a:gd name="connsiteX21" fmla="*/ 115592 w 4414281"/>
              <a:gd name="connsiteY21" fmla="*/ 2366030 h 4261505"/>
              <a:gd name="connsiteX22" fmla="*/ 39392 w 4414281"/>
              <a:gd name="connsiteY22" fmla="*/ 2385080 h 4261505"/>
              <a:gd name="connsiteX23" fmla="*/ 29867 w 4414281"/>
              <a:gd name="connsiteY23" fmla="*/ 2451755 h 4261505"/>
              <a:gd name="connsiteX24" fmla="*/ 20342 w 4414281"/>
              <a:gd name="connsiteY24" fmla="*/ 2489855 h 4261505"/>
              <a:gd name="connsiteX25" fmla="*/ 10817 w 4414281"/>
              <a:gd name="connsiteY25" fmla="*/ 2537480 h 4261505"/>
              <a:gd name="connsiteX26" fmla="*/ 1292 w 4414281"/>
              <a:gd name="connsiteY26" fmla="*/ 2727980 h 4261505"/>
              <a:gd name="connsiteX27" fmla="*/ 10817 w 4414281"/>
              <a:gd name="connsiteY27" fmla="*/ 2804180 h 4261505"/>
              <a:gd name="connsiteX28" fmla="*/ 77492 w 4414281"/>
              <a:gd name="connsiteY28" fmla="*/ 2823230 h 4261505"/>
              <a:gd name="connsiteX29" fmla="*/ 163217 w 4414281"/>
              <a:gd name="connsiteY29" fmla="*/ 3004205 h 4261505"/>
              <a:gd name="connsiteX30" fmla="*/ 248942 w 4414281"/>
              <a:gd name="connsiteY30" fmla="*/ 3194705 h 4261505"/>
              <a:gd name="connsiteX31" fmla="*/ 287042 w 4414281"/>
              <a:gd name="connsiteY31" fmla="*/ 3261380 h 4261505"/>
              <a:gd name="connsiteX32" fmla="*/ 315617 w 4414281"/>
              <a:gd name="connsiteY32" fmla="*/ 3328055 h 4261505"/>
              <a:gd name="connsiteX33" fmla="*/ 353717 w 4414281"/>
              <a:gd name="connsiteY33" fmla="*/ 3432830 h 4261505"/>
              <a:gd name="connsiteX34" fmla="*/ 429917 w 4414281"/>
              <a:gd name="connsiteY34" fmla="*/ 3547130 h 4261505"/>
              <a:gd name="connsiteX35" fmla="*/ 487067 w 4414281"/>
              <a:gd name="connsiteY35" fmla="*/ 3642380 h 4261505"/>
              <a:gd name="connsiteX36" fmla="*/ 544217 w 4414281"/>
              <a:gd name="connsiteY36" fmla="*/ 3766205 h 4261505"/>
              <a:gd name="connsiteX37" fmla="*/ 753767 w 4414281"/>
              <a:gd name="connsiteY37" fmla="*/ 4023380 h 4261505"/>
              <a:gd name="connsiteX38" fmla="*/ 887117 w 4414281"/>
              <a:gd name="connsiteY38" fmla="*/ 4166255 h 4261505"/>
              <a:gd name="connsiteX39" fmla="*/ 963317 w 4414281"/>
              <a:gd name="connsiteY39" fmla="*/ 4232930 h 4261505"/>
              <a:gd name="connsiteX40" fmla="*/ 1010942 w 4414281"/>
              <a:gd name="connsiteY40" fmla="*/ 4261505 h 4261505"/>
              <a:gd name="connsiteX41" fmla="*/ 1172867 w 4414281"/>
              <a:gd name="connsiteY41" fmla="*/ 4099580 h 4261505"/>
              <a:gd name="connsiteX42" fmla="*/ 1363367 w 4414281"/>
              <a:gd name="connsiteY42" fmla="*/ 3928130 h 4261505"/>
              <a:gd name="connsiteX43" fmla="*/ 1477667 w 4414281"/>
              <a:gd name="connsiteY43" fmla="*/ 3813830 h 4261505"/>
              <a:gd name="connsiteX44" fmla="*/ 1630067 w 4414281"/>
              <a:gd name="connsiteY44" fmla="*/ 3690005 h 4261505"/>
              <a:gd name="connsiteX45" fmla="*/ 1706267 w 4414281"/>
              <a:gd name="connsiteY45" fmla="*/ 3613805 h 4261505"/>
              <a:gd name="connsiteX46" fmla="*/ 1801517 w 4414281"/>
              <a:gd name="connsiteY46" fmla="*/ 3537605 h 4261505"/>
              <a:gd name="connsiteX47" fmla="*/ 1868192 w 4414281"/>
              <a:gd name="connsiteY47" fmla="*/ 3461405 h 4261505"/>
              <a:gd name="connsiteX48" fmla="*/ 1963442 w 4414281"/>
              <a:gd name="connsiteY48" fmla="*/ 3366155 h 4261505"/>
              <a:gd name="connsiteX49" fmla="*/ 2039642 w 4414281"/>
              <a:gd name="connsiteY49" fmla="*/ 3242330 h 4261505"/>
              <a:gd name="connsiteX50" fmla="*/ 2096792 w 4414281"/>
              <a:gd name="connsiteY50" fmla="*/ 3185180 h 4261505"/>
              <a:gd name="connsiteX51" fmla="*/ 2153942 w 4414281"/>
              <a:gd name="connsiteY51" fmla="*/ 3118505 h 4261505"/>
              <a:gd name="connsiteX52" fmla="*/ 2306342 w 4414281"/>
              <a:gd name="connsiteY52" fmla="*/ 3004205 h 4261505"/>
              <a:gd name="connsiteX53" fmla="*/ 2553992 w 4414281"/>
              <a:gd name="connsiteY53" fmla="*/ 2861330 h 4261505"/>
              <a:gd name="connsiteX54" fmla="*/ 2649242 w 4414281"/>
              <a:gd name="connsiteY54" fmla="*/ 2823230 h 4261505"/>
              <a:gd name="connsiteX55" fmla="*/ 2801642 w 4414281"/>
              <a:gd name="connsiteY55" fmla="*/ 2737505 h 4261505"/>
              <a:gd name="connsiteX56" fmla="*/ 2887367 w 4414281"/>
              <a:gd name="connsiteY56" fmla="*/ 2699405 h 4261505"/>
              <a:gd name="connsiteX57" fmla="*/ 3058817 w 4414281"/>
              <a:gd name="connsiteY57" fmla="*/ 2632730 h 4261505"/>
              <a:gd name="connsiteX58" fmla="*/ 3582692 w 4414281"/>
              <a:gd name="connsiteY58" fmla="*/ 2670830 h 4261505"/>
              <a:gd name="connsiteX59" fmla="*/ 3687467 w 4414281"/>
              <a:gd name="connsiteY59" fmla="*/ 2699405 h 4261505"/>
              <a:gd name="connsiteX60" fmla="*/ 3877967 w 4414281"/>
              <a:gd name="connsiteY60" fmla="*/ 2737505 h 4261505"/>
              <a:gd name="connsiteX61" fmla="*/ 4278017 w 4414281"/>
              <a:gd name="connsiteY61" fmla="*/ 2756555 h 4261505"/>
              <a:gd name="connsiteX62" fmla="*/ 4363742 w 4414281"/>
              <a:gd name="connsiteY62" fmla="*/ 2766080 h 4261505"/>
              <a:gd name="connsiteX63" fmla="*/ 4411367 w 4414281"/>
              <a:gd name="connsiteY63" fmla="*/ 2756555 h 4261505"/>
              <a:gd name="connsiteX64" fmla="*/ 4401842 w 4414281"/>
              <a:gd name="connsiteY64" fmla="*/ 2708930 h 4261505"/>
              <a:gd name="connsiteX65" fmla="*/ 4382792 w 4414281"/>
              <a:gd name="connsiteY65" fmla="*/ 2651780 h 4261505"/>
              <a:gd name="connsiteX66" fmla="*/ 4316117 w 4414281"/>
              <a:gd name="connsiteY66" fmla="*/ 2537480 h 4261505"/>
              <a:gd name="connsiteX67" fmla="*/ 4249442 w 4414281"/>
              <a:gd name="connsiteY67" fmla="*/ 2442230 h 4261505"/>
              <a:gd name="connsiteX68" fmla="*/ 4220867 w 4414281"/>
              <a:gd name="connsiteY68" fmla="*/ 2356505 h 4261505"/>
              <a:gd name="connsiteX69" fmla="*/ 4201817 w 4414281"/>
              <a:gd name="connsiteY69" fmla="*/ 2280305 h 4261505"/>
              <a:gd name="connsiteX70" fmla="*/ 4144667 w 4414281"/>
              <a:gd name="connsiteY70" fmla="*/ 2118380 h 4261505"/>
              <a:gd name="connsiteX71" fmla="*/ 4097042 w 4414281"/>
              <a:gd name="connsiteY71" fmla="*/ 1965980 h 4261505"/>
              <a:gd name="connsiteX72" fmla="*/ 4077992 w 4414281"/>
              <a:gd name="connsiteY72" fmla="*/ 1851680 h 4261505"/>
              <a:gd name="connsiteX73" fmla="*/ 4058942 w 4414281"/>
              <a:gd name="connsiteY73" fmla="*/ 1699280 h 4261505"/>
              <a:gd name="connsiteX74" fmla="*/ 4011317 w 4414281"/>
              <a:gd name="connsiteY74" fmla="*/ 1623080 h 4261505"/>
              <a:gd name="connsiteX75" fmla="*/ 3982742 w 4414281"/>
              <a:gd name="connsiteY75" fmla="*/ 1632605 h 4261505"/>
              <a:gd name="connsiteX76" fmla="*/ 3897017 w 4414281"/>
              <a:gd name="connsiteY76" fmla="*/ 1651655 h 4261505"/>
              <a:gd name="connsiteX77" fmla="*/ 3496967 w 4414281"/>
              <a:gd name="connsiteY77" fmla="*/ 1756430 h 4261505"/>
              <a:gd name="connsiteX78" fmla="*/ 3354092 w 4414281"/>
              <a:gd name="connsiteY78" fmla="*/ 1775480 h 4261505"/>
              <a:gd name="connsiteX79" fmla="*/ 2477792 w 4414281"/>
              <a:gd name="connsiteY79" fmla="*/ 1746905 h 4261505"/>
              <a:gd name="connsiteX80" fmla="*/ 2468267 w 4414281"/>
              <a:gd name="connsiteY80" fmla="*/ 1565930 h 4261505"/>
              <a:gd name="connsiteX81" fmla="*/ 2449217 w 4414281"/>
              <a:gd name="connsiteY81" fmla="*/ 1432580 h 4261505"/>
              <a:gd name="connsiteX82" fmla="*/ 2439692 w 4414281"/>
              <a:gd name="connsiteY82" fmla="*/ 1299230 h 4261505"/>
              <a:gd name="connsiteX83" fmla="*/ 2468267 w 4414281"/>
              <a:gd name="connsiteY83" fmla="*/ 1070630 h 4261505"/>
              <a:gd name="connsiteX84" fmla="*/ 2611142 w 4414281"/>
              <a:gd name="connsiteY84" fmla="*/ 975380 h 4261505"/>
              <a:gd name="connsiteX85" fmla="*/ 2668292 w 4414281"/>
              <a:gd name="connsiteY85" fmla="*/ 937280 h 4261505"/>
              <a:gd name="connsiteX86" fmla="*/ 2801642 w 4414281"/>
              <a:gd name="connsiteY86" fmla="*/ 962680 h 4261505"/>
              <a:gd name="connsiteX87" fmla="*/ 2719092 w 4414281"/>
              <a:gd name="connsiteY87" fmla="*/ 530880 h 4261505"/>
              <a:gd name="connsiteX0" fmla="*/ 2719092 w 4414281"/>
              <a:gd name="connsiteY0" fmla="*/ 530880 h 4261505"/>
              <a:gd name="connsiteX1" fmla="*/ 2646067 w 4414281"/>
              <a:gd name="connsiteY1" fmla="*/ 181631 h 4261505"/>
              <a:gd name="connsiteX2" fmla="*/ 2553992 w 4414281"/>
              <a:gd name="connsiteY2" fmla="*/ 655 h 4261505"/>
              <a:gd name="connsiteX3" fmla="*/ 1925342 w 4414281"/>
              <a:gd name="connsiteY3" fmla="*/ 127655 h 4261505"/>
              <a:gd name="connsiteX4" fmla="*/ 1537992 w 4414281"/>
              <a:gd name="connsiteY4" fmla="*/ 302280 h 4261505"/>
              <a:gd name="connsiteX5" fmla="*/ 1245892 w 4414281"/>
              <a:gd name="connsiteY5" fmla="*/ 445155 h 4261505"/>
              <a:gd name="connsiteX6" fmla="*/ 871242 w 4414281"/>
              <a:gd name="connsiteY6" fmla="*/ 600730 h 4261505"/>
              <a:gd name="connsiteX7" fmla="*/ 417217 w 4414281"/>
              <a:gd name="connsiteY7" fmla="*/ 781705 h 4261505"/>
              <a:gd name="connsiteX8" fmla="*/ 515642 w 4414281"/>
              <a:gd name="connsiteY8" fmla="*/ 883305 h 4261505"/>
              <a:gd name="connsiteX9" fmla="*/ 810917 w 4414281"/>
              <a:gd name="connsiteY9" fmla="*/ 1315105 h 4261505"/>
              <a:gd name="connsiteX10" fmla="*/ 874417 w 4414281"/>
              <a:gd name="connsiteY10" fmla="*/ 1559580 h 4261505"/>
              <a:gd name="connsiteX11" fmla="*/ 985542 w 4414281"/>
              <a:gd name="connsiteY11" fmla="*/ 1743730 h 4261505"/>
              <a:gd name="connsiteX12" fmla="*/ 1179217 w 4414281"/>
              <a:gd name="connsiteY12" fmla="*/ 1985030 h 4261505"/>
              <a:gd name="connsiteX13" fmla="*/ 1049042 w 4414281"/>
              <a:gd name="connsiteY13" fmla="*/ 2061230 h 4261505"/>
              <a:gd name="connsiteX14" fmla="*/ 953792 w 4414281"/>
              <a:gd name="connsiteY14" fmla="*/ 2099330 h 4261505"/>
              <a:gd name="connsiteX15" fmla="*/ 763292 w 4414281"/>
              <a:gd name="connsiteY15" fmla="*/ 2185055 h 4261505"/>
              <a:gd name="connsiteX16" fmla="*/ 639467 w 4414281"/>
              <a:gd name="connsiteY16" fmla="*/ 2232680 h 4261505"/>
              <a:gd name="connsiteX17" fmla="*/ 572792 w 4414281"/>
              <a:gd name="connsiteY17" fmla="*/ 2280305 h 4261505"/>
              <a:gd name="connsiteX18" fmla="*/ 544217 w 4414281"/>
              <a:gd name="connsiteY18" fmla="*/ 2318405 h 4261505"/>
              <a:gd name="connsiteX19" fmla="*/ 487067 w 4414281"/>
              <a:gd name="connsiteY19" fmla="*/ 2327930 h 4261505"/>
              <a:gd name="connsiteX20" fmla="*/ 163217 w 4414281"/>
              <a:gd name="connsiteY20" fmla="*/ 2346980 h 4261505"/>
              <a:gd name="connsiteX21" fmla="*/ 115592 w 4414281"/>
              <a:gd name="connsiteY21" fmla="*/ 2366030 h 4261505"/>
              <a:gd name="connsiteX22" fmla="*/ 39392 w 4414281"/>
              <a:gd name="connsiteY22" fmla="*/ 2385080 h 4261505"/>
              <a:gd name="connsiteX23" fmla="*/ 29867 w 4414281"/>
              <a:gd name="connsiteY23" fmla="*/ 2451755 h 4261505"/>
              <a:gd name="connsiteX24" fmla="*/ 20342 w 4414281"/>
              <a:gd name="connsiteY24" fmla="*/ 2489855 h 4261505"/>
              <a:gd name="connsiteX25" fmla="*/ 10817 w 4414281"/>
              <a:gd name="connsiteY25" fmla="*/ 2537480 h 4261505"/>
              <a:gd name="connsiteX26" fmla="*/ 1292 w 4414281"/>
              <a:gd name="connsiteY26" fmla="*/ 2727980 h 4261505"/>
              <a:gd name="connsiteX27" fmla="*/ 10817 w 4414281"/>
              <a:gd name="connsiteY27" fmla="*/ 2804180 h 4261505"/>
              <a:gd name="connsiteX28" fmla="*/ 77492 w 4414281"/>
              <a:gd name="connsiteY28" fmla="*/ 2823230 h 4261505"/>
              <a:gd name="connsiteX29" fmla="*/ 163217 w 4414281"/>
              <a:gd name="connsiteY29" fmla="*/ 3004205 h 4261505"/>
              <a:gd name="connsiteX30" fmla="*/ 248942 w 4414281"/>
              <a:gd name="connsiteY30" fmla="*/ 3194705 h 4261505"/>
              <a:gd name="connsiteX31" fmla="*/ 287042 w 4414281"/>
              <a:gd name="connsiteY31" fmla="*/ 3261380 h 4261505"/>
              <a:gd name="connsiteX32" fmla="*/ 315617 w 4414281"/>
              <a:gd name="connsiteY32" fmla="*/ 3328055 h 4261505"/>
              <a:gd name="connsiteX33" fmla="*/ 353717 w 4414281"/>
              <a:gd name="connsiteY33" fmla="*/ 3432830 h 4261505"/>
              <a:gd name="connsiteX34" fmla="*/ 429917 w 4414281"/>
              <a:gd name="connsiteY34" fmla="*/ 3547130 h 4261505"/>
              <a:gd name="connsiteX35" fmla="*/ 487067 w 4414281"/>
              <a:gd name="connsiteY35" fmla="*/ 3642380 h 4261505"/>
              <a:gd name="connsiteX36" fmla="*/ 544217 w 4414281"/>
              <a:gd name="connsiteY36" fmla="*/ 3766205 h 4261505"/>
              <a:gd name="connsiteX37" fmla="*/ 753767 w 4414281"/>
              <a:gd name="connsiteY37" fmla="*/ 4023380 h 4261505"/>
              <a:gd name="connsiteX38" fmla="*/ 887117 w 4414281"/>
              <a:gd name="connsiteY38" fmla="*/ 4166255 h 4261505"/>
              <a:gd name="connsiteX39" fmla="*/ 963317 w 4414281"/>
              <a:gd name="connsiteY39" fmla="*/ 4232930 h 4261505"/>
              <a:gd name="connsiteX40" fmla="*/ 1010942 w 4414281"/>
              <a:gd name="connsiteY40" fmla="*/ 4261505 h 4261505"/>
              <a:gd name="connsiteX41" fmla="*/ 1172867 w 4414281"/>
              <a:gd name="connsiteY41" fmla="*/ 4099580 h 4261505"/>
              <a:gd name="connsiteX42" fmla="*/ 1363367 w 4414281"/>
              <a:gd name="connsiteY42" fmla="*/ 3928130 h 4261505"/>
              <a:gd name="connsiteX43" fmla="*/ 1477667 w 4414281"/>
              <a:gd name="connsiteY43" fmla="*/ 3813830 h 4261505"/>
              <a:gd name="connsiteX44" fmla="*/ 1630067 w 4414281"/>
              <a:gd name="connsiteY44" fmla="*/ 3690005 h 4261505"/>
              <a:gd name="connsiteX45" fmla="*/ 1706267 w 4414281"/>
              <a:gd name="connsiteY45" fmla="*/ 3613805 h 4261505"/>
              <a:gd name="connsiteX46" fmla="*/ 1801517 w 4414281"/>
              <a:gd name="connsiteY46" fmla="*/ 3537605 h 4261505"/>
              <a:gd name="connsiteX47" fmla="*/ 1868192 w 4414281"/>
              <a:gd name="connsiteY47" fmla="*/ 3461405 h 4261505"/>
              <a:gd name="connsiteX48" fmla="*/ 1963442 w 4414281"/>
              <a:gd name="connsiteY48" fmla="*/ 3366155 h 4261505"/>
              <a:gd name="connsiteX49" fmla="*/ 2039642 w 4414281"/>
              <a:gd name="connsiteY49" fmla="*/ 3242330 h 4261505"/>
              <a:gd name="connsiteX50" fmla="*/ 2096792 w 4414281"/>
              <a:gd name="connsiteY50" fmla="*/ 3185180 h 4261505"/>
              <a:gd name="connsiteX51" fmla="*/ 2153942 w 4414281"/>
              <a:gd name="connsiteY51" fmla="*/ 3118505 h 4261505"/>
              <a:gd name="connsiteX52" fmla="*/ 2306342 w 4414281"/>
              <a:gd name="connsiteY52" fmla="*/ 3004205 h 4261505"/>
              <a:gd name="connsiteX53" fmla="*/ 2553992 w 4414281"/>
              <a:gd name="connsiteY53" fmla="*/ 2861330 h 4261505"/>
              <a:gd name="connsiteX54" fmla="*/ 2649242 w 4414281"/>
              <a:gd name="connsiteY54" fmla="*/ 2823230 h 4261505"/>
              <a:gd name="connsiteX55" fmla="*/ 2801642 w 4414281"/>
              <a:gd name="connsiteY55" fmla="*/ 2737505 h 4261505"/>
              <a:gd name="connsiteX56" fmla="*/ 2887367 w 4414281"/>
              <a:gd name="connsiteY56" fmla="*/ 2699405 h 4261505"/>
              <a:gd name="connsiteX57" fmla="*/ 3058817 w 4414281"/>
              <a:gd name="connsiteY57" fmla="*/ 2632730 h 4261505"/>
              <a:gd name="connsiteX58" fmla="*/ 3582692 w 4414281"/>
              <a:gd name="connsiteY58" fmla="*/ 2670830 h 4261505"/>
              <a:gd name="connsiteX59" fmla="*/ 3687467 w 4414281"/>
              <a:gd name="connsiteY59" fmla="*/ 2699405 h 4261505"/>
              <a:gd name="connsiteX60" fmla="*/ 3877967 w 4414281"/>
              <a:gd name="connsiteY60" fmla="*/ 2737505 h 4261505"/>
              <a:gd name="connsiteX61" fmla="*/ 4278017 w 4414281"/>
              <a:gd name="connsiteY61" fmla="*/ 2756555 h 4261505"/>
              <a:gd name="connsiteX62" fmla="*/ 4363742 w 4414281"/>
              <a:gd name="connsiteY62" fmla="*/ 2766080 h 4261505"/>
              <a:gd name="connsiteX63" fmla="*/ 4411367 w 4414281"/>
              <a:gd name="connsiteY63" fmla="*/ 2756555 h 4261505"/>
              <a:gd name="connsiteX64" fmla="*/ 4401842 w 4414281"/>
              <a:gd name="connsiteY64" fmla="*/ 2708930 h 4261505"/>
              <a:gd name="connsiteX65" fmla="*/ 4382792 w 4414281"/>
              <a:gd name="connsiteY65" fmla="*/ 2651780 h 4261505"/>
              <a:gd name="connsiteX66" fmla="*/ 4316117 w 4414281"/>
              <a:gd name="connsiteY66" fmla="*/ 2537480 h 4261505"/>
              <a:gd name="connsiteX67" fmla="*/ 4249442 w 4414281"/>
              <a:gd name="connsiteY67" fmla="*/ 2442230 h 4261505"/>
              <a:gd name="connsiteX68" fmla="*/ 4220867 w 4414281"/>
              <a:gd name="connsiteY68" fmla="*/ 2356505 h 4261505"/>
              <a:gd name="connsiteX69" fmla="*/ 4201817 w 4414281"/>
              <a:gd name="connsiteY69" fmla="*/ 2280305 h 4261505"/>
              <a:gd name="connsiteX70" fmla="*/ 4144667 w 4414281"/>
              <a:gd name="connsiteY70" fmla="*/ 2118380 h 4261505"/>
              <a:gd name="connsiteX71" fmla="*/ 4097042 w 4414281"/>
              <a:gd name="connsiteY71" fmla="*/ 1965980 h 4261505"/>
              <a:gd name="connsiteX72" fmla="*/ 4077992 w 4414281"/>
              <a:gd name="connsiteY72" fmla="*/ 1851680 h 4261505"/>
              <a:gd name="connsiteX73" fmla="*/ 4058942 w 4414281"/>
              <a:gd name="connsiteY73" fmla="*/ 1699280 h 4261505"/>
              <a:gd name="connsiteX74" fmla="*/ 4011317 w 4414281"/>
              <a:gd name="connsiteY74" fmla="*/ 1623080 h 4261505"/>
              <a:gd name="connsiteX75" fmla="*/ 3982742 w 4414281"/>
              <a:gd name="connsiteY75" fmla="*/ 1632605 h 4261505"/>
              <a:gd name="connsiteX76" fmla="*/ 3897017 w 4414281"/>
              <a:gd name="connsiteY76" fmla="*/ 1651655 h 4261505"/>
              <a:gd name="connsiteX77" fmla="*/ 3496967 w 4414281"/>
              <a:gd name="connsiteY77" fmla="*/ 1756430 h 4261505"/>
              <a:gd name="connsiteX78" fmla="*/ 3354092 w 4414281"/>
              <a:gd name="connsiteY78" fmla="*/ 1775480 h 4261505"/>
              <a:gd name="connsiteX79" fmla="*/ 2477792 w 4414281"/>
              <a:gd name="connsiteY79" fmla="*/ 1746905 h 4261505"/>
              <a:gd name="connsiteX80" fmla="*/ 2468267 w 4414281"/>
              <a:gd name="connsiteY80" fmla="*/ 1565930 h 4261505"/>
              <a:gd name="connsiteX81" fmla="*/ 2449217 w 4414281"/>
              <a:gd name="connsiteY81" fmla="*/ 1432580 h 4261505"/>
              <a:gd name="connsiteX82" fmla="*/ 2439692 w 4414281"/>
              <a:gd name="connsiteY82" fmla="*/ 1299230 h 4261505"/>
              <a:gd name="connsiteX83" fmla="*/ 2468267 w 4414281"/>
              <a:gd name="connsiteY83" fmla="*/ 1070630 h 4261505"/>
              <a:gd name="connsiteX84" fmla="*/ 2611142 w 4414281"/>
              <a:gd name="connsiteY84" fmla="*/ 975380 h 4261505"/>
              <a:gd name="connsiteX85" fmla="*/ 2801642 w 4414281"/>
              <a:gd name="connsiteY85" fmla="*/ 962680 h 4261505"/>
              <a:gd name="connsiteX86" fmla="*/ 2719092 w 4414281"/>
              <a:gd name="connsiteY86" fmla="*/ 530880 h 4261505"/>
              <a:gd name="connsiteX0" fmla="*/ 2719092 w 4414281"/>
              <a:gd name="connsiteY0" fmla="*/ 530880 h 4261505"/>
              <a:gd name="connsiteX1" fmla="*/ 2646067 w 4414281"/>
              <a:gd name="connsiteY1" fmla="*/ 181631 h 4261505"/>
              <a:gd name="connsiteX2" fmla="*/ 2553992 w 4414281"/>
              <a:gd name="connsiteY2" fmla="*/ 655 h 4261505"/>
              <a:gd name="connsiteX3" fmla="*/ 1925342 w 4414281"/>
              <a:gd name="connsiteY3" fmla="*/ 127655 h 4261505"/>
              <a:gd name="connsiteX4" fmla="*/ 1537992 w 4414281"/>
              <a:gd name="connsiteY4" fmla="*/ 302280 h 4261505"/>
              <a:gd name="connsiteX5" fmla="*/ 1245892 w 4414281"/>
              <a:gd name="connsiteY5" fmla="*/ 445155 h 4261505"/>
              <a:gd name="connsiteX6" fmla="*/ 871242 w 4414281"/>
              <a:gd name="connsiteY6" fmla="*/ 600730 h 4261505"/>
              <a:gd name="connsiteX7" fmla="*/ 417217 w 4414281"/>
              <a:gd name="connsiteY7" fmla="*/ 781705 h 4261505"/>
              <a:gd name="connsiteX8" fmla="*/ 515642 w 4414281"/>
              <a:gd name="connsiteY8" fmla="*/ 883305 h 4261505"/>
              <a:gd name="connsiteX9" fmla="*/ 810917 w 4414281"/>
              <a:gd name="connsiteY9" fmla="*/ 1315105 h 4261505"/>
              <a:gd name="connsiteX10" fmla="*/ 874417 w 4414281"/>
              <a:gd name="connsiteY10" fmla="*/ 1559580 h 4261505"/>
              <a:gd name="connsiteX11" fmla="*/ 985542 w 4414281"/>
              <a:gd name="connsiteY11" fmla="*/ 1743730 h 4261505"/>
              <a:gd name="connsiteX12" fmla="*/ 1179217 w 4414281"/>
              <a:gd name="connsiteY12" fmla="*/ 1985030 h 4261505"/>
              <a:gd name="connsiteX13" fmla="*/ 1049042 w 4414281"/>
              <a:gd name="connsiteY13" fmla="*/ 2061230 h 4261505"/>
              <a:gd name="connsiteX14" fmla="*/ 953792 w 4414281"/>
              <a:gd name="connsiteY14" fmla="*/ 2099330 h 4261505"/>
              <a:gd name="connsiteX15" fmla="*/ 763292 w 4414281"/>
              <a:gd name="connsiteY15" fmla="*/ 2185055 h 4261505"/>
              <a:gd name="connsiteX16" fmla="*/ 639467 w 4414281"/>
              <a:gd name="connsiteY16" fmla="*/ 2232680 h 4261505"/>
              <a:gd name="connsiteX17" fmla="*/ 572792 w 4414281"/>
              <a:gd name="connsiteY17" fmla="*/ 2280305 h 4261505"/>
              <a:gd name="connsiteX18" fmla="*/ 544217 w 4414281"/>
              <a:gd name="connsiteY18" fmla="*/ 2318405 h 4261505"/>
              <a:gd name="connsiteX19" fmla="*/ 487067 w 4414281"/>
              <a:gd name="connsiteY19" fmla="*/ 2327930 h 4261505"/>
              <a:gd name="connsiteX20" fmla="*/ 163217 w 4414281"/>
              <a:gd name="connsiteY20" fmla="*/ 2346980 h 4261505"/>
              <a:gd name="connsiteX21" fmla="*/ 115592 w 4414281"/>
              <a:gd name="connsiteY21" fmla="*/ 2366030 h 4261505"/>
              <a:gd name="connsiteX22" fmla="*/ 39392 w 4414281"/>
              <a:gd name="connsiteY22" fmla="*/ 2385080 h 4261505"/>
              <a:gd name="connsiteX23" fmla="*/ 29867 w 4414281"/>
              <a:gd name="connsiteY23" fmla="*/ 2451755 h 4261505"/>
              <a:gd name="connsiteX24" fmla="*/ 20342 w 4414281"/>
              <a:gd name="connsiteY24" fmla="*/ 2489855 h 4261505"/>
              <a:gd name="connsiteX25" fmla="*/ 10817 w 4414281"/>
              <a:gd name="connsiteY25" fmla="*/ 2537480 h 4261505"/>
              <a:gd name="connsiteX26" fmla="*/ 1292 w 4414281"/>
              <a:gd name="connsiteY26" fmla="*/ 2727980 h 4261505"/>
              <a:gd name="connsiteX27" fmla="*/ 10817 w 4414281"/>
              <a:gd name="connsiteY27" fmla="*/ 2804180 h 4261505"/>
              <a:gd name="connsiteX28" fmla="*/ 77492 w 4414281"/>
              <a:gd name="connsiteY28" fmla="*/ 2823230 h 4261505"/>
              <a:gd name="connsiteX29" fmla="*/ 163217 w 4414281"/>
              <a:gd name="connsiteY29" fmla="*/ 3004205 h 4261505"/>
              <a:gd name="connsiteX30" fmla="*/ 248942 w 4414281"/>
              <a:gd name="connsiteY30" fmla="*/ 3194705 h 4261505"/>
              <a:gd name="connsiteX31" fmla="*/ 287042 w 4414281"/>
              <a:gd name="connsiteY31" fmla="*/ 3261380 h 4261505"/>
              <a:gd name="connsiteX32" fmla="*/ 315617 w 4414281"/>
              <a:gd name="connsiteY32" fmla="*/ 3328055 h 4261505"/>
              <a:gd name="connsiteX33" fmla="*/ 353717 w 4414281"/>
              <a:gd name="connsiteY33" fmla="*/ 3432830 h 4261505"/>
              <a:gd name="connsiteX34" fmla="*/ 429917 w 4414281"/>
              <a:gd name="connsiteY34" fmla="*/ 3547130 h 4261505"/>
              <a:gd name="connsiteX35" fmla="*/ 487067 w 4414281"/>
              <a:gd name="connsiteY35" fmla="*/ 3642380 h 4261505"/>
              <a:gd name="connsiteX36" fmla="*/ 544217 w 4414281"/>
              <a:gd name="connsiteY36" fmla="*/ 3766205 h 4261505"/>
              <a:gd name="connsiteX37" fmla="*/ 753767 w 4414281"/>
              <a:gd name="connsiteY37" fmla="*/ 4023380 h 4261505"/>
              <a:gd name="connsiteX38" fmla="*/ 887117 w 4414281"/>
              <a:gd name="connsiteY38" fmla="*/ 4166255 h 4261505"/>
              <a:gd name="connsiteX39" fmla="*/ 963317 w 4414281"/>
              <a:gd name="connsiteY39" fmla="*/ 4232930 h 4261505"/>
              <a:gd name="connsiteX40" fmla="*/ 1010942 w 4414281"/>
              <a:gd name="connsiteY40" fmla="*/ 4261505 h 4261505"/>
              <a:gd name="connsiteX41" fmla="*/ 1172867 w 4414281"/>
              <a:gd name="connsiteY41" fmla="*/ 4099580 h 4261505"/>
              <a:gd name="connsiteX42" fmla="*/ 1363367 w 4414281"/>
              <a:gd name="connsiteY42" fmla="*/ 3928130 h 4261505"/>
              <a:gd name="connsiteX43" fmla="*/ 1477667 w 4414281"/>
              <a:gd name="connsiteY43" fmla="*/ 3813830 h 4261505"/>
              <a:gd name="connsiteX44" fmla="*/ 1630067 w 4414281"/>
              <a:gd name="connsiteY44" fmla="*/ 3690005 h 4261505"/>
              <a:gd name="connsiteX45" fmla="*/ 1706267 w 4414281"/>
              <a:gd name="connsiteY45" fmla="*/ 3613805 h 4261505"/>
              <a:gd name="connsiteX46" fmla="*/ 1801517 w 4414281"/>
              <a:gd name="connsiteY46" fmla="*/ 3537605 h 4261505"/>
              <a:gd name="connsiteX47" fmla="*/ 1868192 w 4414281"/>
              <a:gd name="connsiteY47" fmla="*/ 3461405 h 4261505"/>
              <a:gd name="connsiteX48" fmla="*/ 1963442 w 4414281"/>
              <a:gd name="connsiteY48" fmla="*/ 3366155 h 4261505"/>
              <a:gd name="connsiteX49" fmla="*/ 2039642 w 4414281"/>
              <a:gd name="connsiteY49" fmla="*/ 3242330 h 4261505"/>
              <a:gd name="connsiteX50" fmla="*/ 2096792 w 4414281"/>
              <a:gd name="connsiteY50" fmla="*/ 3185180 h 4261505"/>
              <a:gd name="connsiteX51" fmla="*/ 2153942 w 4414281"/>
              <a:gd name="connsiteY51" fmla="*/ 3118505 h 4261505"/>
              <a:gd name="connsiteX52" fmla="*/ 2306342 w 4414281"/>
              <a:gd name="connsiteY52" fmla="*/ 3004205 h 4261505"/>
              <a:gd name="connsiteX53" fmla="*/ 2553992 w 4414281"/>
              <a:gd name="connsiteY53" fmla="*/ 2861330 h 4261505"/>
              <a:gd name="connsiteX54" fmla="*/ 2649242 w 4414281"/>
              <a:gd name="connsiteY54" fmla="*/ 2823230 h 4261505"/>
              <a:gd name="connsiteX55" fmla="*/ 2801642 w 4414281"/>
              <a:gd name="connsiteY55" fmla="*/ 2737505 h 4261505"/>
              <a:gd name="connsiteX56" fmla="*/ 2887367 w 4414281"/>
              <a:gd name="connsiteY56" fmla="*/ 2699405 h 4261505"/>
              <a:gd name="connsiteX57" fmla="*/ 3058817 w 4414281"/>
              <a:gd name="connsiteY57" fmla="*/ 2632730 h 4261505"/>
              <a:gd name="connsiteX58" fmla="*/ 3582692 w 4414281"/>
              <a:gd name="connsiteY58" fmla="*/ 2670830 h 4261505"/>
              <a:gd name="connsiteX59" fmla="*/ 3687467 w 4414281"/>
              <a:gd name="connsiteY59" fmla="*/ 2699405 h 4261505"/>
              <a:gd name="connsiteX60" fmla="*/ 3877967 w 4414281"/>
              <a:gd name="connsiteY60" fmla="*/ 2737505 h 4261505"/>
              <a:gd name="connsiteX61" fmla="*/ 4278017 w 4414281"/>
              <a:gd name="connsiteY61" fmla="*/ 2756555 h 4261505"/>
              <a:gd name="connsiteX62" fmla="*/ 4363742 w 4414281"/>
              <a:gd name="connsiteY62" fmla="*/ 2766080 h 4261505"/>
              <a:gd name="connsiteX63" fmla="*/ 4411367 w 4414281"/>
              <a:gd name="connsiteY63" fmla="*/ 2756555 h 4261505"/>
              <a:gd name="connsiteX64" fmla="*/ 4401842 w 4414281"/>
              <a:gd name="connsiteY64" fmla="*/ 2708930 h 4261505"/>
              <a:gd name="connsiteX65" fmla="*/ 4382792 w 4414281"/>
              <a:gd name="connsiteY65" fmla="*/ 2651780 h 4261505"/>
              <a:gd name="connsiteX66" fmla="*/ 4316117 w 4414281"/>
              <a:gd name="connsiteY66" fmla="*/ 2537480 h 4261505"/>
              <a:gd name="connsiteX67" fmla="*/ 4249442 w 4414281"/>
              <a:gd name="connsiteY67" fmla="*/ 2442230 h 4261505"/>
              <a:gd name="connsiteX68" fmla="*/ 4220867 w 4414281"/>
              <a:gd name="connsiteY68" fmla="*/ 2356505 h 4261505"/>
              <a:gd name="connsiteX69" fmla="*/ 4201817 w 4414281"/>
              <a:gd name="connsiteY69" fmla="*/ 2280305 h 4261505"/>
              <a:gd name="connsiteX70" fmla="*/ 4144667 w 4414281"/>
              <a:gd name="connsiteY70" fmla="*/ 2118380 h 4261505"/>
              <a:gd name="connsiteX71" fmla="*/ 4097042 w 4414281"/>
              <a:gd name="connsiteY71" fmla="*/ 1965980 h 4261505"/>
              <a:gd name="connsiteX72" fmla="*/ 4077992 w 4414281"/>
              <a:gd name="connsiteY72" fmla="*/ 1851680 h 4261505"/>
              <a:gd name="connsiteX73" fmla="*/ 4058942 w 4414281"/>
              <a:gd name="connsiteY73" fmla="*/ 1699280 h 4261505"/>
              <a:gd name="connsiteX74" fmla="*/ 4011317 w 4414281"/>
              <a:gd name="connsiteY74" fmla="*/ 1623080 h 4261505"/>
              <a:gd name="connsiteX75" fmla="*/ 3982742 w 4414281"/>
              <a:gd name="connsiteY75" fmla="*/ 1632605 h 4261505"/>
              <a:gd name="connsiteX76" fmla="*/ 3897017 w 4414281"/>
              <a:gd name="connsiteY76" fmla="*/ 1651655 h 4261505"/>
              <a:gd name="connsiteX77" fmla="*/ 3496967 w 4414281"/>
              <a:gd name="connsiteY77" fmla="*/ 1756430 h 4261505"/>
              <a:gd name="connsiteX78" fmla="*/ 3354092 w 4414281"/>
              <a:gd name="connsiteY78" fmla="*/ 1775480 h 4261505"/>
              <a:gd name="connsiteX79" fmla="*/ 2477792 w 4414281"/>
              <a:gd name="connsiteY79" fmla="*/ 1746905 h 4261505"/>
              <a:gd name="connsiteX80" fmla="*/ 2468267 w 4414281"/>
              <a:gd name="connsiteY80" fmla="*/ 1565930 h 4261505"/>
              <a:gd name="connsiteX81" fmla="*/ 2449217 w 4414281"/>
              <a:gd name="connsiteY81" fmla="*/ 1432580 h 4261505"/>
              <a:gd name="connsiteX82" fmla="*/ 2439692 w 4414281"/>
              <a:gd name="connsiteY82" fmla="*/ 1299230 h 4261505"/>
              <a:gd name="connsiteX83" fmla="*/ 2468267 w 4414281"/>
              <a:gd name="connsiteY83" fmla="*/ 1070630 h 4261505"/>
              <a:gd name="connsiteX84" fmla="*/ 2611142 w 4414281"/>
              <a:gd name="connsiteY84" fmla="*/ 1064280 h 4261505"/>
              <a:gd name="connsiteX85" fmla="*/ 2801642 w 4414281"/>
              <a:gd name="connsiteY85" fmla="*/ 962680 h 4261505"/>
              <a:gd name="connsiteX86" fmla="*/ 2719092 w 4414281"/>
              <a:gd name="connsiteY86" fmla="*/ 530880 h 4261505"/>
              <a:gd name="connsiteX0" fmla="*/ 2719092 w 4414281"/>
              <a:gd name="connsiteY0" fmla="*/ 530880 h 4261505"/>
              <a:gd name="connsiteX1" fmla="*/ 2646067 w 4414281"/>
              <a:gd name="connsiteY1" fmla="*/ 181631 h 4261505"/>
              <a:gd name="connsiteX2" fmla="*/ 2553992 w 4414281"/>
              <a:gd name="connsiteY2" fmla="*/ 655 h 4261505"/>
              <a:gd name="connsiteX3" fmla="*/ 1925342 w 4414281"/>
              <a:gd name="connsiteY3" fmla="*/ 127655 h 4261505"/>
              <a:gd name="connsiteX4" fmla="*/ 1537992 w 4414281"/>
              <a:gd name="connsiteY4" fmla="*/ 302280 h 4261505"/>
              <a:gd name="connsiteX5" fmla="*/ 1245892 w 4414281"/>
              <a:gd name="connsiteY5" fmla="*/ 445155 h 4261505"/>
              <a:gd name="connsiteX6" fmla="*/ 871242 w 4414281"/>
              <a:gd name="connsiteY6" fmla="*/ 600730 h 4261505"/>
              <a:gd name="connsiteX7" fmla="*/ 417217 w 4414281"/>
              <a:gd name="connsiteY7" fmla="*/ 781705 h 4261505"/>
              <a:gd name="connsiteX8" fmla="*/ 515642 w 4414281"/>
              <a:gd name="connsiteY8" fmla="*/ 883305 h 4261505"/>
              <a:gd name="connsiteX9" fmla="*/ 810917 w 4414281"/>
              <a:gd name="connsiteY9" fmla="*/ 1315105 h 4261505"/>
              <a:gd name="connsiteX10" fmla="*/ 874417 w 4414281"/>
              <a:gd name="connsiteY10" fmla="*/ 1559580 h 4261505"/>
              <a:gd name="connsiteX11" fmla="*/ 985542 w 4414281"/>
              <a:gd name="connsiteY11" fmla="*/ 1743730 h 4261505"/>
              <a:gd name="connsiteX12" fmla="*/ 1179217 w 4414281"/>
              <a:gd name="connsiteY12" fmla="*/ 1985030 h 4261505"/>
              <a:gd name="connsiteX13" fmla="*/ 1049042 w 4414281"/>
              <a:gd name="connsiteY13" fmla="*/ 2061230 h 4261505"/>
              <a:gd name="connsiteX14" fmla="*/ 953792 w 4414281"/>
              <a:gd name="connsiteY14" fmla="*/ 2099330 h 4261505"/>
              <a:gd name="connsiteX15" fmla="*/ 763292 w 4414281"/>
              <a:gd name="connsiteY15" fmla="*/ 2185055 h 4261505"/>
              <a:gd name="connsiteX16" fmla="*/ 639467 w 4414281"/>
              <a:gd name="connsiteY16" fmla="*/ 2232680 h 4261505"/>
              <a:gd name="connsiteX17" fmla="*/ 572792 w 4414281"/>
              <a:gd name="connsiteY17" fmla="*/ 2280305 h 4261505"/>
              <a:gd name="connsiteX18" fmla="*/ 544217 w 4414281"/>
              <a:gd name="connsiteY18" fmla="*/ 2318405 h 4261505"/>
              <a:gd name="connsiteX19" fmla="*/ 487067 w 4414281"/>
              <a:gd name="connsiteY19" fmla="*/ 2327930 h 4261505"/>
              <a:gd name="connsiteX20" fmla="*/ 163217 w 4414281"/>
              <a:gd name="connsiteY20" fmla="*/ 2346980 h 4261505"/>
              <a:gd name="connsiteX21" fmla="*/ 115592 w 4414281"/>
              <a:gd name="connsiteY21" fmla="*/ 2366030 h 4261505"/>
              <a:gd name="connsiteX22" fmla="*/ 39392 w 4414281"/>
              <a:gd name="connsiteY22" fmla="*/ 2385080 h 4261505"/>
              <a:gd name="connsiteX23" fmla="*/ 29867 w 4414281"/>
              <a:gd name="connsiteY23" fmla="*/ 2451755 h 4261505"/>
              <a:gd name="connsiteX24" fmla="*/ 20342 w 4414281"/>
              <a:gd name="connsiteY24" fmla="*/ 2489855 h 4261505"/>
              <a:gd name="connsiteX25" fmla="*/ 10817 w 4414281"/>
              <a:gd name="connsiteY25" fmla="*/ 2537480 h 4261505"/>
              <a:gd name="connsiteX26" fmla="*/ 1292 w 4414281"/>
              <a:gd name="connsiteY26" fmla="*/ 2727980 h 4261505"/>
              <a:gd name="connsiteX27" fmla="*/ 10817 w 4414281"/>
              <a:gd name="connsiteY27" fmla="*/ 2804180 h 4261505"/>
              <a:gd name="connsiteX28" fmla="*/ 77492 w 4414281"/>
              <a:gd name="connsiteY28" fmla="*/ 2823230 h 4261505"/>
              <a:gd name="connsiteX29" fmla="*/ 163217 w 4414281"/>
              <a:gd name="connsiteY29" fmla="*/ 3004205 h 4261505"/>
              <a:gd name="connsiteX30" fmla="*/ 248942 w 4414281"/>
              <a:gd name="connsiteY30" fmla="*/ 3194705 h 4261505"/>
              <a:gd name="connsiteX31" fmla="*/ 287042 w 4414281"/>
              <a:gd name="connsiteY31" fmla="*/ 3261380 h 4261505"/>
              <a:gd name="connsiteX32" fmla="*/ 315617 w 4414281"/>
              <a:gd name="connsiteY32" fmla="*/ 3328055 h 4261505"/>
              <a:gd name="connsiteX33" fmla="*/ 353717 w 4414281"/>
              <a:gd name="connsiteY33" fmla="*/ 3432830 h 4261505"/>
              <a:gd name="connsiteX34" fmla="*/ 429917 w 4414281"/>
              <a:gd name="connsiteY34" fmla="*/ 3547130 h 4261505"/>
              <a:gd name="connsiteX35" fmla="*/ 487067 w 4414281"/>
              <a:gd name="connsiteY35" fmla="*/ 3642380 h 4261505"/>
              <a:gd name="connsiteX36" fmla="*/ 544217 w 4414281"/>
              <a:gd name="connsiteY36" fmla="*/ 3766205 h 4261505"/>
              <a:gd name="connsiteX37" fmla="*/ 753767 w 4414281"/>
              <a:gd name="connsiteY37" fmla="*/ 4023380 h 4261505"/>
              <a:gd name="connsiteX38" fmla="*/ 887117 w 4414281"/>
              <a:gd name="connsiteY38" fmla="*/ 4166255 h 4261505"/>
              <a:gd name="connsiteX39" fmla="*/ 963317 w 4414281"/>
              <a:gd name="connsiteY39" fmla="*/ 4232930 h 4261505"/>
              <a:gd name="connsiteX40" fmla="*/ 1010942 w 4414281"/>
              <a:gd name="connsiteY40" fmla="*/ 4261505 h 4261505"/>
              <a:gd name="connsiteX41" fmla="*/ 1172867 w 4414281"/>
              <a:gd name="connsiteY41" fmla="*/ 4099580 h 4261505"/>
              <a:gd name="connsiteX42" fmla="*/ 1363367 w 4414281"/>
              <a:gd name="connsiteY42" fmla="*/ 3928130 h 4261505"/>
              <a:gd name="connsiteX43" fmla="*/ 1477667 w 4414281"/>
              <a:gd name="connsiteY43" fmla="*/ 3813830 h 4261505"/>
              <a:gd name="connsiteX44" fmla="*/ 1630067 w 4414281"/>
              <a:gd name="connsiteY44" fmla="*/ 3690005 h 4261505"/>
              <a:gd name="connsiteX45" fmla="*/ 1706267 w 4414281"/>
              <a:gd name="connsiteY45" fmla="*/ 3613805 h 4261505"/>
              <a:gd name="connsiteX46" fmla="*/ 1801517 w 4414281"/>
              <a:gd name="connsiteY46" fmla="*/ 3537605 h 4261505"/>
              <a:gd name="connsiteX47" fmla="*/ 1868192 w 4414281"/>
              <a:gd name="connsiteY47" fmla="*/ 3461405 h 4261505"/>
              <a:gd name="connsiteX48" fmla="*/ 1963442 w 4414281"/>
              <a:gd name="connsiteY48" fmla="*/ 3366155 h 4261505"/>
              <a:gd name="connsiteX49" fmla="*/ 2039642 w 4414281"/>
              <a:gd name="connsiteY49" fmla="*/ 3242330 h 4261505"/>
              <a:gd name="connsiteX50" fmla="*/ 2096792 w 4414281"/>
              <a:gd name="connsiteY50" fmla="*/ 3185180 h 4261505"/>
              <a:gd name="connsiteX51" fmla="*/ 2153942 w 4414281"/>
              <a:gd name="connsiteY51" fmla="*/ 3118505 h 4261505"/>
              <a:gd name="connsiteX52" fmla="*/ 2306342 w 4414281"/>
              <a:gd name="connsiteY52" fmla="*/ 3004205 h 4261505"/>
              <a:gd name="connsiteX53" fmla="*/ 2553992 w 4414281"/>
              <a:gd name="connsiteY53" fmla="*/ 2861330 h 4261505"/>
              <a:gd name="connsiteX54" fmla="*/ 2649242 w 4414281"/>
              <a:gd name="connsiteY54" fmla="*/ 2823230 h 4261505"/>
              <a:gd name="connsiteX55" fmla="*/ 2801642 w 4414281"/>
              <a:gd name="connsiteY55" fmla="*/ 2737505 h 4261505"/>
              <a:gd name="connsiteX56" fmla="*/ 2887367 w 4414281"/>
              <a:gd name="connsiteY56" fmla="*/ 2699405 h 4261505"/>
              <a:gd name="connsiteX57" fmla="*/ 3058817 w 4414281"/>
              <a:gd name="connsiteY57" fmla="*/ 2632730 h 4261505"/>
              <a:gd name="connsiteX58" fmla="*/ 3582692 w 4414281"/>
              <a:gd name="connsiteY58" fmla="*/ 2670830 h 4261505"/>
              <a:gd name="connsiteX59" fmla="*/ 3687467 w 4414281"/>
              <a:gd name="connsiteY59" fmla="*/ 2699405 h 4261505"/>
              <a:gd name="connsiteX60" fmla="*/ 3877967 w 4414281"/>
              <a:gd name="connsiteY60" fmla="*/ 2737505 h 4261505"/>
              <a:gd name="connsiteX61" fmla="*/ 4278017 w 4414281"/>
              <a:gd name="connsiteY61" fmla="*/ 2756555 h 4261505"/>
              <a:gd name="connsiteX62" fmla="*/ 4363742 w 4414281"/>
              <a:gd name="connsiteY62" fmla="*/ 2766080 h 4261505"/>
              <a:gd name="connsiteX63" fmla="*/ 4411367 w 4414281"/>
              <a:gd name="connsiteY63" fmla="*/ 2756555 h 4261505"/>
              <a:gd name="connsiteX64" fmla="*/ 4401842 w 4414281"/>
              <a:gd name="connsiteY64" fmla="*/ 2708930 h 4261505"/>
              <a:gd name="connsiteX65" fmla="*/ 4382792 w 4414281"/>
              <a:gd name="connsiteY65" fmla="*/ 2651780 h 4261505"/>
              <a:gd name="connsiteX66" fmla="*/ 4316117 w 4414281"/>
              <a:gd name="connsiteY66" fmla="*/ 2537480 h 4261505"/>
              <a:gd name="connsiteX67" fmla="*/ 4249442 w 4414281"/>
              <a:gd name="connsiteY67" fmla="*/ 2442230 h 4261505"/>
              <a:gd name="connsiteX68" fmla="*/ 4220867 w 4414281"/>
              <a:gd name="connsiteY68" fmla="*/ 2356505 h 4261505"/>
              <a:gd name="connsiteX69" fmla="*/ 4201817 w 4414281"/>
              <a:gd name="connsiteY69" fmla="*/ 2280305 h 4261505"/>
              <a:gd name="connsiteX70" fmla="*/ 4144667 w 4414281"/>
              <a:gd name="connsiteY70" fmla="*/ 2118380 h 4261505"/>
              <a:gd name="connsiteX71" fmla="*/ 4097042 w 4414281"/>
              <a:gd name="connsiteY71" fmla="*/ 1965980 h 4261505"/>
              <a:gd name="connsiteX72" fmla="*/ 4077992 w 4414281"/>
              <a:gd name="connsiteY72" fmla="*/ 1851680 h 4261505"/>
              <a:gd name="connsiteX73" fmla="*/ 4058942 w 4414281"/>
              <a:gd name="connsiteY73" fmla="*/ 1699280 h 4261505"/>
              <a:gd name="connsiteX74" fmla="*/ 4011317 w 4414281"/>
              <a:gd name="connsiteY74" fmla="*/ 1623080 h 4261505"/>
              <a:gd name="connsiteX75" fmla="*/ 3982742 w 4414281"/>
              <a:gd name="connsiteY75" fmla="*/ 1632605 h 4261505"/>
              <a:gd name="connsiteX76" fmla="*/ 3897017 w 4414281"/>
              <a:gd name="connsiteY76" fmla="*/ 1651655 h 4261505"/>
              <a:gd name="connsiteX77" fmla="*/ 3496967 w 4414281"/>
              <a:gd name="connsiteY77" fmla="*/ 1756430 h 4261505"/>
              <a:gd name="connsiteX78" fmla="*/ 3354092 w 4414281"/>
              <a:gd name="connsiteY78" fmla="*/ 1775480 h 4261505"/>
              <a:gd name="connsiteX79" fmla="*/ 2477792 w 4414281"/>
              <a:gd name="connsiteY79" fmla="*/ 1746905 h 4261505"/>
              <a:gd name="connsiteX80" fmla="*/ 2468267 w 4414281"/>
              <a:gd name="connsiteY80" fmla="*/ 1565930 h 4261505"/>
              <a:gd name="connsiteX81" fmla="*/ 2449217 w 4414281"/>
              <a:gd name="connsiteY81" fmla="*/ 1432580 h 4261505"/>
              <a:gd name="connsiteX82" fmla="*/ 2439692 w 4414281"/>
              <a:gd name="connsiteY82" fmla="*/ 1299230 h 4261505"/>
              <a:gd name="connsiteX83" fmla="*/ 2468267 w 4414281"/>
              <a:gd name="connsiteY83" fmla="*/ 1070630 h 4261505"/>
              <a:gd name="connsiteX84" fmla="*/ 2611142 w 4414281"/>
              <a:gd name="connsiteY84" fmla="*/ 1064280 h 4261505"/>
              <a:gd name="connsiteX85" fmla="*/ 2798467 w 4414281"/>
              <a:gd name="connsiteY85" fmla="*/ 949980 h 4261505"/>
              <a:gd name="connsiteX86" fmla="*/ 2719092 w 4414281"/>
              <a:gd name="connsiteY86" fmla="*/ 530880 h 4261505"/>
              <a:gd name="connsiteX0" fmla="*/ 2719092 w 4414281"/>
              <a:gd name="connsiteY0" fmla="*/ 530880 h 4261505"/>
              <a:gd name="connsiteX1" fmla="*/ 2646067 w 4414281"/>
              <a:gd name="connsiteY1" fmla="*/ 181631 h 4261505"/>
              <a:gd name="connsiteX2" fmla="*/ 2553992 w 4414281"/>
              <a:gd name="connsiteY2" fmla="*/ 655 h 4261505"/>
              <a:gd name="connsiteX3" fmla="*/ 1925342 w 4414281"/>
              <a:gd name="connsiteY3" fmla="*/ 127655 h 4261505"/>
              <a:gd name="connsiteX4" fmla="*/ 1537992 w 4414281"/>
              <a:gd name="connsiteY4" fmla="*/ 302280 h 4261505"/>
              <a:gd name="connsiteX5" fmla="*/ 1245892 w 4414281"/>
              <a:gd name="connsiteY5" fmla="*/ 445155 h 4261505"/>
              <a:gd name="connsiteX6" fmla="*/ 871242 w 4414281"/>
              <a:gd name="connsiteY6" fmla="*/ 600730 h 4261505"/>
              <a:gd name="connsiteX7" fmla="*/ 417217 w 4414281"/>
              <a:gd name="connsiteY7" fmla="*/ 781705 h 4261505"/>
              <a:gd name="connsiteX8" fmla="*/ 515642 w 4414281"/>
              <a:gd name="connsiteY8" fmla="*/ 883305 h 4261505"/>
              <a:gd name="connsiteX9" fmla="*/ 810917 w 4414281"/>
              <a:gd name="connsiteY9" fmla="*/ 1315105 h 4261505"/>
              <a:gd name="connsiteX10" fmla="*/ 874417 w 4414281"/>
              <a:gd name="connsiteY10" fmla="*/ 1559580 h 4261505"/>
              <a:gd name="connsiteX11" fmla="*/ 985542 w 4414281"/>
              <a:gd name="connsiteY11" fmla="*/ 1743730 h 4261505"/>
              <a:gd name="connsiteX12" fmla="*/ 1179217 w 4414281"/>
              <a:gd name="connsiteY12" fmla="*/ 1985030 h 4261505"/>
              <a:gd name="connsiteX13" fmla="*/ 1049042 w 4414281"/>
              <a:gd name="connsiteY13" fmla="*/ 2061230 h 4261505"/>
              <a:gd name="connsiteX14" fmla="*/ 953792 w 4414281"/>
              <a:gd name="connsiteY14" fmla="*/ 2099330 h 4261505"/>
              <a:gd name="connsiteX15" fmla="*/ 763292 w 4414281"/>
              <a:gd name="connsiteY15" fmla="*/ 2185055 h 4261505"/>
              <a:gd name="connsiteX16" fmla="*/ 639467 w 4414281"/>
              <a:gd name="connsiteY16" fmla="*/ 2232680 h 4261505"/>
              <a:gd name="connsiteX17" fmla="*/ 572792 w 4414281"/>
              <a:gd name="connsiteY17" fmla="*/ 2280305 h 4261505"/>
              <a:gd name="connsiteX18" fmla="*/ 544217 w 4414281"/>
              <a:gd name="connsiteY18" fmla="*/ 2318405 h 4261505"/>
              <a:gd name="connsiteX19" fmla="*/ 487067 w 4414281"/>
              <a:gd name="connsiteY19" fmla="*/ 2327930 h 4261505"/>
              <a:gd name="connsiteX20" fmla="*/ 163217 w 4414281"/>
              <a:gd name="connsiteY20" fmla="*/ 2346980 h 4261505"/>
              <a:gd name="connsiteX21" fmla="*/ 115592 w 4414281"/>
              <a:gd name="connsiteY21" fmla="*/ 2366030 h 4261505"/>
              <a:gd name="connsiteX22" fmla="*/ 39392 w 4414281"/>
              <a:gd name="connsiteY22" fmla="*/ 2385080 h 4261505"/>
              <a:gd name="connsiteX23" fmla="*/ 29867 w 4414281"/>
              <a:gd name="connsiteY23" fmla="*/ 2451755 h 4261505"/>
              <a:gd name="connsiteX24" fmla="*/ 20342 w 4414281"/>
              <a:gd name="connsiteY24" fmla="*/ 2489855 h 4261505"/>
              <a:gd name="connsiteX25" fmla="*/ 10817 w 4414281"/>
              <a:gd name="connsiteY25" fmla="*/ 2537480 h 4261505"/>
              <a:gd name="connsiteX26" fmla="*/ 1292 w 4414281"/>
              <a:gd name="connsiteY26" fmla="*/ 2727980 h 4261505"/>
              <a:gd name="connsiteX27" fmla="*/ 10817 w 4414281"/>
              <a:gd name="connsiteY27" fmla="*/ 2804180 h 4261505"/>
              <a:gd name="connsiteX28" fmla="*/ 77492 w 4414281"/>
              <a:gd name="connsiteY28" fmla="*/ 2823230 h 4261505"/>
              <a:gd name="connsiteX29" fmla="*/ 163217 w 4414281"/>
              <a:gd name="connsiteY29" fmla="*/ 3004205 h 4261505"/>
              <a:gd name="connsiteX30" fmla="*/ 248942 w 4414281"/>
              <a:gd name="connsiteY30" fmla="*/ 3194705 h 4261505"/>
              <a:gd name="connsiteX31" fmla="*/ 287042 w 4414281"/>
              <a:gd name="connsiteY31" fmla="*/ 3261380 h 4261505"/>
              <a:gd name="connsiteX32" fmla="*/ 315617 w 4414281"/>
              <a:gd name="connsiteY32" fmla="*/ 3328055 h 4261505"/>
              <a:gd name="connsiteX33" fmla="*/ 353717 w 4414281"/>
              <a:gd name="connsiteY33" fmla="*/ 3432830 h 4261505"/>
              <a:gd name="connsiteX34" fmla="*/ 429917 w 4414281"/>
              <a:gd name="connsiteY34" fmla="*/ 3547130 h 4261505"/>
              <a:gd name="connsiteX35" fmla="*/ 487067 w 4414281"/>
              <a:gd name="connsiteY35" fmla="*/ 3642380 h 4261505"/>
              <a:gd name="connsiteX36" fmla="*/ 544217 w 4414281"/>
              <a:gd name="connsiteY36" fmla="*/ 3766205 h 4261505"/>
              <a:gd name="connsiteX37" fmla="*/ 753767 w 4414281"/>
              <a:gd name="connsiteY37" fmla="*/ 4023380 h 4261505"/>
              <a:gd name="connsiteX38" fmla="*/ 887117 w 4414281"/>
              <a:gd name="connsiteY38" fmla="*/ 4166255 h 4261505"/>
              <a:gd name="connsiteX39" fmla="*/ 963317 w 4414281"/>
              <a:gd name="connsiteY39" fmla="*/ 4232930 h 4261505"/>
              <a:gd name="connsiteX40" fmla="*/ 1010942 w 4414281"/>
              <a:gd name="connsiteY40" fmla="*/ 4261505 h 4261505"/>
              <a:gd name="connsiteX41" fmla="*/ 1172867 w 4414281"/>
              <a:gd name="connsiteY41" fmla="*/ 4099580 h 4261505"/>
              <a:gd name="connsiteX42" fmla="*/ 1363367 w 4414281"/>
              <a:gd name="connsiteY42" fmla="*/ 3928130 h 4261505"/>
              <a:gd name="connsiteX43" fmla="*/ 1477667 w 4414281"/>
              <a:gd name="connsiteY43" fmla="*/ 3813830 h 4261505"/>
              <a:gd name="connsiteX44" fmla="*/ 1630067 w 4414281"/>
              <a:gd name="connsiteY44" fmla="*/ 3690005 h 4261505"/>
              <a:gd name="connsiteX45" fmla="*/ 1706267 w 4414281"/>
              <a:gd name="connsiteY45" fmla="*/ 3613805 h 4261505"/>
              <a:gd name="connsiteX46" fmla="*/ 1801517 w 4414281"/>
              <a:gd name="connsiteY46" fmla="*/ 3537605 h 4261505"/>
              <a:gd name="connsiteX47" fmla="*/ 1868192 w 4414281"/>
              <a:gd name="connsiteY47" fmla="*/ 3461405 h 4261505"/>
              <a:gd name="connsiteX48" fmla="*/ 1963442 w 4414281"/>
              <a:gd name="connsiteY48" fmla="*/ 3366155 h 4261505"/>
              <a:gd name="connsiteX49" fmla="*/ 2039642 w 4414281"/>
              <a:gd name="connsiteY49" fmla="*/ 3242330 h 4261505"/>
              <a:gd name="connsiteX50" fmla="*/ 2096792 w 4414281"/>
              <a:gd name="connsiteY50" fmla="*/ 3185180 h 4261505"/>
              <a:gd name="connsiteX51" fmla="*/ 2153942 w 4414281"/>
              <a:gd name="connsiteY51" fmla="*/ 3118505 h 4261505"/>
              <a:gd name="connsiteX52" fmla="*/ 2306342 w 4414281"/>
              <a:gd name="connsiteY52" fmla="*/ 3004205 h 4261505"/>
              <a:gd name="connsiteX53" fmla="*/ 2553992 w 4414281"/>
              <a:gd name="connsiteY53" fmla="*/ 2861330 h 4261505"/>
              <a:gd name="connsiteX54" fmla="*/ 2649242 w 4414281"/>
              <a:gd name="connsiteY54" fmla="*/ 2823230 h 4261505"/>
              <a:gd name="connsiteX55" fmla="*/ 2801642 w 4414281"/>
              <a:gd name="connsiteY55" fmla="*/ 2737505 h 4261505"/>
              <a:gd name="connsiteX56" fmla="*/ 2887367 w 4414281"/>
              <a:gd name="connsiteY56" fmla="*/ 2699405 h 4261505"/>
              <a:gd name="connsiteX57" fmla="*/ 3058817 w 4414281"/>
              <a:gd name="connsiteY57" fmla="*/ 2632730 h 4261505"/>
              <a:gd name="connsiteX58" fmla="*/ 3582692 w 4414281"/>
              <a:gd name="connsiteY58" fmla="*/ 2670830 h 4261505"/>
              <a:gd name="connsiteX59" fmla="*/ 3687467 w 4414281"/>
              <a:gd name="connsiteY59" fmla="*/ 2699405 h 4261505"/>
              <a:gd name="connsiteX60" fmla="*/ 3877967 w 4414281"/>
              <a:gd name="connsiteY60" fmla="*/ 2737505 h 4261505"/>
              <a:gd name="connsiteX61" fmla="*/ 4278017 w 4414281"/>
              <a:gd name="connsiteY61" fmla="*/ 2756555 h 4261505"/>
              <a:gd name="connsiteX62" fmla="*/ 4363742 w 4414281"/>
              <a:gd name="connsiteY62" fmla="*/ 2766080 h 4261505"/>
              <a:gd name="connsiteX63" fmla="*/ 4411367 w 4414281"/>
              <a:gd name="connsiteY63" fmla="*/ 2756555 h 4261505"/>
              <a:gd name="connsiteX64" fmla="*/ 4401842 w 4414281"/>
              <a:gd name="connsiteY64" fmla="*/ 2708930 h 4261505"/>
              <a:gd name="connsiteX65" fmla="*/ 4382792 w 4414281"/>
              <a:gd name="connsiteY65" fmla="*/ 2651780 h 4261505"/>
              <a:gd name="connsiteX66" fmla="*/ 4316117 w 4414281"/>
              <a:gd name="connsiteY66" fmla="*/ 2537480 h 4261505"/>
              <a:gd name="connsiteX67" fmla="*/ 4249442 w 4414281"/>
              <a:gd name="connsiteY67" fmla="*/ 2442230 h 4261505"/>
              <a:gd name="connsiteX68" fmla="*/ 4220867 w 4414281"/>
              <a:gd name="connsiteY68" fmla="*/ 2356505 h 4261505"/>
              <a:gd name="connsiteX69" fmla="*/ 4201817 w 4414281"/>
              <a:gd name="connsiteY69" fmla="*/ 2280305 h 4261505"/>
              <a:gd name="connsiteX70" fmla="*/ 4144667 w 4414281"/>
              <a:gd name="connsiteY70" fmla="*/ 2118380 h 4261505"/>
              <a:gd name="connsiteX71" fmla="*/ 4097042 w 4414281"/>
              <a:gd name="connsiteY71" fmla="*/ 1965980 h 4261505"/>
              <a:gd name="connsiteX72" fmla="*/ 4077992 w 4414281"/>
              <a:gd name="connsiteY72" fmla="*/ 1851680 h 4261505"/>
              <a:gd name="connsiteX73" fmla="*/ 4058942 w 4414281"/>
              <a:gd name="connsiteY73" fmla="*/ 1699280 h 4261505"/>
              <a:gd name="connsiteX74" fmla="*/ 4011317 w 4414281"/>
              <a:gd name="connsiteY74" fmla="*/ 1623080 h 4261505"/>
              <a:gd name="connsiteX75" fmla="*/ 3982742 w 4414281"/>
              <a:gd name="connsiteY75" fmla="*/ 1632605 h 4261505"/>
              <a:gd name="connsiteX76" fmla="*/ 3897017 w 4414281"/>
              <a:gd name="connsiteY76" fmla="*/ 1651655 h 4261505"/>
              <a:gd name="connsiteX77" fmla="*/ 3496967 w 4414281"/>
              <a:gd name="connsiteY77" fmla="*/ 1756430 h 4261505"/>
              <a:gd name="connsiteX78" fmla="*/ 3354092 w 4414281"/>
              <a:gd name="connsiteY78" fmla="*/ 1775480 h 4261505"/>
              <a:gd name="connsiteX79" fmla="*/ 2477792 w 4414281"/>
              <a:gd name="connsiteY79" fmla="*/ 1746905 h 4261505"/>
              <a:gd name="connsiteX80" fmla="*/ 2468267 w 4414281"/>
              <a:gd name="connsiteY80" fmla="*/ 1565930 h 4261505"/>
              <a:gd name="connsiteX81" fmla="*/ 2449217 w 4414281"/>
              <a:gd name="connsiteY81" fmla="*/ 1432580 h 4261505"/>
              <a:gd name="connsiteX82" fmla="*/ 2439692 w 4414281"/>
              <a:gd name="connsiteY82" fmla="*/ 1299230 h 4261505"/>
              <a:gd name="connsiteX83" fmla="*/ 2496842 w 4414281"/>
              <a:gd name="connsiteY83" fmla="*/ 1105555 h 4261505"/>
              <a:gd name="connsiteX84" fmla="*/ 2611142 w 4414281"/>
              <a:gd name="connsiteY84" fmla="*/ 1064280 h 4261505"/>
              <a:gd name="connsiteX85" fmla="*/ 2798467 w 4414281"/>
              <a:gd name="connsiteY85" fmla="*/ 949980 h 4261505"/>
              <a:gd name="connsiteX86" fmla="*/ 2719092 w 4414281"/>
              <a:gd name="connsiteY86" fmla="*/ 530880 h 4261505"/>
              <a:gd name="connsiteX0" fmla="*/ 2719092 w 4414281"/>
              <a:gd name="connsiteY0" fmla="*/ 530880 h 4261505"/>
              <a:gd name="connsiteX1" fmla="*/ 2646067 w 4414281"/>
              <a:gd name="connsiteY1" fmla="*/ 181631 h 4261505"/>
              <a:gd name="connsiteX2" fmla="*/ 2553992 w 4414281"/>
              <a:gd name="connsiteY2" fmla="*/ 655 h 4261505"/>
              <a:gd name="connsiteX3" fmla="*/ 1925342 w 4414281"/>
              <a:gd name="connsiteY3" fmla="*/ 127655 h 4261505"/>
              <a:gd name="connsiteX4" fmla="*/ 1537992 w 4414281"/>
              <a:gd name="connsiteY4" fmla="*/ 302280 h 4261505"/>
              <a:gd name="connsiteX5" fmla="*/ 1245892 w 4414281"/>
              <a:gd name="connsiteY5" fmla="*/ 445155 h 4261505"/>
              <a:gd name="connsiteX6" fmla="*/ 871242 w 4414281"/>
              <a:gd name="connsiteY6" fmla="*/ 600730 h 4261505"/>
              <a:gd name="connsiteX7" fmla="*/ 417217 w 4414281"/>
              <a:gd name="connsiteY7" fmla="*/ 781705 h 4261505"/>
              <a:gd name="connsiteX8" fmla="*/ 515642 w 4414281"/>
              <a:gd name="connsiteY8" fmla="*/ 883305 h 4261505"/>
              <a:gd name="connsiteX9" fmla="*/ 810917 w 4414281"/>
              <a:gd name="connsiteY9" fmla="*/ 1315105 h 4261505"/>
              <a:gd name="connsiteX10" fmla="*/ 874417 w 4414281"/>
              <a:gd name="connsiteY10" fmla="*/ 1559580 h 4261505"/>
              <a:gd name="connsiteX11" fmla="*/ 985542 w 4414281"/>
              <a:gd name="connsiteY11" fmla="*/ 1743730 h 4261505"/>
              <a:gd name="connsiteX12" fmla="*/ 1179217 w 4414281"/>
              <a:gd name="connsiteY12" fmla="*/ 1985030 h 4261505"/>
              <a:gd name="connsiteX13" fmla="*/ 1049042 w 4414281"/>
              <a:gd name="connsiteY13" fmla="*/ 2061230 h 4261505"/>
              <a:gd name="connsiteX14" fmla="*/ 953792 w 4414281"/>
              <a:gd name="connsiteY14" fmla="*/ 2099330 h 4261505"/>
              <a:gd name="connsiteX15" fmla="*/ 763292 w 4414281"/>
              <a:gd name="connsiteY15" fmla="*/ 2185055 h 4261505"/>
              <a:gd name="connsiteX16" fmla="*/ 639467 w 4414281"/>
              <a:gd name="connsiteY16" fmla="*/ 2232680 h 4261505"/>
              <a:gd name="connsiteX17" fmla="*/ 572792 w 4414281"/>
              <a:gd name="connsiteY17" fmla="*/ 2280305 h 4261505"/>
              <a:gd name="connsiteX18" fmla="*/ 544217 w 4414281"/>
              <a:gd name="connsiteY18" fmla="*/ 2318405 h 4261505"/>
              <a:gd name="connsiteX19" fmla="*/ 487067 w 4414281"/>
              <a:gd name="connsiteY19" fmla="*/ 2327930 h 4261505"/>
              <a:gd name="connsiteX20" fmla="*/ 163217 w 4414281"/>
              <a:gd name="connsiteY20" fmla="*/ 2346980 h 4261505"/>
              <a:gd name="connsiteX21" fmla="*/ 115592 w 4414281"/>
              <a:gd name="connsiteY21" fmla="*/ 2366030 h 4261505"/>
              <a:gd name="connsiteX22" fmla="*/ 39392 w 4414281"/>
              <a:gd name="connsiteY22" fmla="*/ 2385080 h 4261505"/>
              <a:gd name="connsiteX23" fmla="*/ 29867 w 4414281"/>
              <a:gd name="connsiteY23" fmla="*/ 2451755 h 4261505"/>
              <a:gd name="connsiteX24" fmla="*/ 20342 w 4414281"/>
              <a:gd name="connsiteY24" fmla="*/ 2489855 h 4261505"/>
              <a:gd name="connsiteX25" fmla="*/ 10817 w 4414281"/>
              <a:gd name="connsiteY25" fmla="*/ 2537480 h 4261505"/>
              <a:gd name="connsiteX26" fmla="*/ 1292 w 4414281"/>
              <a:gd name="connsiteY26" fmla="*/ 2727980 h 4261505"/>
              <a:gd name="connsiteX27" fmla="*/ 10817 w 4414281"/>
              <a:gd name="connsiteY27" fmla="*/ 2804180 h 4261505"/>
              <a:gd name="connsiteX28" fmla="*/ 77492 w 4414281"/>
              <a:gd name="connsiteY28" fmla="*/ 2823230 h 4261505"/>
              <a:gd name="connsiteX29" fmla="*/ 163217 w 4414281"/>
              <a:gd name="connsiteY29" fmla="*/ 3004205 h 4261505"/>
              <a:gd name="connsiteX30" fmla="*/ 248942 w 4414281"/>
              <a:gd name="connsiteY30" fmla="*/ 3194705 h 4261505"/>
              <a:gd name="connsiteX31" fmla="*/ 287042 w 4414281"/>
              <a:gd name="connsiteY31" fmla="*/ 3261380 h 4261505"/>
              <a:gd name="connsiteX32" fmla="*/ 315617 w 4414281"/>
              <a:gd name="connsiteY32" fmla="*/ 3328055 h 4261505"/>
              <a:gd name="connsiteX33" fmla="*/ 353717 w 4414281"/>
              <a:gd name="connsiteY33" fmla="*/ 3432830 h 4261505"/>
              <a:gd name="connsiteX34" fmla="*/ 429917 w 4414281"/>
              <a:gd name="connsiteY34" fmla="*/ 3547130 h 4261505"/>
              <a:gd name="connsiteX35" fmla="*/ 487067 w 4414281"/>
              <a:gd name="connsiteY35" fmla="*/ 3642380 h 4261505"/>
              <a:gd name="connsiteX36" fmla="*/ 544217 w 4414281"/>
              <a:gd name="connsiteY36" fmla="*/ 3766205 h 4261505"/>
              <a:gd name="connsiteX37" fmla="*/ 753767 w 4414281"/>
              <a:gd name="connsiteY37" fmla="*/ 4023380 h 4261505"/>
              <a:gd name="connsiteX38" fmla="*/ 887117 w 4414281"/>
              <a:gd name="connsiteY38" fmla="*/ 4166255 h 4261505"/>
              <a:gd name="connsiteX39" fmla="*/ 963317 w 4414281"/>
              <a:gd name="connsiteY39" fmla="*/ 4232930 h 4261505"/>
              <a:gd name="connsiteX40" fmla="*/ 1010942 w 4414281"/>
              <a:gd name="connsiteY40" fmla="*/ 4261505 h 4261505"/>
              <a:gd name="connsiteX41" fmla="*/ 1172867 w 4414281"/>
              <a:gd name="connsiteY41" fmla="*/ 4099580 h 4261505"/>
              <a:gd name="connsiteX42" fmla="*/ 1363367 w 4414281"/>
              <a:gd name="connsiteY42" fmla="*/ 3928130 h 4261505"/>
              <a:gd name="connsiteX43" fmla="*/ 1477667 w 4414281"/>
              <a:gd name="connsiteY43" fmla="*/ 3813830 h 4261505"/>
              <a:gd name="connsiteX44" fmla="*/ 1630067 w 4414281"/>
              <a:gd name="connsiteY44" fmla="*/ 3690005 h 4261505"/>
              <a:gd name="connsiteX45" fmla="*/ 1706267 w 4414281"/>
              <a:gd name="connsiteY45" fmla="*/ 3613805 h 4261505"/>
              <a:gd name="connsiteX46" fmla="*/ 1801517 w 4414281"/>
              <a:gd name="connsiteY46" fmla="*/ 3537605 h 4261505"/>
              <a:gd name="connsiteX47" fmla="*/ 1868192 w 4414281"/>
              <a:gd name="connsiteY47" fmla="*/ 3461405 h 4261505"/>
              <a:gd name="connsiteX48" fmla="*/ 1963442 w 4414281"/>
              <a:gd name="connsiteY48" fmla="*/ 3366155 h 4261505"/>
              <a:gd name="connsiteX49" fmla="*/ 2039642 w 4414281"/>
              <a:gd name="connsiteY49" fmla="*/ 3242330 h 4261505"/>
              <a:gd name="connsiteX50" fmla="*/ 2096792 w 4414281"/>
              <a:gd name="connsiteY50" fmla="*/ 3185180 h 4261505"/>
              <a:gd name="connsiteX51" fmla="*/ 2153942 w 4414281"/>
              <a:gd name="connsiteY51" fmla="*/ 3118505 h 4261505"/>
              <a:gd name="connsiteX52" fmla="*/ 2306342 w 4414281"/>
              <a:gd name="connsiteY52" fmla="*/ 3004205 h 4261505"/>
              <a:gd name="connsiteX53" fmla="*/ 2553992 w 4414281"/>
              <a:gd name="connsiteY53" fmla="*/ 2861330 h 4261505"/>
              <a:gd name="connsiteX54" fmla="*/ 2649242 w 4414281"/>
              <a:gd name="connsiteY54" fmla="*/ 2823230 h 4261505"/>
              <a:gd name="connsiteX55" fmla="*/ 2801642 w 4414281"/>
              <a:gd name="connsiteY55" fmla="*/ 2737505 h 4261505"/>
              <a:gd name="connsiteX56" fmla="*/ 2887367 w 4414281"/>
              <a:gd name="connsiteY56" fmla="*/ 2699405 h 4261505"/>
              <a:gd name="connsiteX57" fmla="*/ 3058817 w 4414281"/>
              <a:gd name="connsiteY57" fmla="*/ 2632730 h 4261505"/>
              <a:gd name="connsiteX58" fmla="*/ 3582692 w 4414281"/>
              <a:gd name="connsiteY58" fmla="*/ 2670830 h 4261505"/>
              <a:gd name="connsiteX59" fmla="*/ 3687467 w 4414281"/>
              <a:gd name="connsiteY59" fmla="*/ 2699405 h 4261505"/>
              <a:gd name="connsiteX60" fmla="*/ 3877967 w 4414281"/>
              <a:gd name="connsiteY60" fmla="*/ 2737505 h 4261505"/>
              <a:gd name="connsiteX61" fmla="*/ 4278017 w 4414281"/>
              <a:gd name="connsiteY61" fmla="*/ 2756555 h 4261505"/>
              <a:gd name="connsiteX62" fmla="*/ 4363742 w 4414281"/>
              <a:gd name="connsiteY62" fmla="*/ 2766080 h 4261505"/>
              <a:gd name="connsiteX63" fmla="*/ 4411367 w 4414281"/>
              <a:gd name="connsiteY63" fmla="*/ 2756555 h 4261505"/>
              <a:gd name="connsiteX64" fmla="*/ 4401842 w 4414281"/>
              <a:gd name="connsiteY64" fmla="*/ 2708930 h 4261505"/>
              <a:gd name="connsiteX65" fmla="*/ 4382792 w 4414281"/>
              <a:gd name="connsiteY65" fmla="*/ 2651780 h 4261505"/>
              <a:gd name="connsiteX66" fmla="*/ 4316117 w 4414281"/>
              <a:gd name="connsiteY66" fmla="*/ 2537480 h 4261505"/>
              <a:gd name="connsiteX67" fmla="*/ 4249442 w 4414281"/>
              <a:gd name="connsiteY67" fmla="*/ 2442230 h 4261505"/>
              <a:gd name="connsiteX68" fmla="*/ 4220867 w 4414281"/>
              <a:gd name="connsiteY68" fmla="*/ 2356505 h 4261505"/>
              <a:gd name="connsiteX69" fmla="*/ 4201817 w 4414281"/>
              <a:gd name="connsiteY69" fmla="*/ 2280305 h 4261505"/>
              <a:gd name="connsiteX70" fmla="*/ 4144667 w 4414281"/>
              <a:gd name="connsiteY70" fmla="*/ 2118380 h 4261505"/>
              <a:gd name="connsiteX71" fmla="*/ 4097042 w 4414281"/>
              <a:gd name="connsiteY71" fmla="*/ 1965980 h 4261505"/>
              <a:gd name="connsiteX72" fmla="*/ 4077992 w 4414281"/>
              <a:gd name="connsiteY72" fmla="*/ 1851680 h 4261505"/>
              <a:gd name="connsiteX73" fmla="*/ 4058942 w 4414281"/>
              <a:gd name="connsiteY73" fmla="*/ 1699280 h 4261505"/>
              <a:gd name="connsiteX74" fmla="*/ 4011317 w 4414281"/>
              <a:gd name="connsiteY74" fmla="*/ 1623080 h 4261505"/>
              <a:gd name="connsiteX75" fmla="*/ 3982742 w 4414281"/>
              <a:gd name="connsiteY75" fmla="*/ 1632605 h 4261505"/>
              <a:gd name="connsiteX76" fmla="*/ 3897017 w 4414281"/>
              <a:gd name="connsiteY76" fmla="*/ 1651655 h 4261505"/>
              <a:gd name="connsiteX77" fmla="*/ 3496967 w 4414281"/>
              <a:gd name="connsiteY77" fmla="*/ 1756430 h 4261505"/>
              <a:gd name="connsiteX78" fmla="*/ 3354092 w 4414281"/>
              <a:gd name="connsiteY78" fmla="*/ 1775480 h 4261505"/>
              <a:gd name="connsiteX79" fmla="*/ 2477792 w 4414281"/>
              <a:gd name="connsiteY79" fmla="*/ 1746905 h 4261505"/>
              <a:gd name="connsiteX80" fmla="*/ 2468267 w 4414281"/>
              <a:gd name="connsiteY80" fmla="*/ 1565930 h 4261505"/>
              <a:gd name="connsiteX81" fmla="*/ 2449217 w 4414281"/>
              <a:gd name="connsiteY81" fmla="*/ 1432580 h 4261505"/>
              <a:gd name="connsiteX82" fmla="*/ 2439692 w 4414281"/>
              <a:gd name="connsiteY82" fmla="*/ 1299230 h 4261505"/>
              <a:gd name="connsiteX83" fmla="*/ 2496842 w 4414281"/>
              <a:gd name="connsiteY83" fmla="*/ 1105555 h 4261505"/>
              <a:gd name="connsiteX84" fmla="*/ 2639717 w 4414281"/>
              <a:gd name="connsiteY84" fmla="*/ 1042055 h 4261505"/>
              <a:gd name="connsiteX85" fmla="*/ 2798467 w 4414281"/>
              <a:gd name="connsiteY85" fmla="*/ 949980 h 4261505"/>
              <a:gd name="connsiteX86" fmla="*/ 2719092 w 4414281"/>
              <a:gd name="connsiteY86" fmla="*/ 530880 h 4261505"/>
              <a:gd name="connsiteX0" fmla="*/ 2719092 w 4414281"/>
              <a:gd name="connsiteY0" fmla="*/ 530880 h 4261505"/>
              <a:gd name="connsiteX1" fmla="*/ 2646067 w 4414281"/>
              <a:gd name="connsiteY1" fmla="*/ 181631 h 4261505"/>
              <a:gd name="connsiteX2" fmla="*/ 2553992 w 4414281"/>
              <a:gd name="connsiteY2" fmla="*/ 655 h 4261505"/>
              <a:gd name="connsiteX3" fmla="*/ 1925342 w 4414281"/>
              <a:gd name="connsiteY3" fmla="*/ 127655 h 4261505"/>
              <a:gd name="connsiteX4" fmla="*/ 1537992 w 4414281"/>
              <a:gd name="connsiteY4" fmla="*/ 302280 h 4261505"/>
              <a:gd name="connsiteX5" fmla="*/ 1245892 w 4414281"/>
              <a:gd name="connsiteY5" fmla="*/ 445155 h 4261505"/>
              <a:gd name="connsiteX6" fmla="*/ 871242 w 4414281"/>
              <a:gd name="connsiteY6" fmla="*/ 600730 h 4261505"/>
              <a:gd name="connsiteX7" fmla="*/ 417217 w 4414281"/>
              <a:gd name="connsiteY7" fmla="*/ 781705 h 4261505"/>
              <a:gd name="connsiteX8" fmla="*/ 515642 w 4414281"/>
              <a:gd name="connsiteY8" fmla="*/ 883305 h 4261505"/>
              <a:gd name="connsiteX9" fmla="*/ 810917 w 4414281"/>
              <a:gd name="connsiteY9" fmla="*/ 1315105 h 4261505"/>
              <a:gd name="connsiteX10" fmla="*/ 874417 w 4414281"/>
              <a:gd name="connsiteY10" fmla="*/ 1559580 h 4261505"/>
              <a:gd name="connsiteX11" fmla="*/ 985542 w 4414281"/>
              <a:gd name="connsiteY11" fmla="*/ 1743730 h 4261505"/>
              <a:gd name="connsiteX12" fmla="*/ 1179217 w 4414281"/>
              <a:gd name="connsiteY12" fmla="*/ 1985030 h 4261505"/>
              <a:gd name="connsiteX13" fmla="*/ 1049042 w 4414281"/>
              <a:gd name="connsiteY13" fmla="*/ 2061230 h 4261505"/>
              <a:gd name="connsiteX14" fmla="*/ 953792 w 4414281"/>
              <a:gd name="connsiteY14" fmla="*/ 2099330 h 4261505"/>
              <a:gd name="connsiteX15" fmla="*/ 763292 w 4414281"/>
              <a:gd name="connsiteY15" fmla="*/ 2185055 h 4261505"/>
              <a:gd name="connsiteX16" fmla="*/ 639467 w 4414281"/>
              <a:gd name="connsiteY16" fmla="*/ 2232680 h 4261505"/>
              <a:gd name="connsiteX17" fmla="*/ 572792 w 4414281"/>
              <a:gd name="connsiteY17" fmla="*/ 2280305 h 4261505"/>
              <a:gd name="connsiteX18" fmla="*/ 544217 w 4414281"/>
              <a:gd name="connsiteY18" fmla="*/ 2318405 h 4261505"/>
              <a:gd name="connsiteX19" fmla="*/ 487067 w 4414281"/>
              <a:gd name="connsiteY19" fmla="*/ 2327930 h 4261505"/>
              <a:gd name="connsiteX20" fmla="*/ 163217 w 4414281"/>
              <a:gd name="connsiteY20" fmla="*/ 2346980 h 4261505"/>
              <a:gd name="connsiteX21" fmla="*/ 115592 w 4414281"/>
              <a:gd name="connsiteY21" fmla="*/ 2366030 h 4261505"/>
              <a:gd name="connsiteX22" fmla="*/ 39392 w 4414281"/>
              <a:gd name="connsiteY22" fmla="*/ 2385080 h 4261505"/>
              <a:gd name="connsiteX23" fmla="*/ 29867 w 4414281"/>
              <a:gd name="connsiteY23" fmla="*/ 2451755 h 4261505"/>
              <a:gd name="connsiteX24" fmla="*/ 20342 w 4414281"/>
              <a:gd name="connsiteY24" fmla="*/ 2489855 h 4261505"/>
              <a:gd name="connsiteX25" fmla="*/ 10817 w 4414281"/>
              <a:gd name="connsiteY25" fmla="*/ 2537480 h 4261505"/>
              <a:gd name="connsiteX26" fmla="*/ 1292 w 4414281"/>
              <a:gd name="connsiteY26" fmla="*/ 2727980 h 4261505"/>
              <a:gd name="connsiteX27" fmla="*/ 10817 w 4414281"/>
              <a:gd name="connsiteY27" fmla="*/ 2804180 h 4261505"/>
              <a:gd name="connsiteX28" fmla="*/ 77492 w 4414281"/>
              <a:gd name="connsiteY28" fmla="*/ 2823230 h 4261505"/>
              <a:gd name="connsiteX29" fmla="*/ 163217 w 4414281"/>
              <a:gd name="connsiteY29" fmla="*/ 3004205 h 4261505"/>
              <a:gd name="connsiteX30" fmla="*/ 248942 w 4414281"/>
              <a:gd name="connsiteY30" fmla="*/ 3194705 h 4261505"/>
              <a:gd name="connsiteX31" fmla="*/ 287042 w 4414281"/>
              <a:gd name="connsiteY31" fmla="*/ 3261380 h 4261505"/>
              <a:gd name="connsiteX32" fmla="*/ 315617 w 4414281"/>
              <a:gd name="connsiteY32" fmla="*/ 3328055 h 4261505"/>
              <a:gd name="connsiteX33" fmla="*/ 353717 w 4414281"/>
              <a:gd name="connsiteY33" fmla="*/ 3432830 h 4261505"/>
              <a:gd name="connsiteX34" fmla="*/ 429917 w 4414281"/>
              <a:gd name="connsiteY34" fmla="*/ 3547130 h 4261505"/>
              <a:gd name="connsiteX35" fmla="*/ 487067 w 4414281"/>
              <a:gd name="connsiteY35" fmla="*/ 3642380 h 4261505"/>
              <a:gd name="connsiteX36" fmla="*/ 544217 w 4414281"/>
              <a:gd name="connsiteY36" fmla="*/ 3766205 h 4261505"/>
              <a:gd name="connsiteX37" fmla="*/ 753767 w 4414281"/>
              <a:gd name="connsiteY37" fmla="*/ 4023380 h 4261505"/>
              <a:gd name="connsiteX38" fmla="*/ 887117 w 4414281"/>
              <a:gd name="connsiteY38" fmla="*/ 4166255 h 4261505"/>
              <a:gd name="connsiteX39" fmla="*/ 963317 w 4414281"/>
              <a:gd name="connsiteY39" fmla="*/ 4232930 h 4261505"/>
              <a:gd name="connsiteX40" fmla="*/ 1010942 w 4414281"/>
              <a:gd name="connsiteY40" fmla="*/ 4261505 h 4261505"/>
              <a:gd name="connsiteX41" fmla="*/ 1172867 w 4414281"/>
              <a:gd name="connsiteY41" fmla="*/ 4099580 h 4261505"/>
              <a:gd name="connsiteX42" fmla="*/ 1363367 w 4414281"/>
              <a:gd name="connsiteY42" fmla="*/ 3928130 h 4261505"/>
              <a:gd name="connsiteX43" fmla="*/ 1477667 w 4414281"/>
              <a:gd name="connsiteY43" fmla="*/ 3813830 h 4261505"/>
              <a:gd name="connsiteX44" fmla="*/ 1630067 w 4414281"/>
              <a:gd name="connsiteY44" fmla="*/ 3690005 h 4261505"/>
              <a:gd name="connsiteX45" fmla="*/ 1706267 w 4414281"/>
              <a:gd name="connsiteY45" fmla="*/ 3613805 h 4261505"/>
              <a:gd name="connsiteX46" fmla="*/ 1801517 w 4414281"/>
              <a:gd name="connsiteY46" fmla="*/ 3537605 h 4261505"/>
              <a:gd name="connsiteX47" fmla="*/ 1868192 w 4414281"/>
              <a:gd name="connsiteY47" fmla="*/ 3461405 h 4261505"/>
              <a:gd name="connsiteX48" fmla="*/ 1963442 w 4414281"/>
              <a:gd name="connsiteY48" fmla="*/ 3366155 h 4261505"/>
              <a:gd name="connsiteX49" fmla="*/ 2039642 w 4414281"/>
              <a:gd name="connsiteY49" fmla="*/ 3242330 h 4261505"/>
              <a:gd name="connsiteX50" fmla="*/ 2096792 w 4414281"/>
              <a:gd name="connsiteY50" fmla="*/ 3185180 h 4261505"/>
              <a:gd name="connsiteX51" fmla="*/ 2153942 w 4414281"/>
              <a:gd name="connsiteY51" fmla="*/ 3118505 h 4261505"/>
              <a:gd name="connsiteX52" fmla="*/ 2306342 w 4414281"/>
              <a:gd name="connsiteY52" fmla="*/ 3004205 h 4261505"/>
              <a:gd name="connsiteX53" fmla="*/ 2553992 w 4414281"/>
              <a:gd name="connsiteY53" fmla="*/ 2861330 h 4261505"/>
              <a:gd name="connsiteX54" fmla="*/ 2649242 w 4414281"/>
              <a:gd name="connsiteY54" fmla="*/ 2823230 h 4261505"/>
              <a:gd name="connsiteX55" fmla="*/ 2801642 w 4414281"/>
              <a:gd name="connsiteY55" fmla="*/ 2737505 h 4261505"/>
              <a:gd name="connsiteX56" fmla="*/ 2887367 w 4414281"/>
              <a:gd name="connsiteY56" fmla="*/ 2699405 h 4261505"/>
              <a:gd name="connsiteX57" fmla="*/ 3058817 w 4414281"/>
              <a:gd name="connsiteY57" fmla="*/ 2632730 h 4261505"/>
              <a:gd name="connsiteX58" fmla="*/ 3582692 w 4414281"/>
              <a:gd name="connsiteY58" fmla="*/ 2670830 h 4261505"/>
              <a:gd name="connsiteX59" fmla="*/ 3687467 w 4414281"/>
              <a:gd name="connsiteY59" fmla="*/ 2699405 h 4261505"/>
              <a:gd name="connsiteX60" fmla="*/ 3877967 w 4414281"/>
              <a:gd name="connsiteY60" fmla="*/ 2737505 h 4261505"/>
              <a:gd name="connsiteX61" fmla="*/ 4278017 w 4414281"/>
              <a:gd name="connsiteY61" fmla="*/ 2756555 h 4261505"/>
              <a:gd name="connsiteX62" fmla="*/ 4363742 w 4414281"/>
              <a:gd name="connsiteY62" fmla="*/ 2766080 h 4261505"/>
              <a:gd name="connsiteX63" fmla="*/ 4411367 w 4414281"/>
              <a:gd name="connsiteY63" fmla="*/ 2756555 h 4261505"/>
              <a:gd name="connsiteX64" fmla="*/ 4401842 w 4414281"/>
              <a:gd name="connsiteY64" fmla="*/ 2708930 h 4261505"/>
              <a:gd name="connsiteX65" fmla="*/ 4382792 w 4414281"/>
              <a:gd name="connsiteY65" fmla="*/ 2651780 h 4261505"/>
              <a:gd name="connsiteX66" fmla="*/ 4316117 w 4414281"/>
              <a:gd name="connsiteY66" fmla="*/ 2537480 h 4261505"/>
              <a:gd name="connsiteX67" fmla="*/ 4249442 w 4414281"/>
              <a:gd name="connsiteY67" fmla="*/ 2442230 h 4261505"/>
              <a:gd name="connsiteX68" fmla="*/ 4220867 w 4414281"/>
              <a:gd name="connsiteY68" fmla="*/ 2356505 h 4261505"/>
              <a:gd name="connsiteX69" fmla="*/ 4201817 w 4414281"/>
              <a:gd name="connsiteY69" fmla="*/ 2280305 h 4261505"/>
              <a:gd name="connsiteX70" fmla="*/ 4144667 w 4414281"/>
              <a:gd name="connsiteY70" fmla="*/ 2118380 h 4261505"/>
              <a:gd name="connsiteX71" fmla="*/ 4097042 w 4414281"/>
              <a:gd name="connsiteY71" fmla="*/ 1965980 h 4261505"/>
              <a:gd name="connsiteX72" fmla="*/ 4077992 w 4414281"/>
              <a:gd name="connsiteY72" fmla="*/ 1851680 h 4261505"/>
              <a:gd name="connsiteX73" fmla="*/ 4058942 w 4414281"/>
              <a:gd name="connsiteY73" fmla="*/ 1699280 h 4261505"/>
              <a:gd name="connsiteX74" fmla="*/ 4011317 w 4414281"/>
              <a:gd name="connsiteY74" fmla="*/ 1623080 h 4261505"/>
              <a:gd name="connsiteX75" fmla="*/ 3982742 w 4414281"/>
              <a:gd name="connsiteY75" fmla="*/ 1632605 h 4261505"/>
              <a:gd name="connsiteX76" fmla="*/ 3897017 w 4414281"/>
              <a:gd name="connsiteY76" fmla="*/ 1651655 h 4261505"/>
              <a:gd name="connsiteX77" fmla="*/ 3496967 w 4414281"/>
              <a:gd name="connsiteY77" fmla="*/ 1756430 h 4261505"/>
              <a:gd name="connsiteX78" fmla="*/ 3354092 w 4414281"/>
              <a:gd name="connsiteY78" fmla="*/ 1775480 h 4261505"/>
              <a:gd name="connsiteX79" fmla="*/ 2477792 w 4414281"/>
              <a:gd name="connsiteY79" fmla="*/ 1746905 h 4261505"/>
              <a:gd name="connsiteX80" fmla="*/ 2468267 w 4414281"/>
              <a:gd name="connsiteY80" fmla="*/ 1565930 h 4261505"/>
              <a:gd name="connsiteX81" fmla="*/ 2449217 w 4414281"/>
              <a:gd name="connsiteY81" fmla="*/ 1432580 h 4261505"/>
              <a:gd name="connsiteX82" fmla="*/ 2439692 w 4414281"/>
              <a:gd name="connsiteY82" fmla="*/ 1299230 h 4261505"/>
              <a:gd name="connsiteX83" fmla="*/ 2496842 w 4414281"/>
              <a:gd name="connsiteY83" fmla="*/ 1105555 h 4261505"/>
              <a:gd name="connsiteX84" fmla="*/ 2639717 w 4414281"/>
              <a:gd name="connsiteY84" fmla="*/ 1042055 h 4261505"/>
              <a:gd name="connsiteX85" fmla="*/ 2798467 w 4414281"/>
              <a:gd name="connsiteY85" fmla="*/ 949980 h 4261505"/>
              <a:gd name="connsiteX86" fmla="*/ 2719092 w 4414281"/>
              <a:gd name="connsiteY86" fmla="*/ 530880 h 4261505"/>
              <a:gd name="connsiteX0" fmla="*/ 2719092 w 4414281"/>
              <a:gd name="connsiteY0" fmla="*/ 530880 h 4261505"/>
              <a:gd name="connsiteX1" fmla="*/ 2646067 w 4414281"/>
              <a:gd name="connsiteY1" fmla="*/ 181631 h 4261505"/>
              <a:gd name="connsiteX2" fmla="*/ 2553992 w 4414281"/>
              <a:gd name="connsiteY2" fmla="*/ 655 h 4261505"/>
              <a:gd name="connsiteX3" fmla="*/ 1925342 w 4414281"/>
              <a:gd name="connsiteY3" fmla="*/ 127655 h 4261505"/>
              <a:gd name="connsiteX4" fmla="*/ 1537992 w 4414281"/>
              <a:gd name="connsiteY4" fmla="*/ 302280 h 4261505"/>
              <a:gd name="connsiteX5" fmla="*/ 1245892 w 4414281"/>
              <a:gd name="connsiteY5" fmla="*/ 445155 h 4261505"/>
              <a:gd name="connsiteX6" fmla="*/ 871242 w 4414281"/>
              <a:gd name="connsiteY6" fmla="*/ 600730 h 4261505"/>
              <a:gd name="connsiteX7" fmla="*/ 417217 w 4414281"/>
              <a:gd name="connsiteY7" fmla="*/ 781705 h 4261505"/>
              <a:gd name="connsiteX8" fmla="*/ 515642 w 4414281"/>
              <a:gd name="connsiteY8" fmla="*/ 883305 h 4261505"/>
              <a:gd name="connsiteX9" fmla="*/ 810917 w 4414281"/>
              <a:gd name="connsiteY9" fmla="*/ 1315105 h 4261505"/>
              <a:gd name="connsiteX10" fmla="*/ 874417 w 4414281"/>
              <a:gd name="connsiteY10" fmla="*/ 1559580 h 4261505"/>
              <a:gd name="connsiteX11" fmla="*/ 985542 w 4414281"/>
              <a:gd name="connsiteY11" fmla="*/ 1743730 h 4261505"/>
              <a:gd name="connsiteX12" fmla="*/ 1179217 w 4414281"/>
              <a:gd name="connsiteY12" fmla="*/ 1985030 h 4261505"/>
              <a:gd name="connsiteX13" fmla="*/ 1049042 w 4414281"/>
              <a:gd name="connsiteY13" fmla="*/ 2061230 h 4261505"/>
              <a:gd name="connsiteX14" fmla="*/ 953792 w 4414281"/>
              <a:gd name="connsiteY14" fmla="*/ 2099330 h 4261505"/>
              <a:gd name="connsiteX15" fmla="*/ 763292 w 4414281"/>
              <a:gd name="connsiteY15" fmla="*/ 2185055 h 4261505"/>
              <a:gd name="connsiteX16" fmla="*/ 639467 w 4414281"/>
              <a:gd name="connsiteY16" fmla="*/ 2232680 h 4261505"/>
              <a:gd name="connsiteX17" fmla="*/ 572792 w 4414281"/>
              <a:gd name="connsiteY17" fmla="*/ 2280305 h 4261505"/>
              <a:gd name="connsiteX18" fmla="*/ 544217 w 4414281"/>
              <a:gd name="connsiteY18" fmla="*/ 2318405 h 4261505"/>
              <a:gd name="connsiteX19" fmla="*/ 487067 w 4414281"/>
              <a:gd name="connsiteY19" fmla="*/ 2327930 h 4261505"/>
              <a:gd name="connsiteX20" fmla="*/ 163217 w 4414281"/>
              <a:gd name="connsiteY20" fmla="*/ 2346980 h 4261505"/>
              <a:gd name="connsiteX21" fmla="*/ 115592 w 4414281"/>
              <a:gd name="connsiteY21" fmla="*/ 2366030 h 4261505"/>
              <a:gd name="connsiteX22" fmla="*/ 39392 w 4414281"/>
              <a:gd name="connsiteY22" fmla="*/ 2385080 h 4261505"/>
              <a:gd name="connsiteX23" fmla="*/ 29867 w 4414281"/>
              <a:gd name="connsiteY23" fmla="*/ 2451755 h 4261505"/>
              <a:gd name="connsiteX24" fmla="*/ 20342 w 4414281"/>
              <a:gd name="connsiteY24" fmla="*/ 2489855 h 4261505"/>
              <a:gd name="connsiteX25" fmla="*/ 10817 w 4414281"/>
              <a:gd name="connsiteY25" fmla="*/ 2537480 h 4261505"/>
              <a:gd name="connsiteX26" fmla="*/ 1292 w 4414281"/>
              <a:gd name="connsiteY26" fmla="*/ 2727980 h 4261505"/>
              <a:gd name="connsiteX27" fmla="*/ 10817 w 4414281"/>
              <a:gd name="connsiteY27" fmla="*/ 2804180 h 4261505"/>
              <a:gd name="connsiteX28" fmla="*/ 77492 w 4414281"/>
              <a:gd name="connsiteY28" fmla="*/ 2823230 h 4261505"/>
              <a:gd name="connsiteX29" fmla="*/ 163217 w 4414281"/>
              <a:gd name="connsiteY29" fmla="*/ 3004205 h 4261505"/>
              <a:gd name="connsiteX30" fmla="*/ 248942 w 4414281"/>
              <a:gd name="connsiteY30" fmla="*/ 3194705 h 4261505"/>
              <a:gd name="connsiteX31" fmla="*/ 287042 w 4414281"/>
              <a:gd name="connsiteY31" fmla="*/ 3261380 h 4261505"/>
              <a:gd name="connsiteX32" fmla="*/ 315617 w 4414281"/>
              <a:gd name="connsiteY32" fmla="*/ 3328055 h 4261505"/>
              <a:gd name="connsiteX33" fmla="*/ 353717 w 4414281"/>
              <a:gd name="connsiteY33" fmla="*/ 3432830 h 4261505"/>
              <a:gd name="connsiteX34" fmla="*/ 429917 w 4414281"/>
              <a:gd name="connsiteY34" fmla="*/ 3547130 h 4261505"/>
              <a:gd name="connsiteX35" fmla="*/ 487067 w 4414281"/>
              <a:gd name="connsiteY35" fmla="*/ 3642380 h 4261505"/>
              <a:gd name="connsiteX36" fmla="*/ 544217 w 4414281"/>
              <a:gd name="connsiteY36" fmla="*/ 3766205 h 4261505"/>
              <a:gd name="connsiteX37" fmla="*/ 753767 w 4414281"/>
              <a:gd name="connsiteY37" fmla="*/ 4023380 h 4261505"/>
              <a:gd name="connsiteX38" fmla="*/ 887117 w 4414281"/>
              <a:gd name="connsiteY38" fmla="*/ 4166255 h 4261505"/>
              <a:gd name="connsiteX39" fmla="*/ 963317 w 4414281"/>
              <a:gd name="connsiteY39" fmla="*/ 4232930 h 4261505"/>
              <a:gd name="connsiteX40" fmla="*/ 1010942 w 4414281"/>
              <a:gd name="connsiteY40" fmla="*/ 4261505 h 4261505"/>
              <a:gd name="connsiteX41" fmla="*/ 1172867 w 4414281"/>
              <a:gd name="connsiteY41" fmla="*/ 4099580 h 4261505"/>
              <a:gd name="connsiteX42" fmla="*/ 1363367 w 4414281"/>
              <a:gd name="connsiteY42" fmla="*/ 3928130 h 4261505"/>
              <a:gd name="connsiteX43" fmla="*/ 1477667 w 4414281"/>
              <a:gd name="connsiteY43" fmla="*/ 3813830 h 4261505"/>
              <a:gd name="connsiteX44" fmla="*/ 1630067 w 4414281"/>
              <a:gd name="connsiteY44" fmla="*/ 3690005 h 4261505"/>
              <a:gd name="connsiteX45" fmla="*/ 1706267 w 4414281"/>
              <a:gd name="connsiteY45" fmla="*/ 3613805 h 4261505"/>
              <a:gd name="connsiteX46" fmla="*/ 1801517 w 4414281"/>
              <a:gd name="connsiteY46" fmla="*/ 3537605 h 4261505"/>
              <a:gd name="connsiteX47" fmla="*/ 1868192 w 4414281"/>
              <a:gd name="connsiteY47" fmla="*/ 3461405 h 4261505"/>
              <a:gd name="connsiteX48" fmla="*/ 1963442 w 4414281"/>
              <a:gd name="connsiteY48" fmla="*/ 3366155 h 4261505"/>
              <a:gd name="connsiteX49" fmla="*/ 2039642 w 4414281"/>
              <a:gd name="connsiteY49" fmla="*/ 3242330 h 4261505"/>
              <a:gd name="connsiteX50" fmla="*/ 2096792 w 4414281"/>
              <a:gd name="connsiteY50" fmla="*/ 3185180 h 4261505"/>
              <a:gd name="connsiteX51" fmla="*/ 2153942 w 4414281"/>
              <a:gd name="connsiteY51" fmla="*/ 3118505 h 4261505"/>
              <a:gd name="connsiteX52" fmla="*/ 2306342 w 4414281"/>
              <a:gd name="connsiteY52" fmla="*/ 3004205 h 4261505"/>
              <a:gd name="connsiteX53" fmla="*/ 2553992 w 4414281"/>
              <a:gd name="connsiteY53" fmla="*/ 2861330 h 4261505"/>
              <a:gd name="connsiteX54" fmla="*/ 2649242 w 4414281"/>
              <a:gd name="connsiteY54" fmla="*/ 2823230 h 4261505"/>
              <a:gd name="connsiteX55" fmla="*/ 2801642 w 4414281"/>
              <a:gd name="connsiteY55" fmla="*/ 2737505 h 4261505"/>
              <a:gd name="connsiteX56" fmla="*/ 2887367 w 4414281"/>
              <a:gd name="connsiteY56" fmla="*/ 2699405 h 4261505"/>
              <a:gd name="connsiteX57" fmla="*/ 3058817 w 4414281"/>
              <a:gd name="connsiteY57" fmla="*/ 2632730 h 4261505"/>
              <a:gd name="connsiteX58" fmla="*/ 3582692 w 4414281"/>
              <a:gd name="connsiteY58" fmla="*/ 2670830 h 4261505"/>
              <a:gd name="connsiteX59" fmla="*/ 3687467 w 4414281"/>
              <a:gd name="connsiteY59" fmla="*/ 2699405 h 4261505"/>
              <a:gd name="connsiteX60" fmla="*/ 3877967 w 4414281"/>
              <a:gd name="connsiteY60" fmla="*/ 2737505 h 4261505"/>
              <a:gd name="connsiteX61" fmla="*/ 4278017 w 4414281"/>
              <a:gd name="connsiteY61" fmla="*/ 2756555 h 4261505"/>
              <a:gd name="connsiteX62" fmla="*/ 4363742 w 4414281"/>
              <a:gd name="connsiteY62" fmla="*/ 2766080 h 4261505"/>
              <a:gd name="connsiteX63" fmla="*/ 4411367 w 4414281"/>
              <a:gd name="connsiteY63" fmla="*/ 2756555 h 4261505"/>
              <a:gd name="connsiteX64" fmla="*/ 4401842 w 4414281"/>
              <a:gd name="connsiteY64" fmla="*/ 2708930 h 4261505"/>
              <a:gd name="connsiteX65" fmla="*/ 4382792 w 4414281"/>
              <a:gd name="connsiteY65" fmla="*/ 2651780 h 4261505"/>
              <a:gd name="connsiteX66" fmla="*/ 4316117 w 4414281"/>
              <a:gd name="connsiteY66" fmla="*/ 2537480 h 4261505"/>
              <a:gd name="connsiteX67" fmla="*/ 4249442 w 4414281"/>
              <a:gd name="connsiteY67" fmla="*/ 2442230 h 4261505"/>
              <a:gd name="connsiteX68" fmla="*/ 4220867 w 4414281"/>
              <a:gd name="connsiteY68" fmla="*/ 2356505 h 4261505"/>
              <a:gd name="connsiteX69" fmla="*/ 4201817 w 4414281"/>
              <a:gd name="connsiteY69" fmla="*/ 2280305 h 4261505"/>
              <a:gd name="connsiteX70" fmla="*/ 4144667 w 4414281"/>
              <a:gd name="connsiteY70" fmla="*/ 2118380 h 4261505"/>
              <a:gd name="connsiteX71" fmla="*/ 4097042 w 4414281"/>
              <a:gd name="connsiteY71" fmla="*/ 1965980 h 4261505"/>
              <a:gd name="connsiteX72" fmla="*/ 4077992 w 4414281"/>
              <a:gd name="connsiteY72" fmla="*/ 1851680 h 4261505"/>
              <a:gd name="connsiteX73" fmla="*/ 4058942 w 4414281"/>
              <a:gd name="connsiteY73" fmla="*/ 1699280 h 4261505"/>
              <a:gd name="connsiteX74" fmla="*/ 4011317 w 4414281"/>
              <a:gd name="connsiteY74" fmla="*/ 1623080 h 4261505"/>
              <a:gd name="connsiteX75" fmla="*/ 3982742 w 4414281"/>
              <a:gd name="connsiteY75" fmla="*/ 1632605 h 4261505"/>
              <a:gd name="connsiteX76" fmla="*/ 3897017 w 4414281"/>
              <a:gd name="connsiteY76" fmla="*/ 1651655 h 4261505"/>
              <a:gd name="connsiteX77" fmla="*/ 3496967 w 4414281"/>
              <a:gd name="connsiteY77" fmla="*/ 1756430 h 4261505"/>
              <a:gd name="connsiteX78" fmla="*/ 3354092 w 4414281"/>
              <a:gd name="connsiteY78" fmla="*/ 1775480 h 4261505"/>
              <a:gd name="connsiteX79" fmla="*/ 2477792 w 4414281"/>
              <a:gd name="connsiteY79" fmla="*/ 1746905 h 4261505"/>
              <a:gd name="connsiteX80" fmla="*/ 2468267 w 4414281"/>
              <a:gd name="connsiteY80" fmla="*/ 1565930 h 4261505"/>
              <a:gd name="connsiteX81" fmla="*/ 2449217 w 4414281"/>
              <a:gd name="connsiteY81" fmla="*/ 1432580 h 4261505"/>
              <a:gd name="connsiteX82" fmla="*/ 2439692 w 4414281"/>
              <a:gd name="connsiteY82" fmla="*/ 1299230 h 4261505"/>
              <a:gd name="connsiteX83" fmla="*/ 2496842 w 4414281"/>
              <a:gd name="connsiteY83" fmla="*/ 1105555 h 4261505"/>
              <a:gd name="connsiteX84" fmla="*/ 2639717 w 4414281"/>
              <a:gd name="connsiteY84" fmla="*/ 1042055 h 4261505"/>
              <a:gd name="connsiteX85" fmla="*/ 2798467 w 4414281"/>
              <a:gd name="connsiteY85" fmla="*/ 949980 h 4261505"/>
              <a:gd name="connsiteX86" fmla="*/ 2719092 w 4414281"/>
              <a:gd name="connsiteY86" fmla="*/ 530880 h 4261505"/>
              <a:gd name="connsiteX0" fmla="*/ 2719092 w 4414281"/>
              <a:gd name="connsiteY0" fmla="*/ 530880 h 4261505"/>
              <a:gd name="connsiteX1" fmla="*/ 2646067 w 4414281"/>
              <a:gd name="connsiteY1" fmla="*/ 181631 h 4261505"/>
              <a:gd name="connsiteX2" fmla="*/ 2553992 w 4414281"/>
              <a:gd name="connsiteY2" fmla="*/ 655 h 4261505"/>
              <a:gd name="connsiteX3" fmla="*/ 1925342 w 4414281"/>
              <a:gd name="connsiteY3" fmla="*/ 127655 h 4261505"/>
              <a:gd name="connsiteX4" fmla="*/ 1537992 w 4414281"/>
              <a:gd name="connsiteY4" fmla="*/ 302280 h 4261505"/>
              <a:gd name="connsiteX5" fmla="*/ 1245892 w 4414281"/>
              <a:gd name="connsiteY5" fmla="*/ 445155 h 4261505"/>
              <a:gd name="connsiteX6" fmla="*/ 871242 w 4414281"/>
              <a:gd name="connsiteY6" fmla="*/ 600730 h 4261505"/>
              <a:gd name="connsiteX7" fmla="*/ 417217 w 4414281"/>
              <a:gd name="connsiteY7" fmla="*/ 781705 h 4261505"/>
              <a:gd name="connsiteX8" fmla="*/ 515642 w 4414281"/>
              <a:gd name="connsiteY8" fmla="*/ 883305 h 4261505"/>
              <a:gd name="connsiteX9" fmla="*/ 810917 w 4414281"/>
              <a:gd name="connsiteY9" fmla="*/ 1315105 h 4261505"/>
              <a:gd name="connsiteX10" fmla="*/ 874417 w 4414281"/>
              <a:gd name="connsiteY10" fmla="*/ 1559580 h 4261505"/>
              <a:gd name="connsiteX11" fmla="*/ 985542 w 4414281"/>
              <a:gd name="connsiteY11" fmla="*/ 1743730 h 4261505"/>
              <a:gd name="connsiteX12" fmla="*/ 1179217 w 4414281"/>
              <a:gd name="connsiteY12" fmla="*/ 1985030 h 4261505"/>
              <a:gd name="connsiteX13" fmla="*/ 1049042 w 4414281"/>
              <a:gd name="connsiteY13" fmla="*/ 2061230 h 4261505"/>
              <a:gd name="connsiteX14" fmla="*/ 953792 w 4414281"/>
              <a:gd name="connsiteY14" fmla="*/ 2099330 h 4261505"/>
              <a:gd name="connsiteX15" fmla="*/ 763292 w 4414281"/>
              <a:gd name="connsiteY15" fmla="*/ 2185055 h 4261505"/>
              <a:gd name="connsiteX16" fmla="*/ 639467 w 4414281"/>
              <a:gd name="connsiteY16" fmla="*/ 2232680 h 4261505"/>
              <a:gd name="connsiteX17" fmla="*/ 572792 w 4414281"/>
              <a:gd name="connsiteY17" fmla="*/ 2280305 h 4261505"/>
              <a:gd name="connsiteX18" fmla="*/ 544217 w 4414281"/>
              <a:gd name="connsiteY18" fmla="*/ 2318405 h 4261505"/>
              <a:gd name="connsiteX19" fmla="*/ 487067 w 4414281"/>
              <a:gd name="connsiteY19" fmla="*/ 2327930 h 4261505"/>
              <a:gd name="connsiteX20" fmla="*/ 163217 w 4414281"/>
              <a:gd name="connsiteY20" fmla="*/ 2346980 h 4261505"/>
              <a:gd name="connsiteX21" fmla="*/ 115592 w 4414281"/>
              <a:gd name="connsiteY21" fmla="*/ 2366030 h 4261505"/>
              <a:gd name="connsiteX22" fmla="*/ 39392 w 4414281"/>
              <a:gd name="connsiteY22" fmla="*/ 2385080 h 4261505"/>
              <a:gd name="connsiteX23" fmla="*/ 29867 w 4414281"/>
              <a:gd name="connsiteY23" fmla="*/ 2451755 h 4261505"/>
              <a:gd name="connsiteX24" fmla="*/ 20342 w 4414281"/>
              <a:gd name="connsiteY24" fmla="*/ 2489855 h 4261505"/>
              <a:gd name="connsiteX25" fmla="*/ 10817 w 4414281"/>
              <a:gd name="connsiteY25" fmla="*/ 2537480 h 4261505"/>
              <a:gd name="connsiteX26" fmla="*/ 1292 w 4414281"/>
              <a:gd name="connsiteY26" fmla="*/ 2727980 h 4261505"/>
              <a:gd name="connsiteX27" fmla="*/ 10817 w 4414281"/>
              <a:gd name="connsiteY27" fmla="*/ 2804180 h 4261505"/>
              <a:gd name="connsiteX28" fmla="*/ 77492 w 4414281"/>
              <a:gd name="connsiteY28" fmla="*/ 2823230 h 4261505"/>
              <a:gd name="connsiteX29" fmla="*/ 163217 w 4414281"/>
              <a:gd name="connsiteY29" fmla="*/ 3004205 h 4261505"/>
              <a:gd name="connsiteX30" fmla="*/ 248942 w 4414281"/>
              <a:gd name="connsiteY30" fmla="*/ 3194705 h 4261505"/>
              <a:gd name="connsiteX31" fmla="*/ 287042 w 4414281"/>
              <a:gd name="connsiteY31" fmla="*/ 3261380 h 4261505"/>
              <a:gd name="connsiteX32" fmla="*/ 315617 w 4414281"/>
              <a:gd name="connsiteY32" fmla="*/ 3328055 h 4261505"/>
              <a:gd name="connsiteX33" fmla="*/ 353717 w 4414281"/>
              <a:gd name="connsiteY33" fmla="*/ 3432830 h 4261505"/>
              <a:gd name="connsiteX34" fmla="*/ 429917 w 4414281"/>
              <a:gd name="connsiteY34" fmla="*/ 3547130 h 4261505"/>
              <a:gd name="connsiteX35" fmla="*/ 487067 w 4414281"/>
              <a:gd name="connsiteY35" fmla="*/ 3642380 h 4261505"/>
              <a:gd name="connsiteX36" fmla="*/ 544217 w 4414281"/>
              <a:gd name="connsiteY36" fmla="*/ 3766205 h 4261505"/>
              <a:gd name="connsiteX37" fmla="*/ 753767 w 4414281"/>
              <a:gd name="connsiteY37" fmla="*/ 4023380 h 4261505"/>
              <a:gd name="connsiteX38" fmla="*/ 887117 w 4414281"/>
              <a:gd name="connsiteY38" fmla="*/ 4166255 h 4261505"/>
              <a:gd name="connsiteX39" fmla="*/ 963317 w 4414281"/>
              <a:gd name="connsiteY39" fmla="*/ 4232930 h 4261505"/>
              <a:gd name="connsiteX40" fmla="*/ 1010942 w 4414281"/>
              <a:gd name="connsiteY40" fmla="*/ 4261505 h 4261505"/>
              <a:gd name="connsiteX41" fmla="*/ 1172867 w 4414281"/>
              <a:gd name="connsiteY41" fmla="*/ 4099580 h 4261505"/>
              <a:gd name="connsiteX42" fmla="*/ 1363367 w 4414281"/>
              <a:gd name="connsiteY42" fmla="*/ 3928130 h 4261505"/>
              <a:gd name="connsiteX43" fmla="*/ 1477667 w 4414281"/>
              <a:gd name="connsiteY43" fmla="*/ 3813830 h 4261505"/>
              <a:gd name="connsiteX44" fmla="*/ 1630067 w 4414281"/>
              <a:gd name="connsiteY44" fmla="*/ 3690005 h 4261505"/>
              <a:gd name="connsiteX45" fmla="*/ 1706267 w 4414281"/>
              <a:gd name="connsiteY45" fmla="*/ 3613805 h 4261505"/>
              <a:gd name="connsiteX46" fmla="*/ 1801517 w 4414281"/>
              <a:gd name="connsiteY46" fmla="*/ 3537605 h 4261505"/>
              <a:gd name="connsiteX47" fmla="*/ 1868192 w 4414281"/>
              <a:gd name="connsiteY47" fmla="*/ 3461405 h 4261505"/>
              <a:gd name="connsiteX48" fmla="*/ 1963442 w 4414281"/>
              <a:gd name="connsiteY48" fmla="*/ 3366155 h 4261505"/>
              <a:gd name="connsiteX49" fmla="*/ 2039642 w 4414281"/>
              <a:gd name="connsiteY49" fmla="*/ 3242330 h 4261505"/>
              <a:gd name="connsiteX50" fmla="*/ 2096792 w 4414281"/>
              <a:gd name="connsiteY50" fmla="*/ 3185180 h 4261505"/>
              <a:gd name="connsiteX51" fmla="*/ 2153942 w 4414281"/>
              <a:gd name="connsiteY51" fmla="*/ 3118505 h 4261505"/>
              <a:gd name="connsiteX52" fmla="*/ 2306342 w 4414281"/>
              <a:gd name="connsiteY52" fmla="*/ 3004205 h 4261505"/>
              <a:gd name="connsiteX53" fmla="*/ 2553992 w 4414281"/>
              <a:gd name="connsiteY53" fmla="*/ 2861330 h 4261505"/>
              <a:gd name="connsiteX54" fmla="*/ 2649242 w 4414281"/>
              <a:gd name="connsiteY54" fmla="*/ 2823230 h 4261505"/>
              <a:gd name="connsiteX55" fmla="*/ 2801642 w 4414281"/>
              <a:gd name="connsiteY55" fmla="*/ 2737505 h 4261505"/>
              <a:gd name="connsiteX56" fmla="*/ 2887367 w 4414281"/>
              <a:gd name="connsiteY56" fmla="*/ 2699405 h 4261505"/>
              <a:gd name="connsiteX57" fmla="*/ 3058817 w 4414281"/>
              <a:gd name="connsiteY57" fmla="*/ 2632730 h 4261505"/>
              <a:gd name="connsiteX58" fmla="*/ 3582692 w 4414281"/>
              <a:gd name="connsiteY58" fmla="*/ 2670830 h 4261505"/>
              <a:gd name="connsiteX59" fmla="*/ 3687467 w 4414281"/>
              <a:gd name="connsiteY59" fmla="*/ 2699405 h 4261505"/>
              <a:gd name="connsiteX60" fmla="*/ 3877967 w 4414281"/>
              <a:gd name="connsiteY60" fmla="*/ 2737505 h 4261505"/>
              <a:gd name="connsiteX61" fmla="*/ 4278017 w 4414281"/>
              <a:gd name="connsiteY61" fmla="*/ 2756555 h 4261505"/>
              <a:gd name="connsiteX62" fmla="*/ 4363742 w 4414281"/>
              <a:gd name="connsiteY62" fmla="*/ 2766080 h 4261505"/>
              <a:gd name="connsiteX63" fmla="*/ 4411367 w 4414281"/>
              <a:gd name="connsiteY63" fmla="*/ 2756555 h 4261505"/>
              <a:gd name="connsiteX64" fmla="*/ 4401842 w 4414281"/>
              <a:gd name="connsiteY64" fmla="*/ 2708930 h 4261505"/>
              <a:gd name="connsiteX65" fmla="*/ 4382792 w 4414281"/>
              <a:gd name="connsiteY65" fmla="*/ 2651780 h 4261505"/>
              <a:gd name="connsiteX66" fmla="*/ 4316117 w 4414281"/>
              <a:gd name="connsiteY66" fmla="*/ 2537480 h 4261505"/>
              <a:gd name="connsiteX67" fmla="*/ 4249442 w 4414281"/>
              <a:gd name="connsiteY67" fmla="*/ 2442230 h 4261505"/>
              <a:gd name="connsiteX68" fmla="*/ 4220867 w 4414281"/>
              <a:gd name="connsiteY68" fmla="*/ 2356505 h 4261505"/>
              <a:gd name="connsiteX69" fmla="*/ 4201817 w 4414281"/>
              <a:gd name="connsiteY69" fmla="*/ 2280305 h 4261505"/>
              <a:gd name="connsiteX70" fmla="*/ 4144667 w 4414281"/>
              <a:gd name="connsiteY70" fmla="*/ 2118380 h 4261505"/>
              <a:gd name="connsiteX71" fmla="*/ 4097042 w 4414281"/>
              <a:gd name="connsiteY71" fmla="*/ 1965980 h 4261505"/>
              <a:gd name="connsiteX72" fmla="*/ 4077992 w 4414281"/>
              <a:gd name="connsiteY72" fmla="*/ 1851680 h 4261505"/>
              <a:gd name="connsiteX73" fmla="*/ 4058942 w 4414281"/>
              <a:gd name="connsiteY73" fmla="*/ 1699280 h 4261505"/>
              <a:gd name="connsiteX74" fmla="*/ 4011317 w 4414281"/>
              <a:gd name="connsiteY74" fmla="*/ 1623080 h 4261505"/>
              <a:gd name="connsiteX75" fmla="*/ 3982742 w 4414281"/>
              <a:gd name="connsiteY75" fmla="*/ 1632605 h 4261505"/>
              <a:gd name="connsiteX76" fmla="*/ 3897017 w 4414281"/>
              <a:gd name="connsiteY76" fmla="*/ 1651655 h 4261505"/>
              <a:gd name="connsiteX77" fmla="*/ 3496967 w 4414281"/>
              <a:gd name="connsiteY77" fmla="*/ 1756430 h 4261505"/>
              <a:gd name="connsiteX78" fmla="*/ 3354092 w 4414281"/>
              <a:gd name="connsiteY78" fmla="*/ 1775480 h 4261505"/>
              <a:gd name="connsiteX79" fmla="*/ 2477792 w 4414281"/>
              <a:gd name="connsiteY79" fmla="*/ 1746905 h 4261505"/>
              <a:gd name="connsiteX80" fmla="*/ 2468267 w 4414281"/>
              <a:gd name="connsiteY80" fmla="*/ 1565930 h 4261505"/>
              <a:gd name="connsiteX81" fmla="*/ 2449217 w 4414281"/>
              <a:gd name="connsiteY81" fmla="*/ 1432580 h 4261505"/>
              <a:gd name="connsiteX82" fmla="*/ 2439692 w 4414281"/>
              <a:gd name="connsiteY82" fmla="*/ 1299230 h 4261505"/>
              <a:gd name="connsiteX83" fmla="*/ 2496842 w 4414281"/>
              <a:gd name="connsiteY83" fmla="*/ 1105555 h 4261505"/>
              <a:gd name="connsiteX84" fmla="*/ 2639717 w 4414281"/>
              <a:gd name="connsiteY84" fmla="*/ 1042055 h 4261505"/>
              <a:gd name="connsiteX85" fmla="*/ 2798467 w 4414281"/>
              <a:gd name="connsiteY85" fmla="*/ 949980 h 4261505"/>
              <a:gd name="connsiteX86" fmla="*/ 2719092 w 4414281"/>
              <a:gd name="connsiteY86" fmla="*/ 530880 h 4261505"/>
              <a:gd name="connsiteX0" fmla="*/ 2719092 w 4414281"/>
              <a:gd name="connsiteY0" fmla="*/ 530880 h 4261505"/>
              <a:gd name="connsiteX1" fmla="*/ 2646067 w 4414281"/>
              <a:gd name="connsiteY1" fmla="*/ 181631 h 4261505"/>
              <a:gd name="connsiteX2" fmla="*/ 2553992 w 4414281"/>
              <a:gd name="connsiteY2" fmla="*/ 655 h 4261505"/>
              <a:gd name="connsiteX3" fmla="*/ 1925342 w 4414281"/>
              <a:gd name="connsiteY3" fmla="*/ 127655 h 4261505"/>
              <a:gd name="connsiteX4" fmla="*/ 1537992 w 4414281"/>
              <a:gd name="connsiteY4" fmla="*/ 302280 h 4261505"/>
              <a:gd name="connsiteX5" fmla="*/ 1245892 w 4414281"/>
              <a:gd name="connsiteY5" fmla="*/ 445155 h 4261505"/>
              <a:gd name="connsiteX6" fmla="*/ 871242 w 4414281"/>
              <a:gd name="connsiteY6" fmla="*/ 600730 h 4261505"/>
              <a:gd name="connsiteX7" fmla="*/ 417217 w 4414281"/>
              <a:gd name="connsiteY7" fmla="*/ 781705 h 4261505"/>
              <a:gd name="connsiteX8" fmla="*/ 515642 w 4414281"/>
              <a:gd name="connsiteY8" fmla="*/ 883305 h 4261505"/>
              <a:gd name="connsiteX9" fmla="*/ 810917 w 4414281"/>
              <a:gd name="connsiteY9" fmla="*/ 1315105 h 4261505"/>
              <a:gd name="connsiteX10" fmla="*/ 874417 w 4414281"/>
              <a:gd name="connsiteY10" fmla="*/ 1559580 h 4261505"/>
              <a:gd name="connsiteX11" fmla="*/ 985542 w 4414281"/>
              <a:gd name="connsiteY11" fmla="*/ 1743730 h 4261505"/>
              <a:gd name="connsiteX12" fmla="*/ 1179217 w 4414281"/>
              <a:gd name="connsiteY12" fmla="*/ 1985030 h 4261505"/>
              <a:gd name="connsiteX13" fmla="*/ 1049042 w 4414281"/>
              <a:gd name="connsiteY13" fmla="*/ 2061230 h 4261505"/>
              <a:gd name="connsiteX14" fmla="*/ 953792 w 4414281"/>
              <a:gd name="connsiteY14" fmla="*/ 2099330 h 4261505"/>
              <a:gd name="connsiteX15" fmla="*/ 763292 w 4414281"/>
              <a:gd name="connsiteY15" fmla="*/ 2185055 h 4261505"/>
              <a:gd name="connsiteX16" fmla="*/ 639467 w 4414281"/>
              <a:gd name="connsiteY16" fmla="*/ 2232680 h 4261505"/>
              <a:gd name="connsiteX17" fmla="*/ 572792 w 4414281"/>
              <a:gd name="connsiteY17" fmla="*/ 2280305 h 4261505"/>
              <a:gd name="connsiteX18" fmla="*/ 544217 w 4414281"/>
              <a:gd name="connsiteY18" fmla="*/ 2318405 h 4261505"/>
              <a:gd name="connsiteX19" fmla="*/ 487067 w 4414281"/>
              <a:gd name="connsiteY19" fmla="*/ 2327930 h 4261505"/>
              <a:gd name="connsiteX20" fmla="*/ 163217 w 4414281"/>
              <a:gd name="connsiteY20" fmla="*/ 2346980 h 4261505"/>
              <a:gd name="connsiteX21" fmla="*/ 115592 w 4414281"/>
              <a:gd name="connsiteY21" fmla="*/ 2366030 h 4261505"/>
              <a:gd name="connsiteX22" fmla="*/ 39392 w 4414281"/>
              <a:gd name="connsiteY22" fmla="*/ 2385080 h 4261505"/>
              <a:gd name="connsiteX23" fmla="*/ 29867 w 4414281"/>
              <a:gd name="connsiteY23" fmla="*/ 2451755 h 4261505"/>
              <a:gd name="connsiteX24" fmla="*/ 20342 w 4414281"/>
              <a:gd name="connsiteY24" fmla="*/ 2489855 h 4261505"/>
              <a:gd name="connsiteX25" fmla="*/ 10817 w 4414281"/>
              <a:gd name="connsiteY25" fmla="*/ 2537480 h 4261505"/>
              <a:gd name="connsiteX26" fmla="*/ 1292 w 4414281"/>
              <a:gd name="connsiteY26" fmla="*/ 2727980 h 4261505"/>
              <a:gd name="connsiteX27" fmla="*/ 10817 w 4414281"/>
              <a:gd name="connsiteY27" fmla="*/ 2804180 h 4261505"/>
              <a:gd name="connsiteX28" fmla="*/ 77492 w 4414281"/>
              <a:gd name="connsiteY28" fmla="*/ 2823230 h 4261505"/>
              <a:gd name="connsiteX29" fmla="*/ 163217 w 4414281"/>
              <a:gd name="connsiteY29" fmla="*/ 3004205 h 4261505"/>
              <a:gd name="connsiteX30" fmla="*/ 248942 w 4414281"/>
              <a:gd name="connsiteY30" fmla="*/ 3194705 h 4261505"/>
              <a:gd name="connsiteX31" fmla="*/ 287042 w 4414281"/>
              <a:gd name="connsiteY31" fmla="*/ 3261380 h 4261505"/>
              <a:gd name="connsiteX32" fmla="*/ 315617 w 4414281"/>
              <a:gd name="connsiteY32" fmla="*/ 3328055 h 4261505"/>
              <a:gd name="connsiteX33" fmla="*/ 353717 w 4414281"/>
              <a:gd name="connsiteY33" fmla="*/ 3432830 h 4261505"/>
              <a:gd name="connsiteX34" fmla="*/ 429917 w 4414281"/>
              <a:gd name="connsiteY34" fmla="*/ 3547130 h 4261505"/>
              <a:gd name="connsiteX35" fmla="*/ 487067 w 4414281"/>
              <a:gd name="connsiteY35" fmla="*/ 3642380 h 4261505"/>
              <a:gd name="connsiteX36" fmla="*/ 544217 w 4414281"/>
              <a:gd name="connsiteY36" fmla="*/ 3766205 h 4261505"/>
              <a:gd name="connsiteX37" fmla="*/ 753767 w 4414281"/>
              <a:gd name="connsiteY37" fmla="*/ 4023380 h 4261505"/>
              <a:gd name="connsiteX38" fmla="*/ 887117 w 4414281"/>
              <a:gd name="connsiteY38" fmla="*/ 4166255 h 4261505"/>
              <a:gd name="connsiteX39" fmla="*/ 963317 w 4414281"/>
              <a:gd name="connsiteY39" fmla="*/ 4232930 h 4261505"/>
              <a:gd name="connsiteX40" fmla="*/ 1010942 w 4414281"/>
              <a:gd name="connsiteY40" fmla="*/ 4261505 h 4261505"/>
              <a:gd name="connsiteX41" fmla="*/ 1172867 w 4414281"/>
              <a:gd name="connsiteY41" fmla="*/ 4099580 h 4261505"/>
              <a:gd name="connsiteX42" fmla="*/ 1363367 w 4414281"/>
              <a:gd name="connsiteY42" fmla="*/ 3928130 h 4261505"/>
              <a:gd name="connsiteX43" fmla="*/ 1477667 w 4414281"/>
              <a:gd name="connsiteY43" fmla="*/ 3813830 h 4261505"/>
              <a:gd name="connsiteX44" fmla="*/ 1630067 w 4414281"/>
              <a:gd name="connsiteY44" fmla="*/ 3690005 h 4261505"/>
              <a:gd name="connsiteX45" fmla="*/ 1706267 w 4414281"/>
              <a:gd name="connsiteY45" fmla="*/ 3613805 h 4261505"/>
              <a:gd name="connsiteX46" fmla="*/ 1801517 w 4414281"/>
              <a:gd name="connsiteY46" fmla="*/ 3537605 h 4261505"/>
              <a:gd name="connsiteX47" fmla="*/ 1868192 w 4414281"/>
              <a:gd name="connsiteY47" fmla="*/ 3461405 h 4261505"/>
              <a:gd name="connsiteX48" fmla="*/ 1963442 w 4414281"/>
              <a:gd name="connsiteY48" fmla="*/ 3366155 h 4261505"/>
              <a:gd name="connsiteX49" fmla="*/ 2039642 w 4414281"/>
              <a:gd name="connsiteY49" fmla="*/ 3242330 h 4261505"/>
              <a:gd name="connsiteX50" fmla="*/ 2096792 w 4414281"/>
              <a:gd name="connsiteY50" fmla="*/ 3185180 h 4261505"/>
              <a:gd name="connsiteX51" fmla="*/ 2153942 w 4414281"/>
              <a:gd name="connsiteY51" fmla="*/ 3118505 h 4261505"/>
              <a:gd name="connsiteX52" fmla="*/ 2306342 w 4414281"/>
              <a:gd name="connsiteY52" fmla="*/ 3004205 h 4261505"/>
              <a:gd name="connsiteX53" fmla="*/ 2553992 w 4414281"/>
              <a:gd name="connsiteY53" fmla="*/ 2861330 h 4261505"/>
              <a:gd name="connsiteX54" fmla="*/ 2649242 w 4414281"/>
              <a:gd name="connsiteY54" fmla="*/ 2823230 h 4261505"/>
              <a:gd name="connsiteX55" fmla="*/ 2801642 w 4414281"/>
              <a:gd name="connsiteY55" fmla="*/ 2737505 h 4261505"/>
              <a:gd name="connsiteX56" fmla="*/ 2887367 w 4414281"/>
              <a:gd name="connsiteY56" fmla="*/ 2699405 h 4261505"/>
              <a:gd name="connsiteX57" fmla="*/ 3058817 w 4414281"/>
              <a:gd name="connsiteY57" fmla="*/ 2632730 h 4261505"/>
              <a:gd name="connsiteX58" fmla="*/ 3582692 w 4414281"/>
              <a:gd name="connsiteY58" fmla="*/ 2670830 h 4261505"/>
              <a:gd name="connsiteX59" fmla="*/ 3687467 w 4414281"/>
              <a:gd name="connsiteY59" fmla="*/ 2699405 h 4261505"/>
              <a:gd name="connsiteX60" fmla="*/ 3877967 w 4414281"/>
              <a:gd name="connsiteY60" fmla="*/ 2737505 h 4261505"/>
              <a:gd name="connsiteX61" fmla="*/ 4278017 w 4414281"/>
              <a:gd name="connsiteY61" fmla="*/ 2756555 h 4261505"/>
              <a:gd name="connsiteX62" fmla="*/ 4363742 w 4414281"/>
              <a:gd name="connsiteY62" fmla="*/ 2766080 h 4261505"/>
              <a:gd name="connsiteX63" fmla="*/ 4411367 w 4414281"/>
              <a:gd name="connsiteY63" fmla="*/ 2756555 h 4261505"/>
              <a:gd name="connsiteX64" fmla="*/ 4401842 w 4414281"/>
              <a:gd name="connsiteY64" fmla="*/ 2708930 h 4261505"/>
              <a:gd name="connsiteX65" fmla="*/ 4382792 w 4414281"/>
              <a:gd name="connsiteY65" fmla="*/ 2651780 h 4261505"/>
              <a:gd name="connsiteX66" fmla="*/ 4316117 w 4414281"/>
              <a:gd name="connsiteY66" fmla="*/ 2537480 h 4261505"/>
              <a:gd name="connsiteX67" fmla="*/ 4249442 w 4414281"/>
              <a:gd name="connsiteY67" fmla="*/ 2442230 h 4261505"/>
              <a:gd name="connsiteX68" fmla="*/ 4220867 w 4414281"/>
              <a:gd name="connsiteY68" fmla="*/ 2356505 h 4261505"/>
              <a:gd name="connsiteX69" fmla="*/ 4201817 w 4414281"/>
              <a:gd name="connsiteY69" fmla="*/ 2280305 h 4261505"/>
              <a:gd name="connsiteX70" fmla="*/ 4144667 w 4414281"/>
              <a:gd name="connsiteY70" fmla="*/ 2118380 h 4261505"/>
              <a:gd name="connsiteX71" fmla="*/ 4097042 w 4414281"/>
              <a:gd name="connsiteY71" fmla="*/ 1965980 h 4261505"/>
              <a:gd name="connsiteX72" fmla="*/ 4077992 w 4414281"/>
              <a:gd name="connsiteY72" fmla="*/ 1851680 h 4261505"/>
              <a:gd name="connsiteX73" fmla="*/ 4058942 w 4414281"/>
              <a:gd name="connsiteY73" fmla="*/ 1699280 h 4261505"/>
              <a:gd name="connsiteX74" fmla="*/ 4011317 w 4414281"/>
              <a:gd name="connsiteY74" fmla="*/ 1623080 h 4261505"/>
              <a:gd name="connsiteX75" fmla="*/ 3982742 w 4414281"/>
              <a:gd name="connsiteY75" fmla="*/ 1632605 h 4261505"/>
              <a:gd name="connsiteX76" fmla="*/ 3897017 w 4414281"/>
              <a:gd name="connsiteY76" fmla="*/ 1651655 h 4261505"/>
              <a:gd name="connsiteX77" fmla="*/ 3496967 w 4414281"/>
              <a:gd name="connsiteY77" fmla="*/ 1756430 h 4261505"/>
              <a:gd name="connsiteX78" fmla="*/ 3354092 w 4414281"/>
              <a:gd name="connsiteY78" fmla="*/ 1775480 h 4261505"/>
              <a:gd name="connsiteX79" fmla="*/ 2477792 w 4414281"/>
              <a:gd name="connsiteY79" fmla="*/ 1746905 h 4261505"/>
              <a:gd name="connsiteX80" fmla="*/ 2468267 w 4414281"/>
              <a:gd name="connsiteY80" fmla="*/ 1565930 h 4261505"/>
              <a:gd name="connsiteX81" fmla="*/ 2449217 w 4414281"/>
              <a:gd name="connsiteY81" fmla="*/ 1432580 h 4261505"/>
              <a:gd name="connsiteX82" fmla="*/ 2439692 w 4414281"/>
              <a:gd name="connsiteY82" fmla="*/ 1299230 h 4261505"/>
              <a:gd name="connsiteX83" fmla="*/ 2496842 w 4414281"/>
              <a:gd name="connsiteY83" fmla="*/ 1105555 h 4261505"/>
              <a:gd name="connsiteX84" fmla="*/ 2639717 w 4414281"/>
              <a:gd name="connsiteY84" fmla="*/ 1042055 h 4261505"/>
              <a:gd name="connsiteX85" fmla="*/ 2798467 w 4414281"/>
              <a:gd name="connsiteY85" fmla="*/ 949980 h 4261505"/>
              <a:gd name="connsiteX86" fmla="*/ 2719092 w 4414281"/>
              <a:gd name="connsiteY86" fmla="*/ 530880 h 4261505"/>
              <a:gd name="connsiteX0" fmla="*/ 2719092 w 4414281"/>
              <a:gd name="connsiteY0" fmla="*/ 530880 h 4261505"/>
              <a:gd name="connsiteX1" fmla="*/ 2646067 w 4414281"/>
              <a:gd name="connsiteY1" fmla="*/ 181631 h 4261505"/>
              <a:gd name="connsiteX2" fmla="*/ 2553992 w 4414281"/>
              <a:gd name="connsiteY2" fmla="*/ 655 h 4261505"/>
              <a:gd name="connsiteX3" fmla="*/ 1925342 w 4414281"/>
              <a:gd name="connsiteY3" fmla="*/ 127655 h 4261505"/>
              <a:gd name="connsiteX4" fmla="*/ 1537992 w 4414281"/>
              <a:gd name="connsiteY4" fmla="*/ 302280 h 4261505"/>
              <a:gd name="connsiteX5" fmla="*/ 1245892 w 4414281"/>
              <a:gd name="connsiteY5" fmla="*/ 445155 h 4261505"/>
              <a:gd name="connsiteX6" fmla="*/ 871242 w 4414281"/>
              <a:gd name="connsiteY6" fmla="*/ 600730 h 4261505"/>
              <a:gd name="connsiteX7" fmla="*/ 417217 w 4414281"/>
              <a:gd name="connsiteY7" fmla="*/ 781705 h 4261505"/>
              <a:gd name="connsiteX8" fmla="*/ 515642 w 4414281"/>
              <a:gd name="connsiteY8" fmla="*/ 883305 h 4261505"/>
              <a:gd name="connsiteX9" fmla="*/ 810917 w 4414281"/>
              <a:gd name="connsiteY9" fmla="*/ 1315105 h 4261505"/>
              <a:gd name="connsiteX10" fmla="*/ 874417 w 4414281"/>
              <a:gd name="connsiteY10" fmla="*/ 1559580 h 4261505"/>
              <a:gd name="connsiteX11" fmla="*/ 985542 w 4414281"/>
              <a:gd name="connsiteY11" fmla="*/ 1743730 h 4261505"/>
              <a:gd name="connsiteX12" fmla="*/ 1179217 w 4414281"/>
              <a:gd name="connsiteY12" fmla="*/ 1985030 h 4261505"/>
              <a:gd name="connsiteX13" fmla="*/ 1049042 w 4414281"/>
              <a:gd name="connsiteY13" fmla="*/ 2061230 h 4261505"/>
              <a:gd name="connsiteX14" fmla="*/ 953792 w 4414281"/>
              <a:gd name="connsiteY14" fmla="*/ 2099330 h 4261505"/>
              <a:gd name="connsiteX15" fmla="*/ 763292 w 4414281"/>
              <a:gd name="connsiteY15" fmla="*/ 2185055 h 4261505"/>
              <a:gd name="connsiteX16" fmla="*/ 639467 w 4414281"/>
              <a:gd name="connsiteY16" fmla="*/ 2232680 h 4261505"/>
              <a:gd name="connsiteX17" fmla="*/ 572792 w 4414281"/>
              <a:gd name="connsiteY17" fmla="*/ 2280305 h 4261505"/>
              <a:gd name="connsiteX18" fmla="*/ 544217 w 4414281"/>
              <a:gd name="connsiteY18" fmla="*/ 2318405 h 4261505"/>
              <a:gd name="connsiteX19" fmla="*/ 487067 w 4414281"/>
              <a:gd name="connsiteY19" fmla="*/ 2327930 h 4261505"/>
              <a:gd name="connsiteX20" fmla="*/ 163217 w 4414281"/>
              <a:gd name="connsiteY20" fmla="*/ 2346980 h 4261505"/>
              <a:gd name="connsiteX21" fmla="*/ 115592 w 4414281"/>
              <a:gd name="connsiteY21" fmla="*/ 2366030 h 4261505"/>
              <a:gd name="connsiteX22" fmla="*/ 39392 w 4414281"/>
              <a:gd name="connsiteY22" fmla="*/ 2385080 h 4261505"/>
              <a:gd name="connsiteX23" fmla="*/ 29867 w 4414281"/>
              <a:gd name="connsiteY23" fmla="*/ 2451755 h 4261505"/>
              <a:gd name="connsiteX24" fmla="*/ 20342 w 4414281"/>
              <a:gd name="connsiteY24" fmla="*/ 2489855 h 4261505"/>
              <a:gd name="connsiteX25" fmla="*/ 10817 w 4414281"/>
              <a:gd name="connsiteY25" fmla="*/ 2537480 h 4261505"/>
              <a:gd name="connsiteX26" fmla="*/ 1292 w 4414281"/>
              <a:gd name="connsiteY26" fmla="*/ 2727980 h 4261505"/>
              <a:gd name="connsiteX27" fmla="*/ 10817 w 4414281"/>
              <a:gd name="connsiteY27" fmla="*/ 2804180 h 4261505"/>
              <a:gd name="connsiteX28" fmla="*/ 77492 w 4414281"/>
              <a:gd name="connsiteY28" fmla="*/ 2823230 h 4261505"/>
              <a:gd name="connsiteX29" fmla="*/ 163217 w 4414281"/>
              <a:gd name="connsiteY29" fmla="*/ 3004205 h 4261505"/>
              <a:gd name="connsiteX30" fmla="*/ 248942 w 4414281"/>
              <a:gd name="connsiteY30" fmla="*/ 3194705 h 4261505"/>
              <a:gd name="connsiteX31" fmla="*/ 287042 w 4414281"/>
              <a:gd name="connsiteY31" fmla="*/ 3261380 h 4261505"/>
              <a:gd name="connsiteX32" fmla="*/ 315617 w 4414281"/>
              <a:gd name="connsiteY32" fmla="*/ 3328055 h 4261505"/>
              <a:gd name="connsiteX33" fmla="*/ 353717 w 4414281"/>
              <a:gd name="connsiteY33" fmla="*/ 3432830 h 4261505"/>
              <a:gd name="connsiteX34" fmla="*/ 429917 w 4414281"/>
              <a:gd name="connsiteY34" fmla="*/ 3547130 h 4261505"/>
              <a:gd name="connsiteX35" fmla="*/ 487067 w 4414281"/>
              <a:gd name="connsiteY35" fmla="*/ 3642380 h 4261505"/>
              <a:gd name="connsiteX36" fmla="*/ 544217 w 4414281"/>
              <a:gd name="connsiteY36" fmla="*/ 3766205 h 4261505"/>
              <a:gd name="connsiteX37" fmla="*/ 753767 w 4414281"/>
              <a:gd name="connsiteY37" fmla="*/ 4023380 h 4261505"/>
              <a:gd name="connsiteX38" fmla="*/ 887117 w 4414281"/>
              <a:gd name="connsiteY38" fmla="*/ 4166255 h 4261505"/>
              <a:gd name="connsiteX39" fmla="*/ 963317 w 4414281"/>
              <a:gd name="connsiteY39" fmla="*/ 4232930 h 4261505"/>
              <a:gd name="connsiteX40" fmla="*/ 1010942 w 4414281"/>
              <a:gd name="connsiteY40" fmla="*/ 4261505 h 4261505"/>
              <a:gd name="connsiteX41" fmla="*/ 1172867 w 4414281"/>
              <a:gd name="connsiteY41" fmla="*/ 4099580 h 4261505"/>
              <a:gd name="connsiteX42" fmla="*/ 1363367 w 4414281"/>
              <a:gd name="connsiteY42" fmla="*/ 3928130 h 4261505"/>
              <a:gd name="connsiteX43" fmla="*/ 1477667 w 4414281"/>
              <a:gd name="connsiteY43" fmla="*/ 3813830 h 4261505"/>
              <a:gd name="connsiteX44" fmla="*/ 1630067 w 4414281"/>
              <a:gd name="connsiteY44" fmla="*/ 3690005 h 4261505"/>
              <a:gd name="connsiteX45" fmla="*/ 1706267 w 4414281"/>
              <a:gd name="connsiteY45" fmla="*/ 3613805 h 4261505"/>
              <a:gd name="connsiteX46" fmla="*/ 1801517 w 4414281"/>
              <a:gd name="connsiteY46" fmla="*/ 3537605 h 4261505"/>
              <a:gd name="connsiteX47" fmla="*/ 1868192 w 4414281"/>
              <a:gd name="connsiteY47" fmla="*/ 3461405 h 4261505"/>
              <a:gd name="connsiteX48" fmla="*/ 1963442 w 4414281"/>
              <a:gd name="connsiteY48" fmla="*/ 3366155 h 4261505"/>
              <a:gd name="connsiteX49" fmla="*/ 2039642 w 4414281"/>
              <a:gd name="connsiteY49" fmla="*/ 3242330 h 4261505"/>
              <a:gd name="connsiteX50" fmla="*/ 2096792 w 4414281"/>
              <a:gd name="connsiteY50" fmla="*/ 3185180 h 4261505"/>
              <a:gd name="connsiteX51" fmla="*/ 2153942 w 4414281"/>
              <a:gd name="connsiteY51" fmla="*/ 3118505 h 4261505"/>
              <a:gd name="connsiteX52" fmla="*/ 2306342 w 4414281"/>
              <a:gd name="connsiteY52" fmla="*/ 3004205 h 4261505"/>
              <a:gd name="connsiteX53" fmla="*/ 2553992 w 4414281"/>
              <a:gd name="connsiteY53" fmla="*/ 2861330 h 4261505"/>
              <a:gd name="connsiteX54" fmla="*/ 2649242 w 4414281"/>
              <a:gd name="connsiteY54" fmla="*/ 2823230 h 4261505"/>
              <a:gd name="connsiteX55" fmla="*/ 2801642 w 4414281"/>
              <a:gd name="connsiteY55" fmla="*/ 2737505 h 4261505"/>
              <a:gd name="connsiteX56" fmla="*/ 2887367 w 4414281"/>
              <a:gd name="connsiteY56" fmla="*/ 2699405 h 4261505"/>
              <a:gd name="connsiteX57" fmla="*/ 3058817 w 4414281"/>
              <a:gd name="connsiteY57" fmla="*/ 2632730 h 4261505"/>
              <a:gd name="connsiteX58" fmla="*/ 3582692 w 4414281"/>
              <a:gd name="connsiteY58" fmla="*/ 2670830 h 4261505"/>
              <a:gd name="connsiteX59" fmla="*/ 3687467 w 4414281"/>
              <a:gd name="connsiteY59" fmla="*/ 2699405 h 4261505"/>
              <a:gd name="connsiteX60" fmla="*/ 3877967 w 4414281"/>
              <a:gd name="connsiteY60" fmla="*/ 2737505 h 4261505"/>
              <a:gd name="connsiteX61" fmla="*/ 4278017 w 4414281"/>
              <a:gd name="connsiteY61" fmla="*/ 2756555 h 4261505"/>
              <a:gd name="connsiteX62" fmla="*/ 4363742 w 4414281"/>
              <a:gd name="connsiteY62" fmla="*/ 2766080 h 4261505"/>
              <a:gd name="connsiteX63" fmla="*/ 4411367 w 4414281"/>
              <a:gd name="connsiteY63" fmla="*/ 2756555 h 4261505"/>
              <a:gd name="connsiteX64" fmla="*/ 4401842 w 4414281"/>
              <a:gd name="connsiteY64" fmla="*/ 2708930 h 4261505"/>
              <a:gd name="connsiteX65" fmla="*/ 4382792 w 4414281"/>
              <a:gd name="connsiteY65" fmla="*/ 2651780 h 4261505"/>
              <a:gd name="connsiteX66" fmla="*/ 4316117 w 4414281"/>
              <a:gd name="connsiteY66" fmla="*/ 2537480 h 4261505"/>
              <a:gd name="connsiteX67" fmla="*/ 4249442 w 4414281"/>
              <a:gd name="connsiteY67" fmla="*/ 2442230 h 4261505"/>
              <a:gd name="connsiteX68" fmla="*/ 4220867 w 4414281"/>
              <a:gd name="connsiteY68" fmla="*/ 2356505 h 4261505"/>
              <a:gd name="connsiteX69" fmla="*/ 4201817 w 4414281"/>
              <a:gd name="connsiteY69" fmla="*/ 2280305 h 4261505"/>
              <a:gd name="connsiteX70" fmla="*/ 4144667 w 4414281"/>
              <a:gd name="connsiteY70" fmla="*/ 2118380 h 4261505"/>
              <a:gd name="connsiteX71" fmla="*/ 4097042 w 4414281"/>
              <a:gd name="connsiteY71" fmla="*/ 1965980 h 4261505"/>
              <a:gd name="connsiteX72" fmla="*/ 4077992 w 4414281"/>
              <a:gd name="connsiteY72" fmla="*/ 1851680 h 4261505"/>
              <a:gd name="connsiteX73" fmla="*/ 4058942 w 4414281"/>
              <a:gd name="connsiteY73" fmla="*/ 1699280 h 4261505"/>
              <a:gd name="connsiteX74" fmla="*/ 4011317 w 4414281"/>
              <a:gd name="connsiteY74" fmla="*/ 1623080 h 4261505"/>
              <a:gd name="connsiteX75" fmla="*/ 3982742 w 4414281"/>
              <a:gd name="connsiteY75" fmla="*/ 1632605 h 4261505"/>
              <a:gd name="connsiteX76" fmla="*/ 3897017 w 4414281"/>
              <a:gd name="connsiteY76" fmla="*/ 1651655 h 4261505"/>
              <a:gd name="connsiteX77" fmla="*/ 3496967 w 4414281"/>
              <a:gd name="connsiteY77" fmla="*/ 1756430 h 4261505"/>
              <a:gd name="connsiteX78" fmla="*/ 3354092 w 4414281"/>
              <a:gd name="connsiteY78" fmla="*/ 1775480 h 4261505"/>
              <a:gd name="connsiteX79" fmla="*/ 2477792 w 4414281"/>
              <a:gd name="connsiteY79" fmla="*/ 1746905 h 4261505"/>
              <a:gd name="connsiteX80" fmla="*/ 2468267 w 4414281"/>
              <a:gd name="connsiteY80" fmla="*/ 1565930 h 4261505"/>
              <a:gd name="connsiteX81" fmla="*/ 2439692 w 4414281"/>
              <a:gd name="connsiteY81" fmla="*/ 1299230 h 4261505"/>
              <a:gd name="connsiteX82" fmla="*/ 2496842 w 4414281"/>
              <a:gd name="connsiteY82" fmla="*/ 1105555 h 4261505"/>
              <a:gd name="connsiteX83" fmla="*/ 2639717 w 4414281"/>
              <a:gd name="connsiteY83" fmla="*/ 1042055 h 4261505"/>
              <a:gd name="connsiteX84" fmla="*/ 2798467 w 4414281"/>
              <a:gd name="connsiteY84" fmla="*/ 949980 h 4261505"/>
              <a:gd name="connsiteX85" fmla="*/ 2719092 w 4414281"/>
              <a:gd name="connsiteY85" fmla="*/ 530880 h 4261505"/>
              <a:gd name="connsiteX0" fmla="*/ 2719092 w 4414281"/>
              <a:gd name="connsiteY0" fmla="*/ 530880 h 4261505"/>
              <a:gd name="connsiteX1" fmla="*/ 2646067 w 4414281"/>
              <a:gd name="connsiteY1" fmla="*/ 181631 h 4261505"/>
              <a:gd name="connsiteX2" fmla="*/ 2553992 w 4414281"/>
              <a:gd name="connsiteY2" fmla="*/ 655 h 4261505"/>
              <a:gd name="connsiteX3" fmla="*/ 1925342 w 4414281"/>
              <a:gd name="connsiteY3" fmla="*/ 127655 h 4261505"/>
              <a:gd name="connsiteX4" fmla="*/ 1537992 w 4414281"/>
              <a:gd name="connsiteY4" fmla="*/ 302280 h 4261505"/>
              <a:gd name="connsiteX5" fmla="*/ 1245892 w 4414281"/>
              <a:gd name="connsiteY5" fmla="*/ 445155 h 4261505"/>
              <a:gd name="connsiteX6" fmla="*/ 871242 w 4414281"/>
              <a:gd name="connsiteY6" fmla="*/ 600730 h 4261505"/>
              <a:gd name="connsiteX7" fmla="*/ 417217 w 4414281"/>
              <a:gd name="connsiteY7" fmla="*/ 781705 h 4261505"/>
              <a:gd name="connsiteX8" fmla="*/ 515642 w 4414281"/>
              <a:gd name="connsiteY8" fmla="*/ 883305 h 4261505"/>
              <a:gd name="connsiteX9" fmla="*/ 810917 w 4414281"/>
              <a:gd name="connsiteY9" fmla="*/ 1315105 h 4261505"/>
              <a:gd name="connsiteX10" fmla="*/ 874417 w 4414281"/>
              <a:gd name="connsiteY10" fmla="*/ 1559580 h 4261505"/>
              <a:gd name="connsiteX11" fmla="*/ 985542 w 4414281"/>
              <a:gd name="connsiteY11" fmla="*/ 1743730 h 4261505"/>
              <a:gd name="connsiteX12" fmla="*/ 1179217 w 4414281"/>
              <a:gd name="connsiteY12" fmla="*/ 1985030 h 4261505"/>
              <a:gd name="connsiteX13" fmla="*/ 1049042 w 4414281"/>
              <a:gd name="connsiteY13" fmla="*/ 2061230 h 4261505"/>
              <a:gd name="connsiteX14" fmla="*/ 953792 w 4414281"/>
              <a:gd name="connsiteY14" fmla="*/ 2099330 h 4261505"/>
              <a:gd name="connsiteX15" fmla="*/ 763292 w 4414281"/>
              <a:gd name="connsiteY15" fmla="*/ 2185055 h 4261505"/>
              <a:gd name="connsiteX16" fmla="*/ 639467 w 4414281"/>
              <a:gd name="connsiteY16" fmla="*/ 2232680 h 4261505"/>
              <a:gd name="connsiteX17" fmla="*/ 572792 w 4414281"/>
              <a:gd name="connsiteY17" fmla="*/ 2280305 h 4261505"/>
              <a:gd name="connsiteX18" fmla="*/ 544217 w 4414281"/>
              <a:gd name="connsiteY18" fmla="*/ 2318405 h 4261505"/>
              <a:gd name="connsiteX19" fmla="*/ 487067 w 4414281"/>
              <a:gd name="connsiteY19" fmla="*/ 2327930 h 4261505"/>
              <a:gd name="connsiteX20" fmla="*/ 163217 w 4414281"/>
              <a:gd name="connsiteY20" fmla="*/ 2346980 h 4261505"/>
              <a:gd name="connsiteX21" fmla="*/ 115592 w 4414281"/>
              <a:gd name="connsiteY21" fmla="*/ 2366030 h 4261505"/>
              <a:gd name="connsiteX22" fmla="*/ 39392 w 4414281"/>
              <a:gd name="connsiteY22" fmla="*/ 2385080 h 4261505"/>
              <a:gd name="connsiteX23" fmla="*/ 29867 w 4414281"/>
              <a:gd name="connsiteY23" fmla="*/ 2451755 h 4261505"/>
              <a:gd name="connsiteX24" fmla="*/ 20342 w 4414281"/>
              <a:gd name="connsiteY24" fmla="*/ 2489855 h 4261505"/>
              <a:gd name="connsiteX25" fmla="*/ 10817 w 4414281"/>
              <a:gd name="connsiteY25" fmla="*/ 2537480 h 4261505"/>
              <a:gd name="connsiteX26" fmla="*/ 1292 w 4414281"/>
              <a:gd name="connsiteY26" fmla="*/ 2727980 h 4261505"/>
              <a:gd name="connsiteX27" fmla="*/ 10817 w 4414281"/>
              <a:gd name="connsiteY27" fmla="*/ 2804180 h 4261505"/>
              <a:gd name="connsiteX28" fmla="*/ 77492 w 4414281"/>
              <a:gd name="connsiteY28" fmla="*/ 2823230 h 4261505"/>
              <a:gd name="connsiteX29" fmla="*/ 163217 w 4414281"/>
              <a:gd name="connsiteY29" fmla="*/ 3004205 h 4261505"/>
              <a:gd name="connsiteX30" fmla="*/ 248942 w 4414281"/>
              <a:gd name="connsiteY30" fmla="*/ 3194705 h 4261505"/>
              <a:gd name="connsiteX31" fmla="*/ 287042 w 4414281"/>
              <a:gd name="connsiteY31" fmla="*/ 3261380 h 4261505"/>
              <a:gd name="connsiteX32" fmla="*/ 315617 w 4414281"/>
              <a:gd name="connsiteY32" fmla="*/ 3328055 h 4261505"/>
              <a:gd name="connsiteX33" fmla="*/ 353717 w 4414281"/>
              <a:gd name="connsiteY33" fmla="*/ 3432830 h 4261505"/>
              <a:gd name="connsiteX34" fmla="*/ 429917 w 4414281"/>
              <a:gd name="connsiteY34" fmla="*/ 3547130 h 4261505"/>
              <a:gd name="connsiteX35" fmla="*/ 487067 w 4414281"/>
              <a:gd name="connsiteY35" fmla="*/ 3642380 h 4261505"/>
              <a:gd name="connsiteX36" fmla="*/ 544217 w 4414281"/>
              <a:gd name="connsiteY36" fmla="*/ 3766205 h 4261505"/>
              <a:gd name="connsiteX37" fmla="*/ 753767 w 4414281"/>
              <a:gd name="connsiteY37" fmla="*/ 4023380 h 4261505"/>
              <a:gd name="connsiteX38" fmla="*/ 887117 w 4414281"/>
              <a:gd name="connsiteY38" fmla="*/ 4166255 h 4261505"/>
              <a:gd name="connsiteX39" fmla="*/ 963317 w 4414281"/>
              <a:gd name="connsiteY39" fmla="*/ 4232930 h 4261505"/>
              <a:gd name="connsiteX40" fmla="*/ 1010942 w 4414281"/>
              <a:gd name="connsiteY40" fmla="*/ 4261505 h 4261505"/>
              <a:gd name="connsiteX41" fmla="*/ 1172867 w 4414281"/>
              <a:gd name="connsiteY41" fmla="*/ 4099580 h 4261505"/>
              <a:gd name="connsiteX42" fmla="*/ 1363367 w 4414281"/>
              <a:gd name="connsiteY42" fmla="*/ 3928130 h 4261505"/>
              <a:gd name="connsiteX43" fmla="*/ 1477667 w 4414281"/>
              <a:gd name="connsiteY43" fmla="*/ 3813830 h 4261505"/>
              <a:gd name="connsiteX44" fmla="*/ 1630067 w 4414281"/>
              <a:gd name="connsiteY44" fmla="*/ 3690005 h 4261505"/>
              <a:gd name="connsiteX45" fmla="*/ 1706267 w 4414281"/>
              <a:gd name="connsiteY45" fmla="*/ 3613805 h 4261505"/>
              <a:gd name="connsiteX46" fmla="*/ 1801517 w 4414281"/>
              <a:gd name="connsiteY46" fmla="*/ 3537605 h 4261505"/>
              <a:gd name="connsiteX47" fmla="*/ 1868192 w 4414281"/>
              <a:gd name="connsiteY47" fmla="*/ 3461405 h 4261505"/>
              <a:gd name="connsiteX48" fmla="*/ 1963442 w 4414281"/>
              <a:gd name="connsiteY48" fmla="*/ 3366155 h 4261505"/>
              <a:gd name="connsiteX49" fmla="*/ 2039642 w 4414281"/>
              <a:gd name="connsiteY49" fmla="*/ 3242330 h 4261505"/>
              <a:gd name="connsiteX50" fmla="*/ 2096792 w 4414281"/>
              <a:gd name="connsiteY50" fmla="*/ 3185180 h 4261505"/>
              <a:gd name="connsiteX51" fmla="*/ 2153942 w 4414281"/>
              <a:gd name="connsiteY51" fmla="*/ 3118505 h 4261505"/>
              <a:gd name="connsiteX52" fmla="*/ 2306342 w 4414281"/>
              <a:gd name="connsiteY52" fmla="*/ 3004205 h 4261505"/>
              <a:gd name="connsiteX53" fmla="*/ 2553992 w 4414281"/>
              <a:gd name="connsiteY53" fmla="*/ 2861330 h 4261505"/>
              <a:gd name="connsiteX54" fmla="*/ 2649242 w 4414281"/>
              <a:gd name="connsiteY54" fmla="*/ 2823230 h 4261505"/>
              <a:gd name="connsiteX55" fmla="*/ 2801642 w 4414281"/>
              <a:gd name="connsiteY55" fmla="*/ 2737505 h 4261505"/>
              <a:gd name="connsiteX56" fmla="*/ 2887367 w 4414281"/>
              <a:gd name="connsiteY56" fmla="*/ 2699405 h 4261505"/>
              <a:gd name="connsiteX57" fmla="*/ 3058817 w 4414281"/>
              <a:gd name="connsiteY57" fmla="*/ 2632730 h 4261505"/>
              <a:gd name="connsiteX58" fmla="*/ 3582692 w 4414281"/>
              <a:gd name="connsiteY58" fmla="*/ 2670830 h 4261505"/>
              <a:gd name="connsiteX59" fmla="*/ 3687467 w 4414281"/>
              <a:gd name="connsiteY59" fmla="*/ 2699405 h 4261505"/>
              <a:gd name="connsiteX60" fmla="*/ 3877967 w 4414281"/>
              <a:gd name="connsiteY60" fmla="*/ 2737505 h 4261505"/>
              <a:gd name="connsiteX61" fmla="*/ 4278017 w 4414281"/>
              <a:gd name="connsiteY61" fmla="*/ 2756555 h 4261505"/>
              <a:gd name="connsiteX62" fmla="*/ 4363742 w 4414281"/>
              <a:gd name="connsiteY62" fmla="*/ 2766080 h 4261505"/>
              <a:gd name="connsiteX63" fmla="*/ 4411367 w 4414281"/>
              <a:gd name="connsiteY63" fmla="*/ 2756555 h 4261505"/>
              <a:gd name="connsiteX64" fmla="*/ 4401842 w 4414281"/>
              <a:gd name="connsiteY64" fmla="*/ 2708930 h 4261505"/>
              <a:gd name="connsiteX65" fmla="*/ 4382792 w 4414281"/>
              <a:gd name="connsiteY65" fmla="*/ 2651780 h 4261505"/>
              <a:gd name="connsiteX66" fmla="*/ 4316117 w 4414281"/>
              <a:gd name="connsiteY66" fmla="*/ 2537480 h 4261505"/>
              <a:gd name="connsiteX67" fmla="*/ 4249442 w 4414281"/>
              <a:gd name="connsiteY67" fmla="*/ 2442230 h 4261505"/>
              <a:gd name="connsiteX68" fmla="*/ 4220867 w 4414281"/>
              <a:gd name="connsiteY68" fmla="*/ 2356505 h 4261505"/>
              <a:gd name="connsiteX69" fmla="*/ 4201817 w 4414281"/>
              <a:gd name="connsiteY69" fmla="*/ 2280305 h 4261505"/>
              <a:gd name="connsiteX70" fmla="*/ 4144667 w 4414281"/>
              <a:gd name="connsiteY70" fmla="*/ 2118380 h 4261505"/>
              <a:gd name="connsiteX71" fmla="*/ 4097042 w 4414281"/>
              <a:gd name="connsiteY71" fmla="*/ 1965980 h 4261505"/>
              <a:gd name="connsiteX72" fmla="*/ 4077992 w 4414281"/>
              <a:gd name="connsiteY72" fmla="*/ 1851680 h 4261505"/>
              <a:gd name="connsiteX73" fmla="*/ 4058942 w 4414281"/>
              <a:gd name="connsiteY73" fmla="*/ 1699280 h 4261505"/>
              <a:gd name="connsiteX74" fmla="*/ 4011317 w 4414281"/>
              <a:gd name="connsiteY74" fmla="*/ 1623080 h 4261505"/>
              <a:gd name="connsiteX75" fmla="*/ 3982742 w 4414281"/>
              <a:gd name="connsiteY75" fmla="*/ 1632605 h 4261505"/>
              <a:gd name="connsiteX76" fmla="*/ 3897017 w 4414281"/>
              <a:gd name="connsiteY76" fmla="*/ 1651655 h 4261505"/>
              <a:gd name="connsiteX77" fmla="*/ 3496967 w 4414281"/>
              <a:gd name="connsiteY77" fmla="*/ 1756430 h 4261505"/>
              <a:gd name="connsiteX78" fmla="*/ 3354092 w 4414281"/>
              <a:gd name="connsiteY78" fmla="*/ 1775480 h 4261505"/>
              <a:gd name="connsiteX79" fmla="*/ 2477792 w 4414281"/>
              <a:gd name="connsiteY79" fmla="*/ 1746905 h 4261505"/>
              <a:gd name="connsiteX80" fmla="*/ 2468267 w 4414281"/>
              <a:gd name="connsiteY80" fmla="*/ 1565930 h 4261505"/>
              <a:gd name="connsiteX81" fmla="*/ 2480967 w 4414281"/>
              <a:gd name="connsiteY81" fmla="*/ 1308755 h 4261505"/>
              <a:gd name="connsiteX82" fmla="*/ 2496842 w 4414281"/>
              <a:gd name="connsiteY82" fmla="*/ 1105555 h 4261505"/>
              <a:gd name="connsiteX83" fmla="*/ 2639717 w 4414281"/>
              <a:gd name="connsiteY83" fmla="*/ 1042055 h 4261505"/>
              <a:gd name="connsiteX84" fmla="*/ 2798467 w 4414281"/>
              <a:gd name="connsiteY84" fmla="*/ 949980 h 4261505"/>
              <a:gd name="connsiteX85" fmla="*/ 2719092 w 4414281"/>
              <a:gd name="connsiteY85" fmla="*/ 530880 h 4261505"/>
              <a:gd name="connsiteX0" fmla="*/ 2719092 w 4414281"/>
              <a:gd name="connsiteY0" fmla="*/ 530880 h 4261505"/>
              <a:gd name="connsiteX1" fmla="*/ 2646067 w 4414281"/>
              <a:gd name="connsiteY1" fmla="*/ 181631 h 4261505"/>
              <a:gd name="connsiteX2" fmla="*/ 2553992 w 4414281"/>
              <a:gd name="connsiteY2" fmla="*/ 655 h 4261505"/>
              <a:gd name="connsiteX3" fmla="*/ 1925342 w 4414281"/>
              <a:gd name="connsiteY3" fmla="*/ 127655 h 4261505"/>
              <a:gd name="connsiteX4" fmla="*/ 1537992 w 4414281"/>
              <a:gd name="connsiteY4" fmla="*/ 302280 h 4261505"/>
              <a:gd name="connsiteX5" fmla="*/ 1245892 w 4414281"/>
              <a:gd name="connsiteY5" fmla="*/ 445155 h 4261505"/>
              <a:gd name="connsiteX6" fmla="*/ 871242 w 4414281"/>
              <a:gd name="connsiteY6" fmla="*/ 600730 h 4261505"/>
              <a:gd name="connsiteX7" fmla="*/ 417217 w 4414281"/>
              <a:gd name="connsiteY7" fmla="*/ 781705 h 4261505"/>
              <a:gd name="connsiteX8" fmla="*/ 515642 w 4414281"/>
              <a:gd name="connsiteY8" fmla="*/ 883305 h 4261505"/>
              <a:gd name="connsiteX9" fmla="*/ 810917 w 4414281"/>
              <a:gd name="connsiteY9" fmla="*/ 1315105 h 4261505"/>
              <a:gd name="connsiteX10" fmla="*/ 874417 w 4414281"/>
              <a:gd name="connsiteY10" fmla="*/ 1559580 h 4261505"/>
              <a:gd name="connsiteX11" fmla="*/ 985542 w 4414281"/>
              <a:gd name="connsiteY11" fmla="*/ 1743730 h 4261505"/>
              <a:gd name="connsiteX12" fmla="*/ 1179217 w 4414281"/>
              <a:gd name="connsiteY12" fmla="*/ 1985030 h 4261505"/>
              <a:gd name="connsiteX13" fmla="*/ 1049042 w 4414281"/>
              <a:gd name="connsiteY13" fmla="*/ 2061230 h 4261505"/>
              <a:gd name="connsiteX14" fmla="*/ 953792 w 4414281"/>
              <a:gd name="connsiteY14" fmla="*/ 2099330 h 4261505"/>
              <a:gd name="connsiteX15" fmla="*/ 763292 w 4414281"/>
              <a:gd name="connsiteY15" fmla="*/ 2185055 h 4261505"/>
              <a:gd name="connsiteX16" fmla="*/ 639467 w 4414281"/>
              <a:gd name="connsiteY16" fmla="*/ 2232680 h 4261505"/>
              <a:gd name="connsiteX17" fmla="*/ 572792 w 4414281"/>
              <a:gd name="connsiteY17" fmla="*/ 2280305 h 4261505"/>
              <a:gd name="connsiteX18" fmla="*/ 544217 w 4414281"/>
              <a:gd name="connsiteY18" fmla="*/ 2318405 h 4261505"/>
              <a:gd name="connsiteX19" fmla="*/ 487067 w 4414281"/>
              <a:gd name="connsiteY19" fmla="*/ 2327930 h 4261505"/>
              <a:gd name="connsiteX20" fmla="*/ 163217 w 4414281"/>
              <a:gd name="connsiteY20" fmla="*/ 2346980 h 4261505"/>
              <a:gd name="connsiteX21" fmla="*/ 115592 w 4414281"/>
              <a:gd name="connsiteY21" fmla="*/ 2366030 h 4261505"/>
              <a:gd name="connsiteX22" fmla="*/ 39392 w 4414281"/>
              <a:gd name="connsiteY22" fmla="*/ 2385080 h 4261505"/>
              <a:gd name="connsiteX23" fmla="*/ 29867 w 4414281"/>
              <a:gd name="connsiteY23" fmla="*/ 2451755 h 4261505"/>
              <a:gd name="connsiteX24" fmla="*/ 20342 w 4414281"/>
              <a:gd name="connsiteY24" fmla="*/ 2489855 h 4261505"/>
              <a:gd name="connsiteX25" fmla="*/ 10817 w 4414281"/>
              <a:gd name="connsiteY25" fmla="*/ 2537480 h 4261505"/>
              <a:gd name="connsiteX26" fmla="*/ 1292 w 4414281"/>
              <a:gd name="connsiteY26" fmla="*/ 2727980 h 4261505"/>
              <a:gd name="connsiteX27" fmla="*/ 10817 w 4414281"/>
              <a:gd name="connsiteY27" fmla="*/ 2804180 h 4261505"/>
              <a:gd name="connsiteX28" fmla="*/ 77492 w 4414281"/>
              <a:gd name="connsiteY28" fmla="*/ 2823230 h 4261505"/>
              <a:gd name="connsiteX29" fmla="*/ 163217 w 4414281"/>
              <a:gd name="connsiteY29" fmla="*/ 3004205 h 4261505"/>
              <a:gd name="connsiteX30" fmla="*/ 248942 w 4414281"/>
              <a:gd name="connsiteY30" fmla="*/ 3194705 h 4261505"/>
              <a:gd name="connsiteX31" fmla="*/ 287042 w 4414281"/>
              <a:gd name="connsiteY31" fmla="*/ 3261380 h 4261505"/>
              <a:gd name="connsiteX32" fmla="*/ 315617 w 4414281"/>
              <a:gd name="connsiteY32" fmla="*/ 3328055 h 4261505"/>
              <a:gd name="connsiteX33" fmla="*/ 353717 w 4414281"/>
              <a:gd name="connsiteY33" fmla="*/ 3432830 h 4261505"/>
              <a:gd name="connsiteX34" fmla="*/ 429917 w 4414281"/>
              <a:gd name="connsiteY34" fmla="*/ 3547130 h 4261505"/>
              <a:gd name="connsiteX35" fmla="*/ 487067 w 4414281"/>
              <a:gd name="connsiteY35" fmla="*/ 3642380 h 4261505"/>
              <a:gd name="connsiteX36" fmla="*/ 544217 w 4414281"/>
              <a:gd name="connsiteY36" fmla="*/ 3766205 h 4261505"/>
              <a:gd name="connsiteX37" fmla="*/ 753767 w 4414281"/>
              <a:gd name="connsiteY37" fmla="*/ 4023380 h 4261505"/>
              <a:gd name="connsiteX38" fmla="*/ 887117 w 4414281"/>
              <a:gd name="connsiteY38" fmla="*/ 4166255 h 4261505"/>
              <a:gd name="connsiteX39" fmla="*/ 963317 w 4414281"/>
              <a:gd name="connsiteY39" fmla="*/ 4232930 h 4261505"/>
              <a:gd name="connsiteX40" fmla="*/ 1010942 w 4414281"/>
              <a:gd name="connsiteY40" fmla="*/ 4261505 h 4261505"/>
              <a:gd name="connsiteX41" fmla="*/ 1172867 w 4414281"/>
              <a:gd name="connsiteY41" fmla="*/ 4099580 h 4261505"/>
              <a:gd name="connsiteX42" fmla="*/ 1363367 w 4414281"/>
              <a:gd name="connsiteY42" fmla="*/ 3928130 h 4261505"/>
              <a:gd name="connsiteX43" fmla="*/ 1477667 w 4414281"/>
              <a:gd name="connsiteY43" fmla="*/ 3813830 h 4261505"/>
              <a:gd name="connsiteX44" fmla="*/ 1630067 w 4414281"/>
              <a:gd name="connsiteY44" fmla="*/ 3690005 h 4261505"/>
              <a:gd name="connsiteX45" fmla="*/ 1706267 w 4414281"/>
              <a:gd name="connsiteY45" fmla="*/ 3613805 h 4261505"/>
              <a:gd name="connsiteX46" fmla="*/ 1801517 w 4414281"/>
              <a:gd name="connsiteY46" fmla="*/ 3537605 h 4261505"/>
              <a:gd name="connsiteX47" fmla="*/ 1868192 w 4414281"/>
              <a:gd name="connsiteY47" fmla="*/ 3461405 h 4261505"/>
              <a:gd name="connsiteX48" fmla="*/ 1963442 w 4414281"/>
              <a:gd name="connsiteY48" fmla="*/ 3366155 h 4261505"/>
              <a:gd name="connsiteX49" fmla="*/ 2039642 w 4414281"/>
              <a:gd name="connsiteY49" fmla="*/ 3242330 h 4261505"/>
              <a:gd name="connsiteX50" fmla="*/ 2096792 w 4414281"/>
              <a:gd name="connsiteY50" fmla="*/ 3185180 h 4261505"/>
              <a:gd name="connsiteX51" fmla="*/ 2153942 w 4414281"/>
              <a:gd name="connsiteY51" fmla="*/ 3118505 h 4261505"/>
              <a:gd name="connsiteX52" fmla="*/ 2306342 w 4414281"/>
              <a:gd name="connsiteY52" fmla="*/ 3004205 h 4261505"/>
              <a:gd name="connsiteX53" fmla="*/ 2553992 w 4414281"/>
              <a:gd name="connsiteY53" fmla="*/ 2861330 h 4261505"/>
              <a:gd name="connsiteX54" fmla="*/ 2649242 w 4414281"/>
              <a:gd name="connsiteY54" fmla="*/ 2823230 h 4261505"/>
              <a:gd name="connsiteX55" fmla="*/ 2801642 w 4414281"/>
              <a:gd name="connsiteY55" fmla="*/ 2737505 h 4261505"/>
              <a:gd name="connsiteX56" fmla="*/ 2887367 w 4414281"/>
              <a:gd name="connsiteY56" fmla="*/ 2699405 h 4261505"/>
              <a:gd name="connsiteX57" fmla="*/ 3058817 w 4414281"/>
              <a:gd name="connsiteY57" fmla="*/ 2632730 h 4261505"/>
              <a:gd name="connsiteX58" fmla="*/ 3582692 w 4414281"/>
              <a:gd name="connsiteY58" fmla="*/ 2670830 h 4261505"/>
              <a:gd name="connsiteX59" fmla="*/ 3687467 w 4414281"/>
              <a:gd name="connsiteY59" fmla="*/ 2699405 h 4261505"/>
              <a:gd name="connsiteX60" fmla="*/ 3877967 w 4414281"/>
              <a:gd name="connsiteY60" fmla="*/ 2737505 h 4261505"/>
              <a:gd name="connsiteX61" fmla="*/ 4278017 w 4414281"/>
              <a:gd name="connsiteY61" fmla="*/ 2756555 h 4261505"/>
              <a:gd name="connsiteX62" fmla="*/ 4363742 w 4414281"/>
              <a:gd name="connsiteY62" fmla="*/ 2766080 h 4261505"/>
              <a:gd name="connsiteX63" fmla="*/ 4411367 w 4414281"/>
              <a:gd name="connsiteY63" fmla="*/ 2756555 h 4261505"/>
              <a:gd name="connsiteX64" fmla="*/ 4401842 w 4414281"/>
              <a:gd name="connsiteY64" fmla="*/ 2708930 h 4261505"/>
              <a:gd name="connsiteX65" fmla="*/ 4382792 w 4414281"/>
              <a:gd name="connsiteY65" fmla="*/ 2651780 h 4261505"/>
              <a:gd name="connsiteX66" fmla="*/ 4316117 w 4414281"/>
              <a:gd name="connsiteY66" fmla="*/ 2537480 h 4261505"/>
              <a:gd name="connsiteX67" fmla="*/ 4249442 w 4414281"/>
              <a:gd name="connsiteY67" fmla="*/ 2442230 h 4261505"/>
              <a:gd name="connsiteX68" fmla="*/ 4220867 w 4414281"/>
              <a:gd name="connsiteY68" fmla="*/ 2356505 h 4261505"/>
              <a:gd name="connsiteX69" fmla="*/ 4201817 w 4414281"/>
              <a:gd name="connsiteY69" fmla="*/ 2280305 h 4261505"/>
              <a:gd name="connsiteX70" fmla="*/ 4144667 w 4414281"/>
              <a:gd name="connsiteY70" fmla="*/ 2118380 h 4261505"/>
              <a:gd name="connsiteX71" fmla="*/ 4097042 w 4414281"/>
              <a:gd name="connsiteY71" fmla="*/ 1965980 h 4261505"/>
              <a:gd name="connsiteX72" fmla="*/ 4077992 w 4414281"/>
              <a:gd name="connsiteY72" fmla="*/ 1851680 h 4261505"/>
              <a:gd name="connsiteX73" fmla="*/ 4058942 w 4414281"/>
              <a:gd name="connsiteY73" fmla="*/ 1699280 h 4261505"/>
              <a:gd name="connsiteX74" fmla="*/ 4011317 w 4414281"/>
              <a:gd name="connsiteY74" fmla="*/ 1623080 h 4261505"/>
              <a:gd name="connsiteX75" fmla="*/ 3982742 w 4414281"/>
              <a:gd name="connsiteY75" fmla="*/ 1632605 h 4261505"/>
              <a:gd name="connsiteX76" fmla="*/ 3897017 w 4414281"/>
              <a:gd name="connsiteY76" fmla="*/ 1651655 h 4261505"/>
              <a:gd name="connsiteX77" fmla="*/ 3496967 w 4414281"/>
              <a:gd name="connsiteY77" fmla="*/ 1756430 h 4261505"/>
              <a:gd name="connsiteX78" fmla="*/ 3354092 w 4414281"/>
              <a:gd name="connsiteY78" fmla="*/ 1775480 h 4261505"/>
              <a:gd name="connsiteX79" fmla="*/ 2477792 w 4414281"/>
              <a:gd name="connsiteY79" fmla="*/ 1746905 h 4261505"/>
              <a:gd name="connsiteX80" fmla="*/ 2490492 w 4414281"/>
              <a:gd name="connsiteY80" fmla="*/ 1569105 h 4261505"/>
              <a:gd name="connsiteX81" fmla="*/ 2480967 w 4414281"/>
              <a:gd name="connsiteY81" fmla="*/ 1308755 h 4261505"/>
              <a:gd name="connsiteX82" fmla="*/ 2496842 w 4414281"/>
              <a:gd name="connsiteY82" fmla="*/ 1105555 h 4261505"/>
              <a:gd name="connsiteX83" fmla="*/ 2639717 w 4414281"/>
              <a:gd name="connsiteY83" fmla="*/ 1042055 h 4261505"/>
              <a:gd name="connsiteX84" fmla="*/ 2798467 w 4414281"/>
              <a:gd name="connsiteY84" fmla="*/ 949980 h 4261505"/>
              <a:gd name="connsiteX85" fmla="*/ 2719092 w 4414281"/>
              <a:gd name="connsiteY85" fmla="*/ 530880 h 4261505"/>
              <a:gd name="connsiteX0" fmla="*/ 2719092 w 4414281"/>
              <a:gd name="connsiteY0" fmla="*/ 530880 h 4261505"/>
              <a:gd name="connsiteX1" fmla="*/ 2646067 w 4414281"/>
              <a:gd name="connsiteY1" fmla="*/ 181631 h 4261505"/>
              <a:gd name="connsiteX2" fmla="*/ 2553992 w 4414281"/>
              <a:gd name="connsiteY2" fmla="*/ 655 h 4261505"/>
              <a:gd name="connsiteX3" fmla="*/ 1925342 w 4414281"/>
              <a:gd name="connsiteY3" fmla="*/ 127655 h 4261505"/>
              <a:gd name="connsiteX4" fmla="*/ 1537992 w 4414281"/>
              <a:gd name="connsiteY4" fmla="*/ 302280 h 4261505"/>
              <a:gd name="connsiteX5" fmla="*/ 1245892 w 4414281"/>
              <a:gd name="connsiteY5" fmla="*/ 445155 h 4261505"/>
              <a:gd name="connsiteX6" fmla="*/ 871242 w 4414281"/>
              <a:gd name="connsiteY6" fmla="*/ 600730 h 4261505"/>
              <a:gd name="connsiteX7" fmla="*/ 417217 w 4414281"/>
              <a:gd name="connsiteY7" fmla="*/ 781705 h 4261505"/>
              <a:gd name="connsiteX8" fmla="*/ 515642 w 4414281"/>
              <a:gd name="connsiteY8" fmla="*/ 883305 h 4261505"/>
              <a:gd name="connsiteX9" fmla="*/ 810917 w 4414281"/>
              <a:gd name="connsiteY9" fmla="*/ 1315105 h 4261505"/>
              <a:gd name="connsiteX10" fmla="*/ 874417 w 4414281"/>
              <a:gd name="connsiteY10" fmla="*/ 1559580 h 4261505"/>
              <a:gd name="connsiteX11" fmla="*/ 985542 w 4414281"/>
              <a:gd name="connsiteY11" fmla="*/ 1743730 h 4261505"/>
              <a:gd name="connsiteX12" fmla="*/ 1179217 w 4414281"/>
              <a:gd name="connsiteY12" fmla="*/ 1985030 h 4261505"/>
              <a:gd name="connsiteX13" fmla="*/ 1049042 w 4414281"/>
              <a:gd name="connsiteY13" fmla="*/ 2061230 h 4261505"/>
              <a:gd name="connsiteX14" fmla="*/ 953792 w 4414281"/>
              <a:gd name="connsiteY14" fmla="*/ 2099330 h 4261505"/>
              <a:gd name="connsiteX15" fmla="*/ 763292 w 4414281"/>
              <a:gd name="connsiteY15" fmla="*/ 2185055 h 4261505"/>
              <a:gd name="connsiteX16" fmla="*/ 639467 w 4414281"/>
              <a:gd name="connsiteY16" fmla="*/ 2232680 h 4261505"/>
              <a:gd name="connsiteX17" fmla="*/ 572792 w 4414281"/>
              <a:gd name="connsiteY17" fmla="*/ 2280305 h 4261505"/>
              <a:gd name="connsiteX18" fmla="*/ 544217 w 4414281"/>
              <a:gd name="connsiteY18" fmla="*/ 2318405 h 4261505"/>
              <a:gd name="connsiteX19" fmla="*/ 487067 w 4414281"/>
              <a:gd name="connsiteY19" fmla="*/ 2327930 h 4261505"/>
              <a:gd name="connsiteX20" fmla="*/ 163217 w 4414281"/>
              <a:gd name="connsiteY20" fmla="*/ 2346980 h 4261505"/>
              <a:gd name="connsiteX21" fmla="*/ 115592 w 4414281"/>
              <a:gd name="connsiteY21" fmla="*/ 2366030 h 4261505"/>
              <a:gd name="connsiteX22" fmla="*/ 39392 w 4414281"/>
              <a:gd name="connsiteY22" fmla="*/ 2385080 h 4261505"/>
              <a:gd name="connsiteX23" fmla="*/ 29867 w 4414281"/>
              <a:gd name="connsiteY23" fmla="*/ 2451755 h 4261505"/>
              <a:gd name="connsiteX24" fmla="*/ 20342 w 4414281"/>
              <a:gd name="connsiteY24" fmla="*/ 2489855 h 4261505"/>
              <a:gd name="connsiteX25" fmla="*/ 10817 w 4414281"/>
              <a:gd name="connsiteY25" fmla="*/ 2537480 h 4261505"/>
              <a:gd name="connsiteX26" fmla="*/ 1292 w 4414281"/>
              <a:gd name="connsiteY26" fmla="*/ 2727980 h 4261505"/>
              <a:gd name="connsiteX27" fmla="*/ 10817 w 4414281"/>
              <a:gd name="connsiteY27" fmla="*/ 2804180 h 4261505"/>
              <a:gd name="connsiteX28" fmla="*/ 77492 w 4414281"/>
              <a:gd name="connsiteY28" fmla="*/ 2823230 h 4261505"/>
              <a:gd name="connsiteX29" fmla="*/ 163217 w 4414281"/>
              <a:gd name="connsiteY29" fmla="*/ 3004205 h 4261505"/>
              <a:gd name="connsiteX30" fmla="*/ 248942 w 4414281"/>
              <a:gd name="connsiteY30" fmla="*/ 3194705 h 4261505"/>
              <a:gd name="connsiteX31" fmla="*/ 287042 w 4414281"/>
              <a:gd name="connsiteY31" fmla="*/ 3261380 h 4261505"/>
              <a:gd name="connsiteX32" fmla="*/ 315617 w 4414281"/>
              <a:gd name="connsiteY32" fmla="*/ 3328055 h 4261505"/>
              <a:gd name="connsiteX33" fmla="*/ 353717 w 4414281"/>
              <a:gd name="connsiteY33" fmla="*/ 3432830 h 4261505"/>
              <a:gd name="connsiteX34" fmla="*/ 429917 w 4414281"/>
              <a:gd name="connsiteY34" fmla="*/ 3547130 h 4261505"/>
              <a:gd name="connsiteX35" fmla="*/ 487067 w 4414281"/>
              <a:gd name="connsiteY35" fmla="*/ 3642380 h 4261505"/>
              <a:gd name="connsiteX36" fmla="*/ 544217 w 4414281"/>
              <a:gd name="connsiteY36" fmla="*/ 3766205 h 4261505"/>
              <a:gd name="connsiteX37" fmla="*/ 753767 w 4414281"/>
              <a:gd name="connsiteY37" fmla="*/ 4023380 h 4261505"/>
              <a:gd name="connsiteX38" fmla="*/ 887117 w 4414281"/>
              <a:gd name="connsiteY38" fmla="*/ 4166255 h 4261505"/>
              <a:gd name="connsiteX39" fmla="*/ 963317 w 4414281"/>
              <a:gd name="connsiteY39" fmla="*/ 4232930 h 4261505"/>
              <a:gd name="connsiteX40" fmla="*/ 1010942 w 4414281"/>
              <a:gd name="connsiteY40" fmla="*/ 4261505 h 4261505"/>
              <a:gd name="connsiteX41" fmla="*/ 1172867 w 4414281"/>
              <a:gd name="connsiteY41" fmla="*/ 4099580 h 4261505"/>
              <a:gd name="connsiteX42" fmla="*/ 1363367 w 4414281"/>
              <a:gd name="connsiteY42" fmla="*/ 3928130 h 4261505"/>
              <a:gd name="connsiteX43" fmla="*/ 1477667 w 4414281"/>
              <a:gd name="connsiteY43" fmla="*/ 3813830 h 4261505"/>
              <a:gd name="connsiteX44" fmla="*/ 1630067 w 4414281"/>
              <a:gd name="connsiteY44" fmla="*/ 3690005 h 4261505"/>
              <a:gd name="connsiteX45" fmla="*/ 1706267 w 4414281"/>
              <a:gd name="connsiteY45" fmla="*/ 3613805 h 4261505"/>
              <a:gd name="connsiteX46" fmla="*/ 1801517 w 4414281"/>
              <a:gd name="connsiteY46" fmla="*/ 3537605 h 4261505"/>
              <a:gd name="connsiteX47" fmla="*/ 1868192 w 4414281"/>
              <a:gd name="connsiteY47" fmla="*/ 3461405 h 4261505"/>
              <a:gd name="connsiteX48" fmla="*/ 1963442 w 4414281"/>
              <a:gd name="connsiteY48" fmla="*/ 3366155 h 4261505"/>
              <a:gd name="connsiteX49" fmla="*/ 2039642 w 4414281"/>
              <a:gd name="connsiteY49" fmla="*/ 3242330 h 4261505"/>
              <a:gd name="connsiteX50" fmla="*/ 2096792 w 4414281"/>
              <a:gd name="connsiteY50" fmla="*/ 3185180 h 4261505"/>
              <a:gd name="connsiteX51" fmla="*/ 2153942 w 4414281"/>
              <a:gd name="connsiteY51" fmla="*/ 3118505 h 4261505"/>
              <a:gd name="connsiteX52" fmla="*/ 2306342 w 4414281"/>
              <a:gd name="connsiteY52" fmla="*/ 3004205 h 4261505"/>
              <a:gd name="connsiteX53" fmla="*/ 2553992 w 4414281"/>
              <a:gd name="connsiteY53" fmla="*/ 2861330 h 4261505"/>
              <a:gd name="connsiteX54" fmla="*/ 2649242 w 4414281"/>
              <a:gd name="connsiteY54" fmla="*/ 2823230 h 4261505"/>
              <a:gd name="connsiteX55" fmla="*/ 2801642 w 4414281"/>
              <a:gd name="connsiteY55" fmla="*/ 2737505 h 4261505"/>
              <a:gd name="connsiteX56" fmla="*/ 2887367 w 4414281"/>
              <a:gd name="connsiteY56" fmla="*/ 2699405 h 4261505"/>
              <a:gd name="connsiteX57" fmla="*/ 3058817 w 4414281"/>
              <a:gd name="connsiteY57" fmla="*/ 2632730 h 4261505"/>
              <a:gd name="connsiteX58" fmla="*/ 3582692 w 4414281"/>
              <a:gd name="connsiteY58" fmla="*/ 2670830 h 4261505"/>
              <a:gd name="connsiteX59" fmla="*/ 3687467 w 4414281"/>
              <a:gd name="connsiteY59" fmla="*/ 2699405 h 4261505"/>
              <a:gd name="connsiteX60" fmla="*/ 3877967 w 4414281"/>
              <a:gd name="connsiteY60" fmla="*/ 2737505 h 4261505"/>
              <a:gd name="connsiteX61" fmla="*/ 4278017 w 4414281"/>
              <a:gd name="connsiteY61" fmla="*/ 2756555 h 4261505"/>
              <a:gd name="connsiteX62" fmla="*/ 4363742 w 4414281"/>
              <a:gd name="connsiteY62" fmla="*/ 2766080 h 4261505"/>
              <a:gd name="connsiteX63" fmla="*/ 4411367 w 4414281"/>
              <a:gd name="connsiteY63" fmla="*/ 2756555 h 4261505"/>
              <a:gd name="connsiteX64" fmla="*/ 4401842 w 4414281"/>
              <a:gd name="connsiteY64" fmla="*/ 2708930 h 4261505"/>
              <a:gd name="connsiteX65" fmla="*/ 4382792 w 4414281"/>
              <a:gd name="connsiteY65" fmla="*/ 2651780 h 4261505"/>
              <a:gd name="connsiteX66" fmla="*/ 4316117 w 4414281"/>
              <a:gd name="connsiteY66" fmla="*/ 2537480 h 4261505"/>
              <a:gd name="connsiteX67" fmla="*/ 4249442 w 4414281"/>
              <a:gd name="connsiteY67" fmla="*/ 2442230 h 4261505"/>
              <a:gd name="connsiteX68" fmla="*/ 4220867 w 4414281"/>
              <a:gd name="connsiteY68" fmla="*/ 2356505 h 4261505"/>
              <a:gd name="connsiteX69" fmla="*/ 4201817 w 4414281"/>
              <a:gd name="connsiteY69" fmla="*/ 2280305 h 4261505"/>
              <a:gd name="connsiteX70" fmla="*/ 4144667 w 4414281"/>
              <a:gd name="connsiteY70" fmla="*/ 2118380 h 4261505"/>
              <a:gd name="connsiteX71" fmla="*/ 4097042 w 4414281"/>
              <a:gd name="connsiteY71" fmla="*/ 1965980 h 4261505"/>
              <a:gd name="connsiteX72" fmla="*/ 4077992 w 4414281"/>
              <a:gd name="connsiteY72" fmla="*/ 1851680 h 4261505"/>
              <a:gd name="connsiteX73" fmla="*/ 4058942 w 4414281"/>
              <a:gd name="connsiteY73" fmla="*/ 1699280 h 4261505"/>
              <a:gd name="connsiteX74" fmla="*/ 4011317 w 4414281"/>
              <a:gd name="connsiteY74" fmla="*/ 1623080 h 4261505"/>
              <a:gd name="connsiteX75" fmla="*/ 3982742 w 4414281"/>
              <a:gd name="connsiteY75" fmla="*/ 1632605 h 4261505"/>
              <a:gd name="connsiteX76" fmla="*/ 3897017 w 4414281"/>
              <a:gd name="connsiteY76" fmla="*/ 1651655 h 4261505"/>
              <a:gd name="connsiteX77" fmla="*/ 3496967 w 4414281"/>
              <a:gd name="connsiteY77" fmla="*/ 1756430 h 4261505"/>
              <a:gd name="connsiteX78" fmla="*/ 3354092 w 4414281"/>
              <a:gd name="connsiteY78" fmla="*/ 1775480 h 4261505"/>
              <a:gd name="connsiteX79" fmla="*/ 2477792 w 4414281"/>
              <a:gd name="connsiteY79" fmla="*/ 1746905 h 4261505"/>
              <a:gd name="connsiteX80" fmla="*/ 2474617 w 4414281"/>
              <a:gd name="connsiteY80" fmla="*/ 1569105 h 4261505"/>
              <a:gd name="connsiteX81" fmla="*/ 2480967 w 4414281"/>
              <a:gd name="connsiteY81" fmla="*/ 1308755 h 4261505"/>
              <a:gd name="connsiteX82" fmla="*/ 2496842 w 4414281"/>
              <a:gd name="connsiteY82" fmla="*/ 1105555 h 4261505"/>
              <a:gd name="connsiteX83" fmla="*/ 2639717 w 4414281"/>
              <a:gd name="connsiteY83" fmla="*/ 1042055 h 4261505"/>
              <a:gd name="connsiteX84" fmla="*/ 2798467 w 4414281"/>
              <a:gd name="connsiteY84" fmla="*/ 949980 h 4261505"/>
              <a:gd name="connsiteX85" fmla="*/ 2719092 w 4414281"/>
              <a:gd name="connsiteY85" fmla="*/ 530880 h 4261505"/>
              <a:gd name="connsiteX0" fmla="*/ 2719092 w 4414281"/>
              <a:gd name="connsiteY0" fmla="*/ 530880 h 4261505"/>
              <a:gd name="connsiteX1" fmla="*/ 2646067 w 4414281"/>
              <a:gd name="connsiteY1" fmla="*/ 181631 h 4261505"/>
              <a:gd name="connsiteX2" fmla="*/ 2553992 w 4414281"/>
              <a:gd name="connsiteY2" fmla="*/ 655 h 4261505"/>
              <a:gd name="connsiteX3" fmla="*/ 1925342 w 4414281"/>
              <a:gd name="connsiteY3" fmla="*/ 127655 h 4261505"/>
              <a:gd name="connsiteX4" fmla="*/ 1537992 w 4414281"/>
              <a:gd name="connsiteY4" fmla="*/ 302280 h 4261505"/>
              <a:gd name="connsiteX5" fmla="*/ 1245892 w 4414281"/>
              <a:gd name="connsiteY5" fmla="*/ 445155 h 4261505"/>
              <a:gd name="connsiteX6" fmla="*/ 871242 w 4414281"/>
              <a:gd name="connsiteY6" fmla="*/ 600730 h 4261505"/>
              <a:gd name="connsiteX7" fmla="*/ 417217 w 4414281"/>
              <a:gd name="connsiteY7" fmla="*/ 781705 h 4261505"/>
              <a:gd name="connsiteX8" fmla="*/ 515642 w 4414281"/>
              <a:gd name="connsiteY8" fmla="*/ 883305 h 4261505"/>
              <a:gd name="connsiteX9" fmla="*/ 810917 w 4414281"/>
              <a:gd name="connsiteY9" fmla="*/ 1315105 h 4261505"/>
              <a:gd name="connsiteX10" fmla="*/ 874417 w 4414281"/>
              <a:gd name="connsiteY10" fmla="*/ 1559580 h 4261505"/>
              <a:gd name="connsiteX11" fmla="*/ 985542 w 4414281"/>
              <a:gd name="connsiteY11" fmla="*/ 1743730 h 4261505"/>
              <a:gd name="connsiteX12" fmla="*/ 1179217 w 4414281"/>
              <a:gd name="connsiteY12" fmla="*/ 1985030 h 4261505"/>
              <a:gd name="connsiteX13" fmla="*/ 1049042 w 4414281"/>
              <a:gd name="connsiteY13" fmla="*/ 2061230 h 4261505"/>
              <a:gd name="connsiteX14" fmla="*/ 953792 w 4414281"/>
              <a:gd name="connsiteY14" fmla="*/ 2099330 h 4261505"/>
              <a:gd name="connsiteX15" fmla="*/ 763292 w 4414281"/>
              <a:gd name="connsiteY15" fmla="*/ 2185055 h 4261505"/>
              <a:gd name="connsiteX16" fmla="*/ 639467 w 4414281"/>
              <a:gd name="connsiteY16" fmla="*/ 2232680 h 4261505"/>
              <a:gd name="connsiteX17" fmla="*/ 572792 w 4414281"/>
              <a:gd name="connsiteY17" fmla="*/ 2280305 h 4261505"/>
              <a:gd name="connsiteX18" fmla="*/ 544217 w 4414281"/>
              <a:gd name="connsiteY18" fmla="*/ 2318405 h 4261505"/>
              <a:gd name="connsiteX19" fmla="*/ 487067 w 4414281"/>
              <a:gd name="connsiteY19" fmla="*/ 2327930 h 4261505"/>
              <a:gd name="connsiteX20" fmla="*/ 163217 w 4414281"/>
              <a:gd name="connsiteY20" fmla="*/ 2346980 h 4261505"/>
              <a:gd name="connsiteX21" fmla="*/ 115592 w 4414281"/>
              <a:gd name="connsiteY21" fmla="*/ 2366030 h 4261505"/>
              <a:gd name="connsiteX22" fmla="*/ 39392 w 4414281"/>
              <a:gd name="connsiteY22" fmla="*/ 2385080 h 4261505"/>
              <a:gd name="connsiteX23" fmla="*/ 29867 w 4414281"/>
              <a:gd name="connsiteY23" fmla="*/ 2451755 h 4261505"/>
              <a:gd name="connsiteX24" fmla="*/ 20342 w 4414281"/>
              <a:gd name="connsiteY24" fmla="*/ 2489855 h 4261505"/>
              <a:gd name="connsiteX25" fmla="*/ 10817 w 4414281"/>
              <a:gd name="connsiteY25" fmla="*/ 2537480 h 4261505"/>
              <a:gd name="connsiteX26" fmla="*/ 1292 w 4414281"/>
              <a:gd name="connsiteY26" fmla="*/ 2727980 h 4261505"/>
              <a:gd name="connsiteX27" fmla="*/ 10817 w 4414281"/>
              <a:gd name="connsiteY27" fmla="*/ 2804180 h 4261505"/>
              <a:gd name="connsiteX28" fmla="*/ 77492 w 4414281"/>
              <a:gd name="connsiteY28" fmla="*/ 2823230 h 4261505"/>
              <a:gd name="connsiteX29" fmla="*/ 163217 w 4414281"/>
              <a:gd name="connsiteY29" fmla="*/ 3004205 h 4261505"/>
              <a:gd name="connsiteX30" fmla="*/ 248942 w 4414281"/>
              <a:gd name="connsiteY30" fmla="*/ 3194705 h 4261505"/>
              <a:gd name="connsiteX31" fmla="*/ 287042 w 4414281"/>
              <a:gd name="connsiteY31" fmla="*/ 3261380 h 4261505"/>
              <a:gd name="connsiteX32" fmla="*/ 315617 w 4414281"/>
              <a:gd name="connsiteY32" fmla="*/ 3328055 h 4261505"/>
              <a:gd name="connsiteX33" fmla="*/ 353717 w 4414281"/>
              <a:gd name="connsiteY33" fmla="*/ 3432830 h 4261505"/>
              <a:gd name="connsiteX34" fmla="*/ 429917 w 4414281"/>
              <a:gd name="connsiteY34" fmla="*/ 3547130 h 4261505"/>
              <a:gd name="connsiteX35" fmla="*/ 487067 w 4414281"/>
              <a:gd name="connsiteY35" fmla="*/ 3642380 h 4261505"/>
              <a:gd name="connsiteX36" fmla="*/ 544217 w 4414281"/>
              <a:gd name="connsiteY36" fmla="*/ 3766205 h 4261505"/>
              <a:gd name="connsiteX37" fmla="*/ 753767 w 4414281"/>
              <a:gd name="connsiteY37" fmla="*/ 4023380 h 4261505"/>
              <a:gd name="connsiteX38" fmla="*/ 887117 w 4414281"/>
              <a:gd name="connsiteY38" fmla="*/ 4166255 h 4261505"/>
              <a:gd name="connsiteX39" fmla="*/ 963317 w 4414281"/>
              <a:gd name="connsiteY39" fmla="*/ 4232930 h 4261505"/>
              <a:gd name="connsiteX40" fmla="*/ 1010942 w 4414281"/>
              <a:gd name="connsiteY40" fmla="*/ 4261505 h 4261505"/>
              <a:gd name="connsiteX41" fmla="*/ 1172867 w 4414281"/>
              <a:gd name="connsiteY41" fmla="*/ 4099580 h 4261505"/>
              <a:gd name="connsiteX42" fmla="*/ 1363367 w 4414281"/>
              <a:gd name="connsiteY42" fmla="*/ 3928130 h 4261505"/>
              <a:gd name="connsiteX43" fmla="*/ 1477667 w 4414281"/>
              <a:gd name="connsiteY43" fmla="*/ 3813830 h 4261505"/>
              <a:gd name="connsiteX44" fmla="*/ 1630067 w 4414281"/>
              <a:gd name="connsiteY44" fmla="*/ 3690005 h 4261505"/>
              <a:gd name="connsiteX45" fmla="*/ 1706267 w 4414281"/>
              <a:gd name="connsiteY45" fmla="*/ 3613805 h 4261505"/>
              <a:gd name="connsiteX46" fmla="*/ 1801517 w 4414281"/>
              <a:gd name="connsiteY46" fmla="*/ 3537605 h 4261505"/>
              <a:gd name="connsiteX47" fmla="*/ 1868192 w 4414281"/>
              <a:gd name="connsiteY47" fmla="*/ 3461405 h 4261505"/>
              <a:gd name="connsiteX48" fmla="*/ 1963442 w 4414281"/>
              <a:gd name="connsiteY48" fmla="*/ 3366155 h 4261505"/>
              <a:gd name="connsiteX49" fmla="*/ 2039642 w 4414281"/>
              <a:gd name="connsiteY49" fmla="*/ 3242330 h 4261505"/>
              <a:gd name="connsiteX50" fmla="*/ 2096792 w 4414281"/>
              <a:gd name="connsiteY50" fmla="*/ 3185180 h 4261505"/>
              <a:gd name="connsiteX51" fmla="*/ 2153942 w 4414281"/>
              <a:gd name="connsiteY51" fmla="*/ 3118505 h 4261505"/>
              <a:gd name="connsiteX52" fmla="*/ 2306342 w 4414281"/>
              <a:gd name="connsiteY52" fmla="*/ 3004205 h 4261505"/>
              <a:gd name="connsiteX53" fmla="*/ 2553992 w 4414281"/>
              <a:gd name="connsiteY53" fmla="*/ 2861330 h 4261505"/>
              <a:gd name="connsiteX54" fmla="*/ 2649242 w 4414281"/>
              <a:gd name="connsiteY54" fmla="*/ 2823230 h 4261505"/>
              <a:gd name="connsiteX55" fmla="*/ 2801642 w 4414281"/>
              <a:gd name="connsiteY55" fmla="*/ 2737505 h 4261505"/>
              <a:gd name="connsiteX56" fmla="*/ 2887367 w 4414281"/>
              <a:gd name="connsiteY56" fmla="*/ 2699405 h 4261505"/>
              <a:gd name="connsiteX57" fmla="*/ 3058817 w 4414281"/>
              <a:gd name="connsiteY57" fmla="*/ 2632730 h 4261505"/>
              <a:gd name="connsiteX58" fmla="*/ 3582692 w 4414281"/>
              <a:gd name="connsiteY58" fmla="*/ 2670830 h 4261505"/>
              <a:gd name="connsiteX59" fmla="*/ 3687467 w 4414281"/>
              <a:gd name="connsiteY59" fmla="*/ 2699405 h 4261505"/>
              <a:gd name="connsiteX60" fmla="*/ 3877967 w 4414281"/>
              <a:gd name="connsiteY60" fmla="*/ 2737505 h 4261505"/>
              <a:gd name="connsiteX61" fmla="*/ 4278017 w 4414281"/>
              <a:gd name="connsiteY61" fmla="*/ 2756555 h 4261505"/>
              <a:gd name="connsiteX62" fmla="*/ 4363742 w 4414281"/>
              <a:gd name="connsiteY62" fmla="*/ 2766080 h 4261505"/>
              <a:gd name="connsiteX63" fmla="*/ 4411367 w 4414281"/>
              <a:gd name="connsiteY63" fmla="*/ 2756555 h 4261505"/>
              <a:gd name="connsiteX64" fmla="*/ 4401842 w 4414281"/>
              <a:gd name="connsiteY64" fmla="*/ 2708930 h 4261505"/>
              <a:gd name="connsiteX65" fmla="*/ 4382792 w 4414281"/>
              <a:gd name="connsiteY65" fmla="*/ 2651780 h 4261505"/>
              <a:gd name="connsiteX66" fmla="*/ 4316117 w 4414281"/>
              <a:gd name="connsiteY66" fmla="*/ 2537480 h 4261505"/>
              <a:gd name="connsiteX67" fmla="*/ 4249442 w 4414281"/>
              <a:gd name="connsiteY67" fmla="*/ 2442230 h 4261505"/>
              <a:gd name="connsiteX68" fmla="*/ 4220867 w 4414281"/>
              <a:gd name="connsiteY68" fmla="*/ 2356505 h 4261505"/>
              <a:gd name="connsiteX69" fmla="*/ 4201817 w 4414281"/>
              <a:gd name="connsiteY69" fmla="*/ 2280305 h 4261505"/>
              <a:gd name="connsiteX70" fmla="*/ 4144667 w 4414281"/>
              <a:gd name="connsiteY70" fmla="*/ 2118380 h 4261505"/>
              <a:gd name="connsiteX71" fmla="*/ 4097042 w 4414281"/>
              <a:gd name="connsiteY71" fmla="*/ 1965980 h 4261505"/>
              <a:gd name="connsiteX72" fmla="*/ 4077992 w 4414281"/>
              <a:gd name="connsiteY72" fmla="*/ 1851680 h 4261505"/>
              <a:gd name="connsiteX73" fmla="*/ 4058942 w 4414281"/>
              <a:gd name="connsiteY73" fmla="*/ 1699280 h 4261505"/>
              <a:gd name="connsiteX74" fmla="*/ 4011317 w 4414281"/>
              <a:gd name="connsiteY74" fmla="*/ 1623080 h 4261505"/>
              <a:gd name="connsiteX75" fmla="*/ 3982742 w 4414281"/>
              <a:gd name="connsiteY75" fmla="*/ 1632605 h 4261505"/>
              <a:gd name="connsiteX76" fmla="*/ 3897017 w 4414281"/>
              <a:gd name="connsiteY76" fmla="*/ 1651655 h 4261505"/>
              <a:gd name="connsiteX77" fmla="*/ 3496967 w 4414281"/>
              <a:gd name="connsiteY77" fmla="*/ 1756430 h 4261505"/>
              <a:gd name="connsiteX78" fmla="*/ 3354092 w 4414281"/>
              <a:gd name="connsiteY78" fmla="*/ 1775480 h 4261505"/>
              <a:gd name="connsiteX79" fmla="*/ 2490492 w 4414281"/>
              <a:gd name="connsiteY79" fmla="*/ 1791355 h 4261505"/>
              <a:gd name="connsiteX80" fmla="*/ 2474617 w 4414281"/>
              <a:gd name="connsiteY80" fmla="*/ 1569105 h 4261505"/>
              <a:gd name="connsiteX81" fmla="*/ 2480967 w 4414281"/>
              <a:gd name="connsiteY81" fmla="*/ 1308755 h 4261505"/>
              <a:gd name="connsiteX82" fmla="*/ 2496842 w 4414281"/>
              <a:gd name="connsiteY82" fmla="*/ 1105555 h 4261505"/>
              <a:gd name="connsiteX83" fmla="*/ 2639717 w 4414281"/>
              <a:gd name="connsiteY83" fmla="*/ 1042055 h 4261505"/>
              <a:gd name="connsiteX84" fmla="*/ 2798467 w 4414281"/>
              <a:gd name="connsiteY84" fmla="*/ 949980 h 4261505"/>
              <a:gd name="connsiteX85" fmla="*/ 2719092 w 4414281"/>
              <a:gd name="connsiteY85" fmla="*/ 530880 h 4261505"/>
              <a:gd name="connsiteX0" fmla="*/ 2719092 w 4414281"/>
              <a:gd name="connsiteY0" fmla="*/ 530880 h 4261505"/>
              <a:gd name="connsiteX1" fmla="*/ 2646067 w 4414281"/>
              <a:gd name="connsiteY1" fmla="*/ 181631 h 4261505"/>
              <a:gd name="connsiteX2" fmla="*/ 2553992 w 4414281"/>
              <a:gd name="connsiteY2" fmla="*/ 655 h 4261505"/>
              <a:gd name="connsiteX3" fmla="*/ 1925342 w 4414281"/>
              <a:gd name="connsiteY3" fmla="*/ 127655 h 4261505"/>
              <a:gd name="connsiteX4" fmla="*/ 1537992 w 4414281"/>
              <a:gd name="connsiteY4" fmla="*/ 302280 h 4261505"/>
              <a:gd name="connsiteX5" fmla="*/ 1245892 w 4414281"/>
              <a:gd name="connsiteY5" fmla="*/ 445155 h 4261505"/>
              <a:gd name="connsiteX6" fmla="*/ 871242 w 4414281"/>
              <a:gd name="connsiteY6" fmla="*/ 600730 h 4261505"/>
              <a:gd name="connsiteX7" fmla="*/ 417217 w 4414281"/>
              <a:gd name="connsiteY7" fmla="*/ 781705 h 4261505"/>
              <a:gd name="connsiteX8" fmla="*/ 515642 w 4414281"/>
              <a:gd name="connsiteY8" fmla="*/ 883305 h 4261505"/>
              <a:gd name="connsiteX9" fmla="*/ 810917 w 4414281"/>
              <a:gd name="connsiteY9" fmla="*/ 1315105 h 4261505"/>
              <a:gd name="connsiteX10" fmla="*/ 874417 w 4414281"/>
              <a:gd name="connsiteY10" fmla="*/ 1559580 h 4261505"/>
              <a:gd name="connsiteX11" fmla="*/ 985542 w 4414281"/>
              <a:gd name="connsiteY11" fmla="*/ 1743730 h 4261505"/>
              <a:gd name="connsiteX12" fmla="*/ 1179217 w 4414281"/>
              <a:gd name="connsiteY12" fmla="*/ 1985030 h 4261505"/>
              <a:gd name="connsiteX13" fmla="*/ 1049042 w 4414281"/>
              <a:gd name="connsiteY13" fmla="*/ 2061230 h 4261505"/>
              <a:gd name="connsiteX14" fmla="*/ 953792 w 4414281"/>
              <a:gd name="connsiteY14" fmla="*/ 2099330 h 4261505"/>
              <a:gd name="connsiteX15" fmla="*/ 763292 w 4414281"/>
              <a:gd name="connsiteY15" fmla="*/ 2185055 h 4261505"/>
              <a:gd name="connsiteX16" fmla="*/ 639467 w 4414281"/>
              <a:gd name="connsiteY16" fmla="*/ 2232680 h 4261505"/>
              <a:gd name="connsiteX17" fmla="*/ 572792 w 4414281"/>
              <a:gd name="connsiteY17" fmla="*/ 2280305 h 4261505"/>
              <a:gd name="connsiteX18" fmla="*/ 544217 w 4414281"/>
              <a:gd name="connsiteY18" fmla="*/ 2318405 h 4261505"/>
              <a:gd name="connsiteX19" fmla="*/ 487067 w 4414281"/>
              <a:gd name="connsiteY19" fmla="*/ 2327930 h 4261505"/>
              <a:gd name="connsiteX20" fmla="*/ 163217 w 4414281"/>
              <a:gd name="connsiteY20" fmla="*/ 2346980 h 4261505"/>
              <a:gd name="connsiteX21" fmla="*/ 115592 w 4414281"/>
              <a:gd name="connsiteY21" fmla="*/ 2366030 h 4261505"/>
              <a:gd name="connsiteX22" fmla="*/ 39392 w 4414281"/>
              <a:gd name="connsiteY22" fmla="*/ 2385080 h 4261505"/>
              <a:gd name="connsiteX23" fmla="*/ 29867 w 4414281"/>
              <a:gd name="connsiteY23" fmla="*/ 2451755 h 4261505"/>
              <a:gd name="connsiteX24" fmla="*/ 20342 w 4414281"/>
              <a:gd name="connsiteY24" fmla="*/ 2489855 h 4261505"/>
              <a:gd name="connsiteX25" fmla="*/ 10817 w 4414281"/>
              <a:gd name="connsiteY25" fmla="*/ 2537480 h 4261505"/>
              <a:gd name="connsiteX26" fmla="*/ 1292 w 4414281"/>
              <a:gd name="connsiteY26" fmla="*/ 2727980 h 4261505"/>
              <a:gd name="connsiteX27" fmla="*/ 10817 w 4414281"/>
              <a:gd name="connsiteY27" fmla="*/ 2804180 h 4261505"/>
              <a:gd name="connsiteX28" fmla="*/ 77492 w 4414281"/>
              <a:gd name="connsiteY28" fmla="*/ 2823230 h 4261505"/>
              <a:gd name="connsiteX29" fmla="*/ 163217 w 4414281"/>
              <a:gd name="connsiteY29" fmla="*/ 3004205 h 4261505"/>
              <a:gd name="connsiteX30" fmla="*/ 248942 w 4414281"/>
              <a:gd name="connsiteY30" fmla="*/ 3194705 h 4261505"/>
              <a:gd name="connsiteX31" fmla="*/ 287042 w 4414281"/>
              <a:gd name="connsiteY31" fmla="*/ 3261380 h 4261505"/>
              <a:gd name="connsiteX32" fmla="*/ 315617 w 4414281"/>
              <a:gd name="connsiteY32" fmla="*/ 3328055 h 4261505"/>
              <a:gd name="connsiteX33" fmla="*/ 353717 w 4414281"/>
              <a:gd name="connsiteY33" fmla="*/ 3432830 h 4261505"/>
              <a:gd name="connsiteX34" fmla="*/ 429917 w 4414281"/>
              <a:gd name="connsiteY34" fmla="*/ 3547130 h 4261505"/>
              <a:gd name="connsiteX35" fmla="*/ 487067 w 4414281"/>
              <a:gd name="connsiteY35" fmla="*/ 3642380 h 4261505"/>
              <a:gd name="connsiteX36" fmla="*/ 544217 w 4414281"/>
              <a:gd name="connsiteY36" fmla="*/ 3766205 h 4261505"/>
              <a:gd name="connsiteX37" fmla="*/ 753767 w 4414281"/>
              <a:gd name="connsiteY37" fmla="*/ 4023380 h 4261505"/>
              <a:gd name="connsiteX38" fmla="*/ 887117 w 4414281"/>
              <a:gd name="connsiteY38" fmla="*/ 4166255 h 4261505"/>
              <a:gd name="connsiteX39" fmla="*/ 963317 w 4414281"/>
              <a:gd name="connsiteY39" fmla="*/ 4232930 h 4261505"/>
              <a:gd name="connsiteX40" fmla="*/ 1010942 w 4414281"/>
              <a:gd name="connsiteY40" fmla="*/ 4261505 h 4261505"/>
              <a:gd name="connsiteX41" fmla="*/ 1172867 w 4414281"/>
              <a:gd name="connsiteY41" fmla="*/ 4099580 h 4261505"/>
              <a:gd name="connsiteX42" fmla="*/ 1363367 w 4414281"/>
              <a:gd name="connsiteY42" fmla="*/ 3928130 h 4261505"/>
              <a:gd name="connsiteX43" fmla="*/ 1477667 w 4414281"/>
              <a:gd name="connsiteY43" fmla="*/ 3813830 h 4261505"/>
              <a:gd name="connsiteX44" fmla="*/ 1630067 w 4414281"/>
              <a:gd name="connsiteY44" fmla="*/ 3690005 h 4261505"/>
              <a:gd name="connsiteX45" fmla="*/ 1706267 w 4414281"/>
              <a:gd name="connsiteY45" fmla="*/ 3613805 h 4261505"/>
              <a:gd name="connsiteX46" fmla="*/ 1801517 w 4414281"/>
              <a:gd name="connsiteY46" fmla="*/ 3537605 h 4261505"/>
              <a:gd name="connsiteX47" fmla="*/ 1868192 w 4414281"/>
              <a:gd name="connsiteY47" fmla="*/ 3461405 h 4261505"/>
              <a:gd name="connsiteX48" fmla="*/ 1963442 w 4414281"/>
              <a:gd name="connsiteY48" fmla="*/ 3366155 h 4261505"/>
              <a:gd name="connsiteX49" fmla="*/ 2039642 w 4414281"/>
              <a:gd name="connsiteY49" fmla="*/ 3242330 h 4261505"/>
              <a:gd name="connsiteX50" fmla="*/ 2096792 w 4414281"/>
              <a:gd name="connsiteY50" fmla="*/ 3185180 h 4261505"/>
              <a:gd name="connsiteX51" fmla="*/ 2153942 w 4414281"/>
              <a:gd name="connsiteY51" fmla="*/ 3118505 h 4261505"/>
              <a:gd name="connsiteX52" fmla="*/ 2306342 w 4414281"/>
              <a:gd name="connsiteY52" fmla="*/ 3004205 h 4261505"/>
              <a:gd name="connsiteX53" fmla="*/ 2553992 w 4414281"/>
              <a:gd name="connsiteY53" fmla="*/ 2861330 h 4261505"/>
              <a:gd name="connsiteX54" fmla="*/ 2649242 w 4414281"/>
              <a:gd name="connsiteY54" fmla="*/ 2823230 h 4261505"/>
              <a:gd name="connsiteX55" fmla="*/ 2801642 w 4414281"/>
              <a:gd name="connsiteY55" fmla="*/ 2737505 h 4261505"/>
              <a:gd name="connsiteX56" fmla="*/ 2887367 w 4414281"/>
              <a:gd name="connsiteY56" fmla="*/ 2699405 h 4261505"/>
              <a:gd name="connsiteX57" fmla="*/ 3058817 w 4414281"/>
              <a:gd name="connsiteY57" fmla="*/ 2632730 h 4261505"/>
              <a:gd name="connsiteX58" fmla="*/ 3582692 w 4414281"/>
              <a:gd name="connsiteY58" fmla="*/ 2670830 h 4261505"/>
              <a:gd name="connsiteX59" fmla="*/ 3687467 w 4414281"/>
              <a:gd name="connsiteY59" fmla="*/ 2699405 h 4261505"/>
              <a:gd name="connsiteX60" fmla="*/ 3877967 w 4414281"/>
              <a:gd name="connsiteY60" fmla="*/ 2737505 h 4261505"/>
              <a:gd name="connsiteX61" fmla="*/ 4278017 w 4414281"/>
              <a:gd name="connsiteY61" fmla="*/ 2756555 h 4261505"/>
              <a:gd name="connsiteX62" fmla="*/ 4363742 w 4414281"/>
              <a:gd name="connsiteY62" fmla="*/ 2766080 h 4261505"/>
              <a:gd name="connsiteX63" fmla="*/ 4411367 w 4414281"/>
              <a:gd name="connsiteY63" fmla="*/ 2756555 h 4261505"/>
              <a:gd name="connsiteX64" fmla="*/ 4401842 w 4414281"/>
              <a:gd name="connsiteY64" fmla="*/ 2708930 h 4261505"/>
              <a:gd name="connsiteX65" fmla="*/ 4382792 w 4414281"/>
              <a:gd name="connsiteY65" fmla="*/ 2651780 h 4261505"/>
              <a:gd name="connsiteX66" fmla="*/ 4316117 w 4414281"/>
              <a:gd name="connsiteY66" fmla="*/ 2537480 h 4261505"/>
              <a:gd name="connsiteX67" fmla="*/ 4249442 w 4414281"/>
              <a:gd name="connsiteY67" fmla="*/ 2442230 h 4261505"/>
              <a:gd name="connsiteX68" fmla="*/ 4220867 w 4414281"/>
              <a:gd name="connsiteY68" fmla="*/ 2356505 h 4261505"/>
              <a:gd name="connsiteX69" fmla="*/ 4201817 w 4414281"/>
              <a:gd name="connsiteY69" fmla="*/ 2280305 h 4261505"/>
              <a:gd name="connsiteX70" fmla="*/ 4144667 w 4414281"/>
              <a:gd name="connsiteY70" fmla="*/ 2118380 h 4261505"/>
              <a:gd name="connsiteX71" fmla="*/ 4097042 w 4414281"/>
              <a:gd name="connsiteY71" fmla="*/ 1965980 h 4261505"/>
              <a:gd name="connsiteX72" fmla="*/ 4077992 w 4414281"/>
              <a:gd name="connsiteY72" fmla="*/ 1851680 h 4261505"/>
              <a:gd name="connsiteX73" fmla="*/ 4058942 w 4414281"/>
              <a:gd name="connsiteY73" fmla="*/ 1699280 h 4261505"/>
              <a:gd name="connsiteX74" fmla="*/ 4011317 w 4414281"/>
              <a:gd name="connsiteY74" fmla="*/ 1623080 h 4261505"/>
              <a:gd name="connsiteX75" fmla="*/ 3982742 w 4414281"/>
              <a:gd name="connsiteY75" fmla="*/ 1632605 h 4261505"/>
              <a:gd name="connsiteX76" fmla="*/ 3897017 w 4414281"/>
              <a:gd name="connsiteY76" fmla="*/ 1651655 h 4261505"/>
              <a:gd name="connsiteX77" fmla="*/ 3496967 w 4414281"/>
              <a:gd name="connsiteY77" fmla="*/ 1756430 h 4261505"/>
              <a:gd name="connsiteX78" fmla="*/ 3233442 w 4414281"/>
              <a:gd name="connsiteY78" fmla="*/ 1762780 h 4261505"/>
              <a:gd name="connsiteX79" fmla="*/ 2490492 w 4414281"/>
              <a:gd name="connsiteY79" fmla="*/ 1791355 h 4261505"/>
              <a:gd name="connsiteX80" fmla="*/ 2474617 w 4414281"/>
              <a:gd name="connsiteY80" fmla="*/ 1569105 h 4261505"/>
              <a:gd name="connsiteX81" fmla="*/ 2480967 w 4414281"/>
              <a:gd name="connsiteY81" fmla="*/ 1308755 h 4261505"/>
              <a:gd name="connsiteX82" fmla="*/ 2496842 w 4414281"/>
              <a:gd name="connsiteY82" fmla="*/ 1105555 h 4261505"/>
              <a:gd name="connsiteX83" fmla="*/ 2639717 w 4414281"/>
              <a:gd name="connsiteY83" fmla="*/ 1042055 h 4261505"/>
              <a:gd name="connsiteX84" fmla="*/ 2798467 w 4414281"/>
              <a:gd name="connsiteY84" fmla="*/ 949980 h 4261505"/>
              <a:gd name="connsiteX85" fmla="*/ 2719092 w 4414281"/>
              <a:gd name="connsiteY85" fmla="*/ 530880 h 4261505"/>
              <a:gd name="connsiteX0" fmla="*/ 2719092 w 4414281"/>
              <a:gd name="connsiteY0" fmla="*/ 530880 h 4261505"/>
              <a:gd name="connsiteX1" fmla="*/ 2646067 w 4414281"/>
              <a:gd name="connsiteY1" fmla="*/ 181631 h 4261505"/>
              <a:gd name="connsiteX2" fmla="*/ 2553992 w 4414281"/>
              <a:gd name="connsiteY2" fmla="*/ 655 h 4261505"/>
              <a:gd name="connsiteX3" fmla="*/ 1925342 w 4414281"/>
              <a:gd name="connsiteY3" fmla="*/ 127655 h 4261505"/>
              <a:gd name="connsiteX4" fmla="*/ 1537992 w 4414281"/>
              <a:gd name="connsiteY4" fmla="*/ 302280 h 4261505"/>
              <a:gd name="connsiteX5" fmla="*/ 1245892 w 4414281"/>
              <a:gd name="connsiteY5" fmla="*/ 445155 h 4261505"/>
              <a:gd name="connsiteX6" fmla="*/ 871242 w 4414281"/>
              <a:gd name="connsiteY6" fmla="*/ 600730 h 4261505"/>
              <a:gd name="connsiteX7" fmla="*/ 417217 w 4414281"/>
              <a:gd name="connsiteY7" fmla="*/ 781705 h 4261505"/>
              <a:gd name="connsiteX8" fmla="*/ 515642 w 4414281"/>
              <a:gd name="connsiteY8" fmla="*/ 883305 h 4261505"/>
              <a:gd name="connsiteX9" fmla="*/ 810917 w 4414281"/>
              <a:gd name="connsiteY9" fmla="*/ 1315105 h 4261505"/>
              <a:gd name="connsiteX10" fmla="*/ 874417 w 4414281"/>
              <a:gd name="connsiteY10" fmla="*/ 1559580 h 4261505"/>
              <a:gd name="connsiteX11" fmla="*/ 985542 w 4414281"/>
              <a:gd name="connsiteY11" fmla="*/ 1743730 h 4261505"/>
              <a:gd name="connsiteX12" fmla="*/ 1179217 w 4414281"/>
              <a:gd name="connsiteY12" fmla="*/ 1985030 h 4261505"/>
              <a:gd name="connsiteX13" fmla="*/ 1049042 w 4414281"/>
              <a:gd name="connsiteY13" fmla="*/ 2061230 h 4261505"/>
              <a:gd name="connsiteX14" fmla="*/ 953792 w 4414281"/>
              <a:gd name="connsiteY14" fmla="*/ 2099330 h 4261505"/>
              <a:gd name="connsiteX15" fmla="*/ 763292 w 4414281"/>
              <a:gd name="connsiteY15" fmla="*/ 2185055 h 4261505"/>
              <a:gd name="connsiteX16" fmla="*/ 639467 w 4414281"/>
              <a:gd name="connsiteY16" fmla="*/ 2232680 h 4261505"/>
              <a:gd name="connsiteX17" fmla="*/ 572792 w 4414281"/>
              <a:gd name="connsiteY17" fmla="*/ 2280305 h 4261505"/>
              <a:gd name="connsiteX18" fmla="*/ 544217 w 4414281"/>
              <a:gd name="connsiteY18" fmla="*/ 2318405 h 4261505"/>
              <a:gd name="connsiteX19" fmla="*/ 487067 w 4414281"/>
              <a:gd name="connsiteY19" fmla="*/ 2327930 h 4261505"/>
              <a:gd name="connsiteX20" fmla="*/ 163217 w 4414281"/>
              <a:gd name="connsiteY20" fmla="*/ 2346980 h 4261505"/>
              <a:gd name="connsiteX21" fmla="*/ 115592 w 4414281"/>
              <a:gd name="connsiteY21" fmla="*/ 2366030 h 4261505"/>
              <a:gd name="connsiteX22" fmla="*/ 39392 w 4414281"/>
              <a:gd name="connsiteY22" fmla="*/ 2385080 h 4261505"/>
              <a:gd name="connsiteX23" fmla="*/ 29867 w 4414281"/>
              <a:gd name="connsiteY23" fmla="*/ 2451755 h 4261505"/>
              <a:gd name="connsiteX24" fmla="*/ 20342 w 4414281"/>
              <a:gd name="connsiteY24" fmla="*/ 2489855 h 4261505"/>
              <a:gd name="connsiteX25" fmla="*/ 10817 w 4414281"/>
              <a:gd name="connsiteY25" fmla="*/ 2537480 h 4261505"/>
              <a:gd name="connsiteX26" fmla="*/ 1292 w 4414281"/>
              <a:gd name="connsiteY26" fmla="*/ 2727980 h 4261505"/>
              <a:gd name="connsiteX27" fmla="*/ 10817 w 4414281"/>
              <a:gd name="connsiteY27" fmla="*/ 2804180 h 4261505"/>
              <a:gd name="connsiteX28" fmla="*/ 77492 w 4414281"/>
              <a:gd name="connsiteY28" fmla="*/ 2823230 h 4261505"/>
              <a:gd name="connsiteX29" fmla="*/ 163217 w 4414281"/>
              <a:gd name="connsiteY29" fmla="*/ 3004205 h 4261505"/>
              <a:gd name="connsiteX30" fmla="*/ 248942 w 4414281"/>
              <a:gd name="connsiteY30" fmla="*/ 3194705 h 4261505"/>
              <a:gd name="connsiteX31" fmla="*/ 287042 w 4414281"/>
              <a:gd name="connsiteY31" fmla="*/ 3261380 h 4261505"/>
              <a:gd name="connsiteX32" fmla="*/ 315617 w 4414281"/>
              <a:gd name="connsiteY32" fmla="*/ 3328055 h 4261505"/>
              <a:gd name="connsiteX33" fmla="*/ 353717 w 4414281"/>
              <a:gd name="connsiteY33" fmla="*/ 3432830 h 4261505"/>
              <a:gd name="connsiteX34" fmla="*/ 429917 w 4414281"/>
              <a:gd name="connsiteY34" fmla="*/ 3547130 h 4261505"/>
              <a:gd name="connsiteX35" fmla="*/ 487067 w 4414281"/>
              <a:gd name="connsiteY35" fmla="*/ 3642380 h 4261505"/>
              <a:gd name="connsiteX36" fmla="*/ 544217 w 4414281"/>
              <a:gd name="connsiteY36" fmla="*/ 3766205 h 4261505"/>
              <a:gd name="connsiteX37" fmla="*/ 753767 w 4414281"/>
              <a:gd name="connsiteY37" fmla="*/ 4023380 h 4261505"/>
              <a:gd name="connsiteX38" fmla="*/ 887117 w 4414281"/>
              <a:gd name="connsiteY38" fmla="*/ 4166255 h 4261505"/>
              <a:gd name="connsiteX39" fmla="*/ 963317 w 4414281"/>
              <a:gd name="connsiteY39" fmla="*/ 4232930 h 4261505"/>
              <a:gd name="connsiteX40" fmla="*/ 1010942 w 4414281"/>
              <a:gd name="connsiteY40" fmla="*/ 4261505 h 4261505"/>
              <a:gd name="connsiteX41" fmla="*/ 1172867 w 4414281"/>
              <a:gd name="connsiteY41" fmla="*/ 4099580 h 4261505"/>
              <a:gd name="connsiteX42" fmla="*/ 1363367 w 4414281"/>
              <a:gd name="connsiteY42" fmla="*/ 3928130 h 4261505"/>
              <a:gd name="connsiteX43" fmla="*/ 1477667 w 4414281"/>
              <a:gd name="connsiteY43" fmla="*/ 3813830 h 4261505"/>
              <a:gd name="connsiteX44" fmla="*/ 1630067 w 4414281"/>
              <a:gd name="connsiteY44" fmla="*/ 3690005 h 4261505"/>
              <a:gd name="connsiteX45" fmla="*/ 1706267 w 4414281"/>
              <a:gd name="connsiteY45" fmla="*/ 3613805 h 4261505"/>
              <a:gd name="connsiteX46" fmla="*/ 1801517 w 4414281"/>
              <a:gd name="connsiteY46" fmla="*/ 3537605 h 4261505"/>
              <a:gd name="connsiteX47" fmla="*/ 1868192 w 4414281"/>
              <a:gd name="connsiteY47" fmla="*/ 3461405 h 4261505"/>
              <a:gd name="connsiteX48" fmla="*/ 1963442 w 4414281"/>
              <a:gd name="connsiteY48" fmla="*/ 3366155 h 4261505"/>
              <a:gd name="connsiteX49" fmla="*/ 2039642 w 4414281"/>
              <a:gd name="connsiteY49" fmla="*/ 3242330 h 4261505"/>
              <a:gd name="connsiteX50" fmla="*/ 2096792 w 4414281"/>
              <a:gd name="connsiteY50" fmla="*/ 3185180 h 4261505"/>
              <a:gd name="connsiteX51" fmla="*/ 2153942 w 4414281"/>
              <a:gd name="connsiteY51" fmla="*/ 3118505 h 4261505"/>
              <a:gd name="connsiteX52" fmla="*/ 2306342 w 4414281"/>
              <a:gd name="connsiteY52" fmla="*/ 3004205 h 4261505"/>
              <a:gd name="connsiteX53" fmla="*/ 2553992 w 4414281"/>
              <a:gd name="connsiteY53" fmla="*/ 2861330 h 4261505"/>
              <a:gd name="connsiteX54" fmla="*/ 2649242 w 4414281"/>
              <a:gd name="connsiteY54" fmla="*/ 2823230 h 4261505"/>
              <a:gd name="connsiteX55" fmla="*/ 2801642 w 4414281"/>
              <a:gd name="connsiteY55" fmla="*/ 2737505 h 4261505"/>
              <a:gd name="connsiteX56" fmla="*/ 2887367 w 4414281"/>
              <a:gd name="connsiteY56" fmla="*/ 2699405 h 4261505"/>
              <a:gd name="connsiteX57" fmla="*/ 3058817 w 4414281"/>
              <a:gd name="connsiteY57" fmla="*/ 2632730 h 4261505"/>
              <a:gd name="connsiteX58" fmla="*/ 3582692 w 4414281"/>
              <a:gd name="connsiteY58" fmla="*/ 2670830 h 4261505"/>
              <a:gd name="connsiteX59" fmla="*/ 3687467 w 4414281"/>
              <a:gd name="connsiteY59" fmla="*/ 2699405 h 4261505"/>
              <a:gd name="connsiteX60" fmla="*/ 3877967 w 4414281"/>
              <a:gd name="connsiteY60" fmla="*/ 2737505 h 4261505"/>
              <a:gd name="connsiteX61" fmla="*/ 4278017 w 4414281"/>
              <a:gd name="connsiteY61" fmla="*/ 2756555 h 4261505"/>
              <a:gd name="connsiteX62" fmla="*/ 4363742 w 4414281"/>
              <a:gd name="connsiteY62" fmla="*/ 2766080 h 4261505"/>
              <a:gd name="connsiteX63" fmla="*/ 4411367 w 4414281"/>
              <a:gd name="connsiteY63" fmla="*/ 2756555 h 4261505"/>
              <a:gd name="connsiteX64" fmla="*/ 4401842 w 4414281"/>
              <a:gd name="connsiteY64" fmla="*/ 2708930 h 4261505"/>
              <a:gd name="connsiteX65" fmla="*/ 4382792 w 4414281"/>
              <a:gd name="connsiteY65" fmla="*/ 2651780 h 4261505"/>
              <a:gd name="connsiteX66" fmla="*/ 4316117 w 4414281"/>
              <a:gd name="connsiteY66" fmla="*/ 2537480 h 4261505"/>
              <a:gd name="connsiteX67" fmla="*/ 4249442 w 4414281"/>
              <a:gd name="connsiteY67" fmla="*/ 2442230 h 4261505"/>
              <a:gd name="connsiteX68" fmla="*/ 4220867 w 4414281"/>
              <a:gd name="connsiteY68" fmla="*/ 2356505 h 4261505"/>
              <a:gd name="connsiteX69" fmla="*/ 4201817 w 4414281"/>
              <a:gd name="connsiteY69" fmla="*/ 2280305 h 4261505"/>
              <a:gd name="connsiteX70" fmla="*/ 4144667 w 4414281"/>
              <a:gd name="connsiteY70" fmla="*/ 2118380 h 4261505"/>
              <a:gd name="connsiteX71" fmla="*/ 4097042 w 4414281"/>
              <a:gd name="connsiteY71" fmla="*/ 1965980 h 4261505"/>
              <a:gd name="connsiteX72" fmla="*/ 4077992 w 4414281"/>
              <a:gd name="connsiteY72" fmla="*/ 1851680 h 4261505"/>
              <a:gd name="connsiteX73" fmla="*/ 4058942 w 4414281"/>
              <a:gd name="connsiteY73" fmla="*/ 1699280 h 4261505"/>
              <a:gd name="connsiteX74" fmla="*/ 4011317 w 4414281"/>
              <a:gd name="connsiteY74" fmla="*/ 1623080 h 4261505"/>
              <a:gd name="connsiteX75" fmla="*/ 3982742 w 4414281"/>
              <a:gd name="connsiteY75" fmla="*/ 1632605 h 4261505"/>
              <a:gd name="connsiteX76" fmla="*/ 3897017 w 4414281"/>
              <a:gd name="connsiteY76" fmla="*/ 1651655 h 4261505"/>
              <a:gd name="connsiteX77" fmla="*/ 3493792 w 4414281"/>
              <a:gd name="connsiteY77" fmla="*/ 1737380 h 4261505"/>
              <a:gd name="connsiteX78" fmla="*/ 3233442 w 4414281"/>
              <a:gd name="connsiteY78" fmla="*/ 1762780 h 4261505"/>
              <a:gd name="connsiteX79" fmla="*/ 2490492 w 4414281"/>
              <a:gd name="connsiteY79" fmla="*/ 1791355 h 4261505"/>
              <a:gd name="connsiteX80" fmla="*/ 2474617 w 4414281"/>
              <a:gd name="connsiteY80" fmla="*/ 1569105 h 4261505"/>
              <a:gd name="connsiteX81" fmla="*/ 2480967 w 4414281"/>
              <a:gd name="connsiteY81" fmla="*/ 1308755 h 4261505"/>
              <a:gd name="connsiteX82" fmla="*/ 2496842 w 4414281"/>
              <a:gd name="connsiteY82" fmla="*/ 1105555 h 4261505"/>
              <a:gd name="connsiteX83" fmla="*/ 2639717 w 4414281"/>
              <a:gd name="connsiteY83" fmla="*/ 1042055 h 4261505"/>
              <a:gd name="connsiteX84" fmla="*/ 2798467 w 4414281"/>
              <a:gd name="connsiteY84" fmla="*/ 949980 h 4261505"/>
              <a:gd name="connsiteX85" fmla="*/ 2719092 w 4414281"/>
              <a:gd name="connsiteY85" fmla="*/ 530880 h 4261505"/>
              <a:gd name="connsiteX0" fmla="*/ 2719092 w 4414281"/>
              <a:gd name="connsiteY0" fmla="*/ 530880 h 4261505"/>
              <a:gd name="connsiteX1" fmla="*/ 2646067 w 4414281"/>
              <a:gd name="connsiteY1" fmla="*/ 181631 h 4261505"/>
              <a:gd name="connsiteX2" fmla="*/ 2553992 w 4414281"/>
              <a:gd name="connsiteY2" fmla="*/ 655 h 4261505"/>
              <a:gd name="connsiteX3" fmla="*/ 1925342 w 4414281"/>
              <a:gd name="connsiteY3" fmla="*/ 127655 h 4261505"/>
              <a:gd name="connsiteX4" fmla="*/ 1537992 w 4414281"/>
              <a:gd name="connsiteY4" fmla="*/ 302280 h 4261505"/>
              <a:gd name="connsiteX5" fmla="*/ 1245892 w 4414281"/>
              <a:gd name="connsiteY5" fmla="*/ 445155 h 4261505"/>
              <a:gd name="connsiteX6" fmla="*/ 871242 w 4414281"/>
              <a:gd name="connsiteY6" fmla="*/ 600730 h 4261505"/>
              <a:gd name="connsiteX7" fmla="*/ 417217 w 4414281"/>
              <a:gd name="connsiteY7" fmla="*/ 781705 h 4261505"/>
              <a:gd name="connsiteX8" fmla="*/ 515642 w 4414281"/>
              <a:gd name="connsiteY8" fmla="*/ 883305 h 4261505"/>
              <a:gd name="connsiteX9" fmla="*/ 810917 w 4414281"/>
              <a:gd name="connsiteY9" fmla="*/ 1315105 h 4261505"/>
              <a:gd name="connsiteX10" fmla="*/ 874417 w 4414281"/>
              <a:gd name="connsiteY10" fmla="*/ 1559580 h 4261505"/>
              <a:gd name="connsiteX11" fmla="*/ 985542 w 4414281"/>
              <a:gd name="connsiteY11" fmla="*/ 1743730 h 4261505"/>
              <a:gd name="connsiteX12" fmla="*/ 1179217 w 4414281"/>
              <a:gd name="connsiteY12" fmla="*/ 1985030 h 4261505"/>
              <a:gd name="connsiteX13" fmla="*/ 1049042 w 4414281"/>
              <a:gd name="connsiteY13" fmla="*/ 2061230 h 4261505"/>
              <a:gd name="connsiteX14" fmla="*/ 953792 w 4414281"/>
              <a:gd name="connsiteY14" fmla="*/ 2099330 h 4261505"/>
              <a:gd name="connsiteX15" fmla="*/ 763292 w 4414281"/>
              <a:gd name="connsiteY15" fmla="*/ 2185055 h 4261505"/>
              <a:gd name="connsiteX16" fmla="*/ 639467 w 4414281"/>
              <a:gd name="connsiteY16" fmla="*/ 2232680 h 4261505"/>
              <a:gd name="connsiteX17" fmla="*/ 572792 w 4414281"/>
              <a:gd name="connsiteY17" fmla="*/ 2280305 h 4261505"/>
              <a:gd name="connsiteX18" fmla="*/ 544217 w 4414281"/>
              <a:gd name="connsiteY18" fmla="*/ 2318405 h 4261505"/>
              <a:gd name="connsiteX19" fmla="*/ 487067 w 4414281"/>
              <a:gd name="connsiteY19" fmla="*/ 2327930 h 4261505"/>
              <a:gd name="connsiteX20" fmla="*/ 163217 w 4414281"/>
              <a:gd name="connsiteY20" fmla="*/ 2346980 h 4261505"/>
              <a:gd name="connsiteX21" fmla="*/ 115592 w 4414281"/>
              <a:gd name="connsiteY21" fmla="*/ 2366030 h 4261505"/>
              <a:gd name="connsiteX22" fmla="*/ 39392 w 4414281"/>
              <a:gd name="connsiteY22" fmla="*/ 2385080 h 4261505"/>
              <a:gd name="connsiteX23" fmla="*/ 29867 w 4414281"/>
              <a:gd name="connsiteY23" fmla="*/ 2451755 h 4261505"/>
              <a:gd name="connsiteX24" fmla="*/ 20342 w 4414281"/>
              <a:gd name="connsiteY24" fmla="*/ 2489855 h 4261505"/>
              <a:gd name="connsiteX25" fmla="*/ 10817 w 4414281"/>
              <a:gd name="connsiteY25" fmla="*/ 2537480 h 4261505"/>
              <a:gd name="connsiteX26" fmla="*/ 1292 w 4414281"/>
              <a:gd name="connsiteY26" fmla="*/ 2727980 h 4261505"/>
              <a:gd name="connsiteX27" fmla="*/ 10817 w 4414281"/>
              <a:gd name="connsiteY27" fmla="*/ 2804180 h 4261505"/>
              <a:gd name="connsiteX28" fmla="*/ 77492 w 4414281"/>
              <a:gd name="connsiteY28" fmla="*/ 2823230 h 4261505"/>
              <a:gd name="connsiteX29" fmla="*/ 163217 w 4414281"/>
              <a:gd name="connsiteY29" fmla="*/ 3004205 h 4261505"/>
              <a:gd name="connsiteX30" fmla="*/ 248942 w 4414281"/>
              <a:gd name="connsiteY30" fmla="*/ 3194705 h 4261505"/>
              <a:gd name="connsiteX31" fmla="*/ 287042 w 4414281"/>
              <a:gd name="connsiteY31" fmla="*/ 3261380 h 4261505"/>
              <a:gd name="connsiteX32" fmla="*/ 315617 w 4414281"/>
              <a:gd name="connsiteY32" fmla="*/ 3328055 h 4261505"/>
              <a:gd name="connsiteX33" fmla="*/ 353717 w 4414281"/>
              <a:gd name="connsiteY33" fmla="*/ 3432830 h 4261505"/>
              <a:gd name="connsiteX34" fmla="*/ 429917 w 4414281"/>
              <a:gd name="connsiteY34" fmla="*/ 3547130 h 4261505"/>
              <a:gd name="connsiteX35" fmla="*/ 487067 w 4414281"/>
              <a:gd name="connsiteY35" fmla="*/ 3642380 h 4261505"/>
              <a:gd name="connsiteX36" fmla="*/ 544217 w 4414281"/>
              <a:gd name="connsiteY36" fmla="*/ 3766205 h 4261505"/>
              <a:gd name="connsiteX37" fmla="*/ 753767 w 4414281"/>
              <a:gd name="connsiteY37" fmla="*/ 4023380 h 4261505"/>
              <a:gd name="connsiteX38" fmla="*/ 887117 w 4414281"/>
              <a:gd name="connsiteY38" fmla="*/ 4166255 h 4261505"/>
              <a:gd name="connsiteX39" fmla="*/ 963317 w 4414281"/>
              <a:gd name="connsiteY39" fmla="*/ 4232930 h 4261505"/>
              <a:gd name="connsiteX40" fmla="*/ 1010942 w 4414281"/>
              <a:gd name="connsiteY40" fmla="*/ 4261505 h 4261505"/>
              <a:gd name="connsiteX41" fmla="*/ 1172867 w 4414281"/>
              <a:gd name="connsiteY41" fmla="*/ 4099580 h 4261505"/>
              <a:gd name="connsiteX42" fmla="*/ 1363367 w 4414281"/>
              <a:gd name="connsiteY42" fmla="*/ 3928130 h 4261505"/>
              <a:gd name="connsiteX43" fmla="*/ 1477667 w 4414281"/>
              <a:gd name="connsiteY43" fmla="*/ 3813830 h 4261505"/>
              <a:gd name="connsiteX44" fmla="*/ 1630067 w 4414281"/>
              <a:gd name="connsiteY44" fmla="*/ 3690005 h 4261505"/>
              <a:gd name="connsiteX45" fmla="*/ 1706267 w 4414281"/>
              <a:gd name="connsiteY45" fmla="*/ 3613805 h 4261505"/>
              <a:gd name="connsiteX46" fmla="*/ 1801517 w 4414281"/>
              <a:gd name="connsiteY46" fmla="*/ 3537605 h 4261505"/>
              <a:gd name="connsiteX47" fmla="*/ 1868192 w 4414281"/>
              <a:gd name="connsiteY47" fmla="*/ 3461405 h 4261505"/>
              <a:gd name="connsiteX48" fmla="*/ 1963442 w 4414281"/>
              <a:gd name="connsiteY48" fmla="*/ 3366155 h 4261505"/>
              <a:gd name="connsiteX49" fmla="*/ 2039642 w 4414281"/>
              <a:gd name="connsiteY49" fmla="*/ 3242330 h 4261505"/>
              <a:gd name="connsiteX50" fmla="*/ 2096792 w 4414281"/>
              <a:gd name="connsiteY50" fmla="*/ 3185180 h 4261505"/>
              <a:gd name="connsiteX51" fmla="*/ 2153942 w 4414281"/>
              <a:gd name="connsiteY51" fmla="*/ 3118505 h 4261505"/>
              <a:gd name="connsiteX52" fmla="*/ 2306342 w 4414281"/>
              <a:gd name="connsiteY52" fmla="*/ 3004205 h 4261505"/>
              <a:gd name="connsiteX53" fmla="*/ 2553992 w 4414281"/>
              <a:gd name="connsiteY53" fmla="*/ 2861330 h 4261505"/>
              <a:gd name="connsiteX54" fmla="*/ 2649242 w 4414281"/>
              <a:gd name="connsiteY54" fmla="*/ 2823230 h 4261505"/>
              <a:gd name="connsiteX55" fmla="*/ 2801642 w 4414281"/>
              <a:gd name="connsiteY55" fmla="*/ 2737505 h 4261505"/>
              <a:gd name="connsiteX56" fmla="*/ 2887367 w 4414281"/>
              <a:gd name="connsiteY56" fmla="*/ 2699405 h 4261505"/>
              <a:gd name="connsiteX57" fmla="*/ 3058817 w 4414281"/>
              <a:gd name="connsiteY57" fmla="*/ 2632730 h 4261505"/>
              <a:gd name="connsiteX58" fmla="*/ 3582692 w 4414281"/>
              <a:gd name="connsiteY58" fmla="*/ 2670830 h 4261505"/>
              <a:gd name="connsiteX59" fmla="*/ 3687467 w 4414281"/>
              <a:gd name="connsiteY59" fmla="*/ 2699405 h 4261505"/>
              <a:gd name="connsiteX60" fmla="*/ 3877967 w 4414281"/>
              <a:gd name="connsiteY60" fmla="*/ 2737505 h 4261505"/>
              <a:gd name="connsiteX61" fmla="*/ 4278017 w 4414281"/>
              <a:gd name="connsiteY61" fmla="*/ 2756555 h 4261505"/>
              <a:gd name="connsiteX62" fmla="*/ 4363742 w 4414281"/>
              <a:gd name="connsiteY62" fmla="*/ 2766080 h 4261505"/>
              <a:gd name="connsiteX63" fmla="*/ 4411367 w 4414281"/>
              <a:gd name="connsiteY63" fmla="*/ 2756555 h 4261505"/>
              <a:gd name="connsiteX64" fmla="*/ 4401842 w 4414281"/>
              <a:gd name="connsiteY64" fmla="*/ 2708930 h 4261505"/>
              <a:gd name="connsiteX65" fmla="*/ 4382792 w 4414281"/>
              <a:gd name="connsiteY65" fmla="*/ 2651780 h 4261505"/>
              <a:gd name="connsiteX66" fmla="*/ 4316117 w 4414281"/>
              <a:gd name="connsiteY66" fmla="*/ 2537480 h 4261505"/>
              <a:gd name="connsiteX67" fmla="*/ 4249442 w 4414281"/>
              <a:gd name="connsiteY67" fmla="*/ 2442230 h 4261505"/>
              <a:gd name="connsiteX68" fmla="*/ 4220867 w 4414281"/>
              <a:gd name="connsiteY68" fmla="*/ 2356505 h 4261505"/>
              <a:gd name="connsiteX69" fmla="*/ 4201817 w 4414281"/>
              <a:gd name="connsiteY69" fmla="*/ 2280305 h 4261505"/>
              <a:gd name="connsiteX70" fmla="*/ 4144667 w 4414281"/>
              <a:gd name="connsiteY70" fmla="*/ 2118380 h 4261505"/>
              <a:gd name="connsiteX71" fmla="*/ 4097042 w 4414281"/>
              <a:gd name="connsiteY71" fmla="*/ 1965980 h 4261505"/>
              <a:gd name="connsiteX72" fmla="*/ 4077992 w 4414281"/>
              <a:gd name="connsiteY72" fmla="*/ 1851680 h 4261505"/>
              <a:gd name="connsiteX73" fmla="*/ 4058942 w 4414281"/>
              <a:gd name="connsiteY73" fmla="*/ 1699280 h 4261505"/>
              <a:gd name="connsiteX74" fmla="*/ 4011317 w 4414281"/>
              <a:gd name="connsiteY74" fmla="*/ 1623080 h 4261505"/>
              <a:gd name="connsiteX75" fmla="*/ 3982742 w 4414281"/>
              <a:gd name="connsiteY75" fmla="*/ 1632605 h 4261505"/>
              <a:gd name="connsiteX76" fmla="*/ 3897017 w 4414281"/>
              <a:gd name="connsiteY76" fmla="*/ 1651655 h 4261505"/>
              <a:gd name="connsiteX77" fmla="*/ 3487442 w 4414281"/>
              <a:gd name="connsiteY77" fmla="*/ 1743730 h 4261505"/>
              <a:gd name="connsiteX78" fmla="*/ 3233442 w 4414281"/>
              <a:gd name="connsiteY78" fmla="*/ 1762780 h 4261505"/>
              <a:gd name="connsiteX79" fmla="*/ 2490492 w 4414281"/>
              <a:gd name="connsiteY79" fmla="*/ 1791355 h 4261505"/>
              <a:gd name="connsiteX80" fmla="*/ 2474617 w 4414281"/>
              <a:gd name="connsiteY80" fmla="*/ 1569105 h 4261505"/>
              <a:gd name="connsiteX81" fmla="*/ 2480967 w 4414281"/>
              <a:gd name="connsiteY81" fmla="*/ 1308755 h 4261505"/>
              <a:gd name="connsiteX82" fmla="*/ 2496842 w 4414281"/>
              <a:gd name="connsiteY82" fmla="*/ 1105555 h 4261505"/>
              <a:gd name="connsiteX83" fmla="*/ 2639717 w 4414281"/>
              <a:gd name="connsiteY83" fmla="*/ 1042055 h 4261505"/>
              <a:gd name="connsiteX84" fmla="*/ 2798467 w 4414281"/>
              <a:gd name="connsiteY84" fmla="*/ 949980 h 4261505"/>
              <a:gd name="connsiteX85" fmla="*/ 2719092 w 4414281"/>
              <a:gd name="connsiteY85" fmla="*/ 530880 h 4261505"/>
              <a:gd name="connsiteX0" fmla="*/ 2719092 w 4414281"/>
              <a:gd name="connsiteY0" fmla="*/ 530880 h 4261505"/>
              <a:gd name="connsiteX1" fmla="*/ 2646067 w 4414281"/>
              <a:gd name="connsiteY1" fmla="*/ 181631 h 4261505"/>
              <a:gd name="connsiteX2" fmla="*/ 2553992 w 4414281"/>
              <a:gd name="connsiteY2" fmla="*/ 655 h 4261505"/>
              <a:gd name="connsiteX3" fmla="*/ 1925342 w 4414281"/>
              <a:gd name="connsiteY3" fmla="*/ 127655 h 4261505"/>
              <a:gd name="connsiteX4" fmla="*/ 1537992 w 4414281"/>
              <a:gd name="connsiteY4" fmla="*/ 302280 h 4261505"/>
              <a:gd name="connsiteX5" fmla="*/ 1245892 w 4414281"/>
              <a:gd name="connsiteY5" fmla="*/ 445155 h 4261505"/>
              <a:gd name="connsiteX6" fmla="*/ 871242 w 4414281"/>
              <a:gd name="connsiteY6" fmla="*/ 600730 h 4261505"/>
              <a:gd name="connsiteX7" fmla="*/ 417217 w 4414281"/>
              <a:gd name="connsiteY7" fmla="*/ 781705 h 4261505"/>
              <a:gd name="connsiteX8" fmla="*/ 515642 w 4414281"/>
              <a:gd name="connsiteY8" fmla="*/ 883305 h 4261505"/>
              <a:gd name="connsiteX9" fmla="*/ 810917 w 4414281"/>
              <a:gd name="connsiteY9" fmla="*/ 1315105 h 4261505"/>
              <a:gd name="connsiteX10" fmla="*/ 874417 w 4414281"/>
              <a:gd name="connsiteY10" fmla="*/ 1559580 h 4261505"/>
              <a:gd name="connsiteX11" fmla="*/ 985542 w 4414281"/>
              <a:gd name="connsiteY11" fmla="*/ 1743730 h 4261505"/>
              <a:gd name="connsiteX12" fmla="*/ 1179217 w 4414281"/>
              <a:gd name="connsiteY12" fmla="*/ 1985030 h 4261505"/>
              <a:gd name="connsiteX13" fmla="*/ 1049042 w 4414281"/>
              <a:gd name="connsiteY13" fmla="*/ 2061230 h 4261505"/>
              <a:gd name="connsiteX14" fmla="*/ 953792 w 4414281"/>
              <a:gd name="connsiteY14" fmla="*/ 2099330 h 4261505"/>
              <a:gd name="connsiteX15" fmla="*/ 763292 w 4414281"/>
              <a:gd name="connsiteY15" fmla="*/ 2185055 h 4261505"/>
              <a:gd name="connsiteX16" fmla="*/ 639467 w 4414281"/>
              <a:gd name="connsiteY16" fmla="*/ 2232680 h 4261505"/>
              <a:gd name="connsiteX17" fmla="*/ 572792 w 4414281"/>
              <a:gd name="connsiteY17" fmla="*/ 2280305 h 4261505"/>
              <a:gd name="connsiteX18" fmla="*/ 544217 w 4414281"/>
              <a:gd name="connsiteY18" fmla="*/ 2318405 h 4261505"/>
              <a:gd name="connsiteX19" fmla="*/ 487067 w 4414281"/>
              <a:gd name="connsiteY19" fmla="*/ 2327930 h 4261505"/>
              <a:gd name="connsiteX20" fmla="*/ 163217 w 4414281"/>
              <a:gd name="connsiteY20" fmla="*/ 2346980 h 4261505"/>
              <a:gd name="connsiteX21" fmla="*/ 115592 w 4414281"/>
              <a:gd name="connsiteY21" fmla="*/ 2366030 h 4261505"/>
              <a:gd name="connsiteX22" fmla="*/ 39392 w 4414281"/>
              <a:gd name="connsiteY22" fmla="*/ 2385080 h 4261505"/>
              <a:gd name="connsiteX23" fmla="*/ 29867 w 4414281"/>
              <a:gd name="connsiteY23" fmla="*/ 2451755 h 4261505"/>
              <a:gd name="connsiteX24" fmla="*/ 20342 w 4414281"/>
              <a:gd name="connsiteY24" fmla="*/ 2489855 h 4261505"/>
              <a:gd name="connsiteX25" fmla="*/ 10817 w 4414281"/>
              <a:gd name="connsiteY25" fmla="*/ 2537480 h 4261505"/>
              <a:gd name="connsiteX26" fmla="*/ 1292 w 4414281"/>
              <a:gd name="connsiteY26" fmla="*/ 2727980 h 4261505"/>
              <a:gd name="connsiteX27" fmla="*/ 10817 w 4414281"/>
              <a:gd name="connsiteY27" fmla="*/ 2804180 h 4261505"/>
              <a:gd name="connsiteX28" fmla="*/ 77492 w 4414281"/>
              <a:gd name="connsiteY28" fmla="*/ 2823230 h 4261505"/>
              <a:gd name="connsiteX29" fmla="*/ 163217 w 4414281"/>
              <a:gd name="connsiteY29" fmla="*/ 3004205 h 4261505"/>
              <a:gd name="connsiteX30" fmla="*/ 248942 w 4414281"/>
              <a:gd name="connsiteY30" fmla="*/ 3194705 h 4261505"/>
              <a:gd name="connsiteX31" fmla="*/ 287042 w 4414281"/>
              <a:gd name="connsiteY31" fmla="*/ 3261380 h 4261505"/>
              <a:gd name="connsiteX32" fmla="*/ 315617 w 4414281"/>
              <a:gd name="connsiteY32" fmla="*/ 3328055 h 4261505"/>
              <a:gd name="connsiteX33" fmla="*/ 353717 w 4414281"/>
              <a:gd name="connsiteY33" fmla="*/ 3432830 h 4261505"/>
              <a:gd name="connsiteX34" fmla="*/ 429917 w 4414281"/>
              <a:gd name="connsiteY34" fmla="*/ 3547130 h 4261505"/>
              <a:gd name="connsiteX35" fmla="*/ 487067 w 4414281"/>
              <a:gd name="connsiteY35" fmla="*/ 3642380 h 4261505"/>
              <a:gd name="connsiteX36" fmla="*/ 544217 w 4414281"/>
              <a:gd name="connsiteY36" fmla="*/ 3766205 h 4261505"/>
              <a:gd name="connsiteX37" fmla="*/ 753767 w 4414281"/>
              <a:gd name="connsiteY37" fmla="*/ 4023380 h 4261505"/>
              <a:gd name="connsiteX38" fmla="*/ 887117 w 4414281"/>
              <a:gd name="connsiteY38" fmla="*/ 4166255 h 4261505"/>
              <a:gd name="connsiteX39" fmla="*/ 963317 w 4414281"/>
              <a:gd name="connsiteY39" fmla="*/ 4232930 h 4261505"/>
              <a:gd name="connsiteX40" fmla="*/ 1010942 w 4414281"/>
              <a:gd name="connsiteY40" fmla="*/ 4261505 h 4261505"/>
              <a:gd name="connsiteX41" fmla="*/ 1172867 w 4414281"/>
              <a:gd name="connsiteY41" fmla="*/ 4099580 h 4261505"/>
              <a:gd name="connsiteX42" fmla="*/ 1363367 w 4414281"/>
              <a:gd name="connsiteY42" fmla="*/ 3928130 h 4261505"/>
              <a:gd name="connsiteX43" fmla="*/ 1477667 w 4414281"/>
              <a:gd name="connsiteY43" fmla="*/ 3813830 h 4261505"/>
              <a:gd name="connsiteX44" fmla="*/ 1630067 w 4414281"/>
              <a:gd name="connsiteY44" fmla="*/ 3690005 h 4261505"/>
              <a:gd name="connsiteX45" fmla="*/ 1706267 w 4414281"/>
              <a:gd name="connsiteY45" fmla="*/ 3613805 h 4261505"/>
              <a:gd name="connsiteX46" fmla="*/ 1801517 w 4414281"/>
              <a:gd name="connsiteY46" fmla="*/ 3537605 h 4261505"/>
              <a:gd name="connsiteX47" fmla="*/ 1868192 w 4414281"/>
              <a:gd name="connsiteY47" fmla="*/ 3461405 h 4261505"/>
              <a:gd name="connsiteX48" fmla="*/ 1963442 w 4414281"/>
              <a:gd name="connsiteY48" fmla="*/ 3366155 h 4261505"/>
              <a:gd name="connsiteX49" fmla="*/ 2039642 w 4414281"/>
              <a:gd name="connsiteY49" fmla="*/ 3242330 h 4261505"/>
              <a:gd name="connsiteX50" fmla="*/ 2096792 w 4414281"/>
              <a:gd name="connsiteY50" fmla="*/ 3185180 h 4261505"/>
              <a:gd name="connsiteX51" fmla="*/ 2153942 w 4414281"/>
              <a:gd name="connsiteY51" fmla="*/ 3118505 h 4261505"/>
              <a:gd name="connsiteX52" fmla="*/ 2306342 w 4414281"/>
              <a:gd name="connsiteY52" fmla="*/ 3004205 h 4261505"/>
              <a:gd name="connsiteX53" fmla="*/ 2553992 w 4414281"/>
              <a:gd name="connsiteY53" fmla="*/ 2861330 h 4261505"/>
              <a:gd name="connsiteX54" fmla="*/ 2649242 w 4414281"/>
              <a:gd name="connsiteY54" fmla="*/ 2823230 h 4261505"/>
              <a:gd name="connsiteX55" fmla="*/ 2801642 w 4414281"/>
              <a:gd name="connsiteY55" fmla="*/ 2737505 h 4261505"/>
              <a:gd name="connsiteX56" fmla="*/ 2887367 w 4414281"/>
              <a:gd name="connsiteY56" fmla="*/ 2699405 h 4261505"/>
              <a:gd name="connsiteX57" fmla="*/ 3058817 w 4414281"/>
              <a:gd name="connsiteY57" fmla="*/ 2632730 h 4261505"/>
              <a:gd name="connsiteX58" fmla="*/ 3582692 w 4414281"/>
              <a:gd name="connsiteY58" fmla="*/ 2670830 h 4261505"/>
              <a:gd name="connsiteX59" fmla="*/ 3687467 w 4414281"/>
              <a:gd name="connsiteY59" fmla="*/ 2699405 h 4261505"/>
              <a:gd name="connsiteX60" fmla="*/ 3877967 w 4414281"/>
              <a:gd name="connsiteY60" fmla="*/ 2737505 h 4261505"/>
              <a:gd name="connsiteX61" fmla="*/ 4278017 w 4414281"/>
              <a:gd name="connsiteY61" fmla="*/ 2756555 h 4261505"/>
              <a:gd name="connsiteX62" fmla="*/ 4363742 w 4414281"/>
              <a:gd name="connsiteY62" fmla="*/ 2766080 h 4261505"/>
              <a:gd name="connsiteX63" fmla="*/ 4411367 w 4414281"/>
              <a:gd name="connsiteY63" fmla="*/ 2756555 h 4261505"/>
              <a:gd name="connsiteX64" fmla="*/ 4401842 w 4414281"/>
              <a:gd name="connsiteY64" fmla="*/ 2708930 h 4261505"/>
              <a:gd name="connsiteX65" fmla="*/ 4382792 w 4414281"/>
              <a:gd name="connsiteY65" fmla="*/ 2651780 h 4261505"/>
              <a:gd name="connsiteX66" fmla="*/ 4316117 w 4414281"/>
              <a:gd name="connsiteY66" fmla="*/ 2537480 h 4261505"/>
              <a:gd name="connsiteX67" fmla="*/ 4249442 w 4414281"/>
              <a:gd name="connsiteY67" fmla="*/ 2442230 h 4261505"/>
              <a:gd name="connsiteX68" fmla="*/ 4220867 w 4414281"/>
              <a:gd name="connsiteY68" fmla="*/ 2356505 h 4261505"/>
              <a:gd name="connsiteX69" fmla="*/ 4201817 w 4414281"/>
              <a:gd name="connsiteY69" fmla="*/ 2280305 h 4261505"/>
              <a:gd name="connsiteX70" fmla="*/ 4144667 w 4414281"/>
              <a:gd name="connsiteY70" fmla="*/ 2118380 h 4261505"/>
              <a:gd name="connsiteX71" fmla="*/ 4097042 w 4414281"/>
              <a:gd name="connsiteY71" fmla="*/ 1965980 h 4261505"/>
              <a:gd name="connsiteX72" fmla="*/ 4077992 w 4414281"/>
              <a:gd name="connsiteY72" fmla="*/ 1851680 h 4261505"/>
              <a:gd name="connsiteX73" fmla="*/ 4058942 w 4414281"/>
              <a:gd name="connsiteY73" fmla="*/ 1699280 h 4261505"/>
              <a:gd name="connsiteX74" fmla="*/ 4011317 w 4414281"/>
              <a:gd name="connsiteY74" fmla="*/ 1623080 h 4261505"/>
              <a:gd name="connsiteX75" fmla="*/ 3982742 w 4414281"/>
              <a:gd name="connsiteY75" fmla="*/ 1632605 h 4261505"/>
              <a:gd name="connsiteX76" fmla="*/ 3804942 w 4414281"/>
              <a:gd name="connsiteY76" fmla="*/ 1680230 h 4261505"/>
              <a:gd name="connsiteX77" fmla="*/ 3487442 w 4414281"/>
              <a:gd name="connsiteY77" fmla="*/ 1743730 h 4261505"/>
              <a:gd name="connsiteX78" fmla="*/ 3233442 w 4414281"/>
              <a:gd name="connsiteY78" fmla="*/ 1762780 h 4261505"/>
              <a:gd name="connsiteX79" fmla="*/ 2490492 w 4414281"/>
              <a:gd name="connsiteY79" fmla="*/ 1791355 h 4261505"/>
              <a:gd name="connsiteX80" fmla="*/ 2474617 w 4414281"/>
              <a:gd name="connsiteY80" fmla="*/ 1569105 h 4261505"/>
              <a:gd name="connsiteX81" fmla="*/ 2480967 w 4414281"/>
              <a:gd name="connsiteY81" fmla="*/ 1308755 h 4261505"/>
              <a:gd name="connsiteX82" fmla="*/ 2496842 w 4414281"/>
              <a:gd name="connsiteY82" fmla="*/ 1105555 h 4261505"/>
              <a:gd name="connsiteX83" fmla="*/ 2639717 w 4414281"/>
              <a:gd name="connsiteY83" fmla="*/ 1042055 h 4261505"/>
              <a:gd name="connsiteX84" fmla="*/ 2798467 w 4414281"/>
              <a:gd name="connsiteY84" fmla="*/ 949980 h 4261505"/>
              <a:gd name="connsiteX85" fmla="*/ 2719092 w 4414281"/>
              <a:gd name="connsiteY85" fmla="*/ 530880 h 4261505"/>
              <a:gd name="connsiteX0" fmla="*/ 2719092 w 4414281"/>
              <a:gd name="connsiteY0" fmla="*/ 530880 h 4261505"/>
              <a:gd name="connsiteX1" fmla="*/ 2646067 w 4414281"/>
              <a:gd name="connsiteY1" fmla="*/ 181631 h 4261505"/>
              <a:gd name="connsiteX2" fmla="*/ 2553992 w 4414281"/>
              <a:gd name="connsiteY2" fmla="*/ 655 h 4261505"/>
              <a:gd name="connsiteX3" fmla="*/ 1925342 w 4414281"/>
              <a:gd name="connsiteY3" fmla="*/ 127655 h 4261505"/>
              <a:gd name="connsiteX4" fmla="*/ 1537992 w 4414281"/>
              <a:gd name="connsiteY4" fmla="*/ 302280 h 4261505"/>
              <a:gd name="connsiteX5" fmla="*/ 1245892 w 4414281"/>
              <a:gd name="connsiteY5" fmla="*/ 445155 h 4261505"/>
              <a:gd name="connsiteX6" fmla="*/ 871242 w 4414281"/>
              <a:gd name="connsiteY6" fmla="*/ 600730 h 4261505"/>
              <a:gd name="connsiteX7" fmla="*/ 417217 w 4414281"/>
              <a:gd name="connsiteY7" fmla="*/ 781705 h 4261505"/>
              <a:gd name="connsiteX8" fmla="*/ 515642 w 4414281"/>
              <a:gd name="connsiteY8" fmla="*/ 883305 h 4261505"/>
              <a:gd name="connsiteX9" fmla="*/ 810917 w 4414281"/>
              <a:gd name="connsiteY9" fmla="*/ 1315105 h 4261505"/>
              <a:gd name="connsiteX10" fmla="*/ 874417 w 4414281"/>
              <a:gd name="connsiteY10" fmla="*/ 1559580 h 4261505"/>
              <a:gd name="connsiteX11" fmla="*/ 985542 w 4414281"/>
              <a:gd name="connsiteY11" fmla="*/ 1743730 h 4261505"/>
              <a:gd name="connsiteX12" fmla="*/ 1179217 w 4414281"/>
              <a:gd name="connsiteY12" fmla="*/ 1985030 h 4261505"/>
              <a:gd name="connsiteX13" fmla="*/ 1049042 w 4414281"/>
              <a:gd name="connsiteY13" fmla="*/ 2061230 h 4261505"/>
              <a:gd name="connsiteX14" fmla="*/ 953792 w 4414281"/>
              <a:gd name="connsiteY14" fmla="*/ 2099330 h 4261505"/>
              <a:gd name="connsiteX15" fmla="*/ 763292 w 4414281"/>
              <a:gd name="connsiteY15" fmla="*/ 2185055 h 4261505"/>
              <a:gd name="connsiteX16" fmla="*/ 639467 w 4414281"/>
              <a:gd name="connsiteY16" fmla="*/ 2232680 h 4261505"/>
              <a:gd name="connsiteX17" fmla="*/ 572792 w 4414281"/>
              <a:gd name="connsiteY17" fmla="*/ 2280305 h 4261505"/>
              <a:gd name="connsiteX18" fmla="*/ 544217 w 4414281"/>
              <a:gd name="connsiteY18" fmla="*/ 2318405 h 4261505"/>
              <a:gd name="connsiteX19" fmla="*/ 487067 w 4414281"/>
              <a:gd name="connsiteY19" fmla="*/ 2327930 h 4261505"/>
              <a:gd name="connsiteX20" fmla="*/ 163217 w 4414281"/>
              <a:gd name="connsiteY20" fmla="*/ 2346980 h 4261505"/>
              <a:gd name="connsiteX21" fmla="*/ 115592 w 4414281"/>
              <a:gd name="connsiteY21" fmla="*/ 2366030 h 4261505"/>
              <a:gd name="connsiteX22" fmla="*/ 39392 w 4414281"/>
              <a:gd name="connsiteY22" fmla="*/ 2385080 h 4261505"/>
              <a:gd name="connsiteX23" fmla="*/ 29867 w 4414281"/>
              <a:gd name="connsiteY23" fmla="*/ 2451755 h 4261505"/>
              <a:gd name="connsiteX24" fmla="*/ 20342 w 4414281"/>
              <a:gd name="connsiteY24" fmla="*/ 2489855 h 4261505"/>
              <a:gd name="connsiteX25" fmla="*/ 10817 w 4414281"/>
              <a:gd name="connsiteY25" fmla="*/ 2537480 h 4261505"/>
              <a:gd name="connsiteX26" fmla="*/ 1292 w 4414281"/>
              <a:gd name="connsiteY26" fmla="*/ 2727980 h 4261505"/>
              <a:gd name="connsiteX27" fmla="*/ 10817 w 4414281"/>
              <a:gd name="connsiteY27" fmla="*/ 2804180 h 4261505"/>
              <a:gd name="connsiteX28" fmla="*/ 77492 w 4414281"/>
              <a:gd name="connsiteY28" fmla="*/ 2823230 h 4261505"/>
              <a:gd name="connsiteX29" fmla="*/ 163217 w 4414281"/>
              <a:gd name="connsiteY29" fmla="*/ 3004205 h 4261505"/>
              <a:gd name="connsiteX30" fmla="*/ 248942 w 4414281"/>
              <a:gd name="connsiteY30" fmla="*/ 3194705 h 4261505"/>
              <a:gd name="connsiteX31" fmla="*/ 287042 w 4414281"/>
              <a:gd name="connsiteY31" fmla="*/ 3261380 h 4261505"/>
              <a:gd name="connsiteX32" fmla="*/ 315617 w 4414281"/>
              <a:gd name="connsiteY32" fmla="*/ 3328055 h 4261505"/>
              <a:gd name="connsiteX33" fmla="*/ 353717 w 4414281"/>
              <a:gd name="connsiteY33" fmla="*/ 3432830 h 4261505"/>
              <a:gd name="connsiteX34" fmla="*/ 429917 w 4414281"/>
              <a:gd name="connsiteY34" fmla="*/ 3547130 h 4261505"/>
              <a:gd name="connsiteX35" fmla="*/ 487067 w 4414281"/>
              <a:gd name="connsiteY35" fmla="*/ 3642380 h 4261505"/>
              <a:gd name="connsiteX36" fmla="*/ 544217 w 4414281"/>
              <a:gd name="connsiteY36" fmla="*/ 3766205 h 4261505"/>
              <a:gd name="connsiteX37" fmla="*/ 753767 w 4414281"/>
              <a:gd name="connsiteY37" fmla="*/ 4023380 h 4261505"/>
              <a:gd name="connsiteX38" fmla="*/ 887117 w 4414281"/>
              <a:gd name="connsiteY38" fmla="*/ 4166255 h 4261505"/>
              <a:gd name="connsiteX39" fmla="*/ 963317 w 4414281"/>
              <a:gd name="connsiteY39" fmla="*/ 4232930 h 4261505"/>
              <a:gd name="connsiteX40" fmla="*/ 1010942 w 4414281"/>
              <a:gd name="connsiteY40" fmla="*/ 4261505 h 4261505"/>
              <a:gd name="connsiteX41" fmla="*/ 1172867 w 4414281"/>
              <a:gd name="connsiteY41" fmla="*/ 4099580 h 4261505"/>
              <a:gd name="connsiteX42" fmla="*/ 1363367 w 4414281"/>
              <a:gd name="connsiteY42" fmla="*/ 3928130 h 4261505"/>
              <a:gd name="connsiteX43" fmla="*/ 1477667 w 4414281"/>
              <a:gd name="connsiteY43" fmla="*/ 3813830 h 4261505"/>
              <a:gd name="connsiteX44" fmla="*/ 1630067 w 4414281"/>
              <a:gd name="connsiteY44" fmla="*/ 3690005 h 4261505"/>
              <a:gd name="connsiteX45" fmla="*/ 1706267 w 4414281"/>
              <a:gd name="connsiteY45" fmla="*/ 3613805 h 4261505"/>
              <a:gd name="connsiteX46" fmla="*/ 1801517 w 4414281"/>
              <a:gd name="connsiteY46" fmla="*/ 3537605 h 4261505"/>
              <a:gd name="connsiteX47" fmla="*/ 1868192 w 4414281"/>
              <a:gd name="connsiteY47" fmla="*/ 3461405 h 4261505"/>
              <a:gd name="connsiteX48" fmla="*/ 1963442 w 4414281"/>
              <a:gd name="connsiteY48" fmla="*/ 3366155 h 4261505"/>
              <a:gd name="connsiteX49" fmla="*/ 2039642 w 4414281"/>
              <a:gd name="connsiteY49" fmla="*/ 3242330 h 4261505"/>
              <a:gd name="connsiteX50" fmla="*/ 2096792 w 4414281"/>
              <a:gd name="connsiteY50" fmla="*/ 3185180 h 4261505"/>
              <a:gd name="connsiteX51" fmla="*/ 2153942 w 4414281"/>
              <a:gd name="connsiteY51" fmla="*/ 3118505 h 4261505"/>
              <a:gd name="connsiteX52" fmla="*/ 2306342 w 4414281"/>
              <a:gd name="connsiteY52" fmla="*/ 3004205 h 4261505"/>
              <a:gd name="connsiteX53" fmla="*/ 2553992 w 4414281"/>
              <a:gd name="connsiteY53" fmla="*/ 2861330 h 4261505"/>
              <a:gd name="connsiteX54" fmla="*/ 2649242 w 4414281"/>
              <a:gd name="connsiteY54" fmla="*/ 2823230 h 4261505"/>
              <a:gd name="connsiteX55" fmla="*/ 2801642 w 4414281"/>
              <a:gd name="connsiteY55" fmla="*/ 2737505 h 4261505"/>
              <a:gd name="connsiteX56" fmla="*/ 2887367 w 4414281"/>
              <a:gd name="connsiteY56" fmla="*/ 2699405 h 4261505"/>
              <a:gd name="connsiteX57" fmla="*/ 3058817 w 4414281"/>
              <a:gd name="connsiteY57" fmla="*/ 2632730 h 4261505"/>
              <a:gd name="connsiteX58" fmla="*/ 3582692 w 4414281"/>
              <a:gd name="connsiteY58" fmla="*/ 2670830 h 4261505"/>
              <a:gd name="connsiteX59" fmla="*/ 3687467 w 4414281"/>
              <a:gd name="connsiteY59" fmla="*/ 2699405 h 4261505"/>
              <a:gd name="connsiteX60" fmla="*/ 3877967 w 4414281"/>
              <a:gd name="connsiteY60" fmla="*/ 2737505 h 4261505"/>
              <a:gd name="connsiteX61" fmla="*/ 4278017 w 4414281"/>
              <a:gd name="connsiteY61" fmla="*/ 2756555 h 4261505"/>
              <a:gd name="connsiteX62" fmla="*/ 4363742 w 4414281"/>
              <a:gd name="connsiteY62" fmla="*/ 2766080 h 4261505"/>
              <a:gd name="connsiteX63" fmla="*/ 4411367 w 4414281"/>
              <a:gd name="connsiteY63" fmla="*/ 2756555 h 4261505"/>
              <a:gd name="connsiteX64" fmla="*/ 4401842 w 4414281"/>
              <a:gd name="connsiteY64" fmla="*/ 2708930 h 4261505"/>
              <a:gd name="connsiteX65" fmla="*/ 4382792 w 4414281"/>
              <a:gd name="connsiteY65" fmla="*/ 2651780 h 4261505"/>
              <a:gd name="connsiteX66" fmla="*/ 4316117 w 4414281"/>
              <a:gd name="connsiteY66" fmla="*/ 2537480 h 4261505"/>
              <a:gd name="connsiteX67" fmla="*/ 4249442 w 4414281"/>
              <a:gd name="connsiteY67" fmla="*/ 2442230 h 4261505"/>
              <a:gd name="connsiteX68" fmla="*/ 4220867 w 4414281"/>
              <a:gd name="connsiteY68" fmla="*/ 2356505 h 4261505"/>
              <a:gd name="connsiteX69" fmla="*/ 4201817 w 4414281"/>
              <a:gd name="connsiteY69" fmla="*/ 2280305 h 4261505"/>
              <a:gd name="connsiteX70" fmla="*/ 4144667 w 4414281"/>
              <a:gd name="connsiteY70" fmla="*/ 2118380 h 4261505"/>
              <a:gd name="connsiteX71" fmla="*/ 4097042 w 4414281"/>
              <a:gd name="connsiteY71" fmla="*/ 1965980 h 4261505"/>
              <a:gd name="connsiteX72" fmla="*/ 4077992 w 4414281"/>
              <a:gd name="connsiteY72" fmla="*/ 1851680 h 4261505"/>
              <a:gd name="connsiteX73" fmla="*/ 4058942 w 4414281"/>
              <a:gd name="connsiteY73" fmla="*/ 1699280 h 4261505"/>
              <a:gd name="connsiteX74" fmla="*/ 4011317 w 4414281"/>
              <a:gd name="connsiteY74" fmla="*/ 1623080 h 4261505"/>
              <a:gd name="connsiteX75" fmla="*/ 3900192 w 4414281"/>
              <a:gd name="connsiteY75" fmla="*/ 1645305 h 4261505"/>
              <a:gd name="connsiteX76" fmla="*/ 3804942 w 4414281"/>
              <a:gd name="connsiteY76" fmla="*/ 1680230 h 4261505"/>
              <a:gd name="connsiteX77" fmla="*/ 3487442 w 4414281"/>
              <a:gd name="connsiteY77" fmla="*/ 1743730 h 4261505"/>
              <a:gd name="connsiteX78" fmla="*/ 3233442 w 4414281"/>
              <a:gd name="connsiteY78" fmla="*/ 1762780 h 4261505"/>
              <a:gd name="connsiteX79" fmla="*/ 2490492 w 4414281"/>
              <a:gd name="connsiteY79" fmla="*/ 1791355 h 4261505"/>
              <a:gd name="connsiteX80" fmla="*/ 2474617 w 4414281"/>
              <a:gd name="connsiteY80" fmla="*/ 1569105 h 4261505"/>
              <a:gd name="connsiteX81" fmla="*/ 2480967 w 4414281"/>
              <a:gd name="connsiteY81" fmla="*/ 1308755 h 4261505"/>
              <a:gd name="connsiteX82" fmla="*/ 2496842 w 4414281"/>
              <a:gd name="connsiteY82" fmla="*/ 1105555 h 4261505"/>
              <a:gd name="connsiteX83" fmla="*/ 2639717 w 4414281"/>
              <a:gd name="connsiteY83" fmla="*/ 1042055 h 4261505"/>
              <a:gd name="connsiteX84" fmla="*/ 2798467 w 4414281"/>
              <a:gd name="connsiteY84" fmla="*/ 949980 h 4261505"/>
              <a:gd name="connsiteX85" fmla="*/ 2719092 w 4414281"/>
              <a:gd name="connsiteY85" fmla="*/ 530880 h 4261505"/>
              <a:gd name="connsiteX0" fmla="*/ 2719092 w 4414281"/>
              <a:gd name="connsiteY0" fmla="*/ 530880 h 4261505"/>
              <a:gd name="connsiteX1" fmla="*/ 2646067 w 4414281"/>
              <a:gd name="connsiteY1" fmla="*/ 181631 h 4261505"/>
              <a:gd name="connsiteX2" fmla="*/ 2553992 w 4414281"/>
              <a:gd name="connsiteY2" fmla="*/ 655 h 4261505"/>
              <a:gd name="connsiteX3" fmla="*/ 1925342 w 4414281"/>
              <a:gd name="connsiteY3" fmla="*/ 127655 h 4261505"/>
              <a:gd name="connsiteX4" fmla="*/ 1537992 w 4414281"/>
              <a:gd name="connsiteY4" fmla="*/ 302280 h 4261505"/>
              <a:gd name="connsiteX5" fmla="*/ 1245892 w 4414281"/>
              <a:gd name="connsiteY5" fmla="*/ 445155 h 4261505"/>
              <a:gd name="connsiteX6" fmla="*/ 871242 w 4414281"/>
              <a:gd name="connsiteY6" fmla="*/ 600730 h 4261505"/>
              <a:gd name="connsiteX7" fmla="*/ 417217 w 4414281"/>
              <a:gd name="connsiteY7" fmla="*/ 781705 h 4261505"/>
              <a:gd name="connsiteX8" fmla="*/ 515642 w 4414281"/>
              <a:gd name="connsiteY8" fmla="*/ 883305 h 4261505"/>
              <a:gd name="connsiteX9" fmla="*/ 810917 w 4414281"/>
              <a:gd name="connsiteY9" fmla="*/ 1315105 h 4261505"/>
              <a:gd name="connsiteX10" fmla="*/ 874417 w 4414281"/>
              <a:gd name="connsiteY10" fmla="*/ 1559580 h 4261505"/>
              <a:gd name="connsiteX11" fmla="*/ 985542 w 4414281"/>
              <a:gd name="connsiteY11" fmla="*/ 1743730 h 4261505"/>
              <a:gd name="connsiteX12" fmla="*/ 1179217 w 4414281"/>
              <a:gd name="connsiteY12" fmla="*/ 1985030 h 4261505"/>
              <a:gd name="connsiteX13" fmla="*/ 1049042 w 4414281"/>
              <a:gd name="connsiteY13" fmla="*/ 2061230 h 4261505"/>
              <a:gd name="connsiteX14" fmla="*/ 953792 w 4414281"/>
              <a:gd name="connsiteY14" fmla="*/ 2099330 h 4261505"/>
              <a:gd name="connsiteX15" fmla="*/ 763292 w 4414281"/>
              <a:gd name="connsiteY15" fmla="*/ 2185055 h 4261505"/>
              <a:gd name="connsiteX16" fmla="*/ 639467 w 4414281"/>
              <a:gd name="connsiteY16" fmla="*/ 2232680 h 4261505"/>
              <a:gd name="connsiteX17" fmla="*/ 572792 w 4414281"/>
              <a:gd name="connsiteY17" fmla="*/ 2280305 h 4261505"/>
              <a:gd name="connsiteX18" fmla="*/ 544217 w 4414281"/>
              <a:gd name="connsiteY18" fmla="*/ 2318405 h 4261505"/>
              <a:gd name="connsiteX19" fmla="*/ 487067 w 4414281"/>
              <a:gd name="connsiteY19" fmla="*/ 2327930 h 4261505"/>
              <a:gd name="connsiteX20" fmla="*/ 163217 w 4414281"/>
              <a:gd name="connsiteY20" fmla="*/ 2346980 h 4261505"/>
              <a:gd name="connsiteX21" fmla="*/ 115592 w 4414281"/>
              <a:gd name="connsiteY21" fmla="*/ 2366030 h 4261505"/>
              <a:gd name="connsiteX22" fmla="*/ 39392 w 4414281"/>
              <a:gd name="connsiteY22" fmla="*/ 2385080 h 4261505"/>
              <a:gd name="connsiteX23" fmla="*/ 29867 w 4414281"/>
              <a:gd name="connsiteY23" fmla="*/ 2451755 h 4261505"/>
              <a:gd name="connsiteX24" fmla="*/ 20342 w 4414281"/>
              <a:gd name="connsiteY24" fmla="*/ 2489855 h 4261505"/>
              <a:gd name="connsiteX25" fmla="*/ 10817 w 4414281"/>
              <a:gd name="connsiteY25" fmla="*/ 2537480 h 4261505"/>
              <a:gd name="connsiteX26" fmla="*/ 1292 w 4414281"/>
              <a:gd name="connsiteY26" fmla="*/ 2727980 h 4261505"/>
              <a:gd name="connsiteX27" fmla="*/ 10817 w 4414281"/>
              <a:gd name="connsiteY27" fmla="*/ 2804180 h 4261505"/>
              <a:gd name="connsiteX28" fmla="*/ 77492 w 4414281"/>
              <a:gd name="connsiteY28" fmla="*/ 2823230 h 4261505"/>
              <a:gd name="connsiteX29" fmla="*/ 163217 w 4414281"/>
              <a:gd name="connsiteY29" fmla="*/ 3004205 h 4261505"/>
              <a:gd name="connsiteX30" fmla="*/ 248942 w 4414281"/>
              <a:gd name="connsiteY30" fmla="*/ 3194705 h 4261505"/>
              <a:gd name="connsiteX31" fmla="*/ 287042 w 4414281"/>
              <a:gd name="connsiteY31" fmla="*/ 3261380 h 4261505"/>
              <a:gd name="connsiteX32" fmla="*/ 315617 w 4414281"/>
              <a:gd name="connsiteY32" fmla="*/ 3328055 h 4261505"/>
              <a:gd name="connsiteX33" fmla="*/ 353717 w 4414281"/>
              <a:gd name="connsiteY33" fmla="*/ 3432830 h 4261505"/>
              <a:gd name="connsiteX34" fmla="*/ 429917 w 4414281"/>
              <a:gd name="connsiteY34" fmla="*/ 3547130 h 4261505"/>
              <a:gd name="connsiteX35" fmla="*/ 487067 w 4414281"/>
              <a:gd name="connsiteY35" fmla="*/ 3642380 h 4261505"/>
              <a:gd name="connsiteX36" fmla="*/ 544217 w 4414281"/>
              <a:gd name="connsiteY36" fmla="*/ 3766205 h 4261505"/>
              <a:gd name="connsiteX37" fmla="*/ 753767 w 4414281"/>
              <a:gd name="connsiteY37" fmla="*/ 4023380 h 4261505"/>
              <a:gd name="connsiteX38" fmla="*/ 887117 w 4414281"/>
              <a:gd name="connsiteY38" fmla="*/ 4166255 h 4261505"/>
              <a:gd name="connsiteX39" fmla="*/ 963317 w 4414281"/>
              <a:gd name="connsiteY39" fmla="*/ 4232930 h 4261505"/>
              <a:gd name="connsiteX40" fmla="*/ 1010942 w 4414281"/>
              <a:gd name="connsiteY40" fmla="*/ 4261505 h 4261505"/>
              <a:gd name="connsiteX41" fmla="*/ 1172867 w 4414281"/>
              <a:gd name="connsiteY41" fmla="*/ 4099580 h 4261505"/>
              <a:gd name="connsiteX42" fmla="*/ 1363367 w 4414281"/>
              <a:gd name="connsiteY42" fmla="*/ 3928130 h 4261505"/>
              <a:gd name="connsiteX43" fmla="*/ 1477667 w 4414281"/>
              <a:gd name="connsiteY43" fmla="*/ 3813830 h 4261505"/>
              <a:gd name="connsiteX44" fmla="*/ 1630067 w 4414281"/>
              <a:gd name="connsiteY44" fmla="*/ 3690005 h 4261505"/>
              <a:gd name="connsiteX45" fmla="*/ 1706267 w 4414281"/>
              <a:gd name="connsiteY45" fmla="*/ 3613805 h 4261505"/>
              <a:gd name="connsiteX46" fmla="*/ 1801517 w 4414281"/>
              <a:gd name="connsiteY46" fmla="*/ 3537605 h 4261505"/>
              <a:gd name="connsiteX47" fmla="*/ 1868192 w 4414281"/>
              <a:gd name="connsiteY47" fmla="*/ 3461405 h 4261505"/>
              <a:gd name="connsiteX48" fmla="*/ 1963442 w 4414281"/>
              <a:gd name="connsiteY48" fmla="*/ 3366155 h 4261505"/>
              <a:gd name="connsiteX49" fmla="*/ 2039642 w 4414281"/>
              <a:gd name="connsiteY49" fmla="*/ 3242330 h 4261505"/>
              <a:gd name="connsiteX50" fmla="*/ 2096792 w 4414281"/>
              <a:gd name="connsiteY50" fmla="*/ 3185180 h 4261505"/>
              <a:gd name="connsiteX51" fmla="*/ 2153942 w 4414281"/>
              <a:gd name="connsiteY51" fmla="*/ 3118505 h 4261505"/>
              <a:gd name="connsiteX52" fmla="*/ 2306342 w 4414281"/>
              <a:gd name="connsiteY52" fmla="*/ 3004205 h 4261505"/>
              <a:gd name="connsiteX53" fmla="*/ 2553992 w 4414281"/>
              <a:gd name="connsiteY53" fmla="*/ 2861330 h 4261505"/>
              <a:gd name="connsiteX54" fmla="*/ 2649242 w 4414281"/>
              <a:gd name="connsiteY54" fmla="*/ 2823230 h 4261505"/>
              <a:gd name="connsiteX55" fmla="*/ 2801642 w 4414281"/>
              <a:gd name="connsiteY55" fmla="*/ 2737505 h 4261505"/>
              <a:gd name="connsiteX56" fmla="*/ 2887367 w 4414281"/>
              <a:gd name="connsiteY56" fmla="*/ 2699405 h 4261505"/>
              <a:gd name="connsiteX57" fmla="*/ 3058817 w 4414281"/>
              <a:gd name="connsiteY57" fmla="*/ 2632730 h 4261505"/>
              <a:gd name="connsiteX58" fmla="*/ 3582692 w 4414281"/>
              <a:gd name="connsiteY58" fmla="*/ 2670830 h 4261505"/>
              <a:gd name="connsiteX59" fmla="*/ 3687467 w 4414281"/>
              <a:gd name="connsiteY59" fmla="*/ 2699405 h 4261505"/>
              <a:gd name="connsiteX60" fmla="*/ 3877967 w 4414281"/>
              <a:gd name="connsiteY60" fmla="*/ 2737505 h 4261505"/>
              <a:gd name="connsiteX61" fmla="*/ 4278017 w 4414281"/>
              <a:gd name="connsiteY61" fmla="*/ 2756555 h 4261505"/>
              <a:gd name="connsiteX62" fmla="*/ 4363742 w 4414281"/>
              <a:gd name="connsiteY62" fmla="*/ 2766080 h 4261505"/>
              <a:gd name="connsiteX63" fmla="*/ 4411367 w 4414281"/>
              <a:gd name="connsiteY63" fmla="*/ 2756555 h 4261505"/>
              <a:gd name="connsiteX64" fmla="*/ 4401842 w 4414281"/>
              <a:gd name="connsiteY64" fmla="*/ 2708930 h 4261505"/>
              <a:gd name="connsiteX65" fmla="*/ 4382792 w 4414281"/>
              <a:gd name="connsiteY65" fmla="*/ 2651780 h 4261505"/>
              <a:gd name="connsiteX66" fmla="*/ 4316117 w 4414281"/>
              <a:gd name="connsiteY66" fmla="*/ 2537480 h 4261505"/>
              <a:gd name="connsiteX67" fmla="*/ 4249442 w 4414281"/>
              <a:gd name="connsiteY67" fmla="*/ 2442230 h 4261505"/>
              <a:gd name="connsiteX68" fmla="*/ 4220867 w 4414281"/>
              <a:gd name="connsiteY68" fmla="*/ 2356505 h 4261505"/>
              <a:gd name="connsiteX69" fmla="*/ 4201817 w 4414281"/>
              <a:gd name="connsiteY69" fmla="*/ 2280305 h 4261505"/>
              <a:gd name="connsiteX70" fmla="*/ 4144667 w 4414281"/>
              <a:gd name="connsiteY70" fmla="*/ 2118380 h 4261505"/>
              <a:gd name="connsiteX71" fmla="*/ 4097042 w 4414281"/>
              <a:gd name="connsiteY71" fmla="*/ 1965980 h 4261505"/>
              <a:gd name="connsiteX72" fmla="*/ 4077992 w 4414281"/>
              <a:gd name="connsiteY72" fmla="*/ 1851680 h 4261505"/>
              <a:gd name="connsiteX73" fmla="*/ 4058942 w 4414281"/>
              <a:gd name="connsiteY73" fmla="*/ 1699280 h 4261505"/>
              <a:gd name="connsiteX74" fmla="*/ 4011317 w 4414281"/>
              <a:gd name="connsiteY74" fmla="*/ 1623080 h 4261505"/>
              <a:gd name="connsiteX75" fmla="*/ 3804942 w 4414281"/>
              <a:gd name="connsiteY75" fmla="*/ 1680230 h 4261505"/>
              <a:gd name="connsiteX76" fmla="*/ 3487442 w 4414281"/>
              <a:gd name="connsiteY76" fmla="*/ 1743730 h 4261505"/>
              <a:gd name="connsiteX77" fmla="*/ 3233442 w 4414281"/>
              <a:gd name="connsiteY77" fmla="*/ 1762780 h 4261505"/>
              <a:gd name="connsiteX78" fmla="*/ 2490492 w 4414281"/>
              <a:gd name="connsiteY78" fmla="*/ 1791355 h 4261505"/>
              <a:gd name="connsiteX79" fmla="*/ 2474617 w 4414281"/>
              <a:gd name="connsiteY79" fmla="*/ 1569105 h 4261505"/>
              <a:gd name="connsiteX80" fmla="*/ 2480967 w 4414281"/>
              <a:gd name="connsiteY80" fmla="*/ 1308755 h 4261505"/>
              <a:gd name="connsiteX81" fmla="*/ 2496842 w 4414281"/>
              <a:gd name="connsiteY81" fmla="*/ 1105555 h 4261505"/>
              <a:gd name="connsiteX82" fmla="*/ 2639717 w 4414281"/>
              <a:gd name="connsiteY82" fmla="*/ 1042055 h 4261505"/>
              <a:gd name="connsiteX83" fmla="*/ 2798467 w 4414281"/>
              <a:gd name="connsiteY83" fmla="*/ 949980 h 4261505"/>
              <a:gd name="connsiteX84" fmla="*/ 2719092 w 4414281"/>
              <a:gd name="connsiteY84" fmla="*/ 530880 h 4261505"/>
              <a:gd name="connsiteX0" fmla="*/ 2719092 w 4414281"/>
              <a:gd name="connsiteY0" fmla="*/ 530880 h 4261505"/>
              <a:gd name="connsiteX1" fmla="*/ 2646067 w 4414281"/>
              <a:gd name="connsiteY1" fmla="*/ 181631 h 4261505"/>
              <a:gd name="connsiteX2" fmla="*/ 2553992 w 4414281"/>
              <a:gd name="connsiteY2" fmla="*/ 655 h 4261505"/>
              <a:gd name="connsiteX3" fmla="*/ 1925342 w 4414281"/>
              <a:gd name="connsiteY3" fmla="*/ 127655 h 4261505"/>
              <a:gd name="connsiteX4" fmla="*/ 1537992 w 4414281"/>
              <a:gd name="connsiteY4" fmla="*/ 302280 h 4261505"/>
              <a:gd name="connsiteX5" fmla="*/ 1245892 w 4414281"/>
              <a:gd name="connsiteY5" fmla="*/ 445155 h 4261505"/>
              <a:gd name="connsiteX6" fmla="*/ 871242 w 4414281"/>
              <a:gd name="connsiteY6" fmla="*/ 600730 h 4261505"/>
              <a:gd name="connsiteX7" fmla="*/ 417217 w 4414281"/>
              <a:gd name="connsiteY7" fmla="*/ 781705 h 4261505"/>
              <a:gd name="connsiteX8" fmla="*/ 515642 w 4414281"/>
              <a:gd name="connsiteY8" fmla="*/ 883305 h 4261505"/>
              <a:gd name="connsiteX9" fmla="*/ 810917 w 4414281"/>
              <a:gd name="connsiteY9" fmla="*/ 1315105 h 4261505"/>
              <a:gd name="connsiteX10" fmla="*/ 874417 w 4414281"/>
              <a:gd name="connsiteY10" fmla="*/ 1559580 h 4261505"/>
              <a:gd name="connsiteX11" fmla="*/ 985542 w 4414281"/>
              <a:gd name="connsiteY11" fmla="*/ 1743730 h 4261505"/>
              <a:gd name="connsiteX12" fmla="*/ 1179217 w 4414281"/>
              <a:gd name="connsiteY12" fmla="*/ 1985030 h 4261505"/>
              <a:gd name="connsiteX13" fmla="*/ 1049042 w 4414281"/>
              <a:gd name="connsiteY13" fmla="*/ 2061230 h 4261505"/>
              <a:gd name="connsiteX14" fmla="*/ 953792 w 4414281"/>
              <a:gd name="connsiteY14" fmla="*/ 2099330 h 4261505"/>
              <a:gd name="connsiteX15" fmla="*/ 763292 w 4414281"/>
              <a:gd name="connsiteY15" fmla="*/ 2185055 h 4261505"/>
              <a:gd name="connsiteX16" fmla="*/ 639467 w 4414281"/>
              <a:gd name="connsiteY16" fmla="*/ 2232680 h 4261505"/>
              <a:gd name="connsiteX17" fmla="*/ 572792 w 4414281"/>
              <a:gd name="connsiteY17" fmla="*/ 2280305 h 4261505"/>
              <a:gd name="connsiteX18" fmla="*/ 544217 w 4414281"/>
              <a:gd name="connsiteY18" fmla="*/ 2318405 h 4261505"/>
              <a:gd name="connsiteX19" fmla="*/ 487067 w 4414281"/>
              <a:gd name="connsiteY19" fmla="*/ 2327930 h 4261505"/>
              <a:gd name="connsiteX20" fmla="*/ 163217 w 4414281"/>
              <a:gd name="connsiteY20" fmla="*/ 2346980 h 4261505"/>
              <a:gd name="connsiteX21" fmla="*/ 115592 w 4414281"/>
              <a:gd name="connsiteY21" fmla="*/ 2366030 h 4261505"/>
              <a:gd name="connsiteX22" fmla="*/ 39392 w 4414281"/>
              <a:gd name="connsiteY22" fmla="*/ 2385080 h 4261505"/>
              <a:gd name="connsiteX23" fmla="*/ 29867 w 4414281"/>
              <a:gd name="connsiteY23" fmla="*/ 2451755 h 4261505"/>
              <a:gd name="connsiteX24" fmla="*/ 20342 w 4414281"/>
              <a:gd name="connsiteY24" fmla="*/ 2489855 h 4261505"/>
              <a:gd name="connsiteX25" fmla="*/ 10817 w 4414281"/>
              <a:gd name="connsiteY25" fmla="*/ 2537480 h 4261505"/>
              <a:gd name="connsiteX26" fmla="*/ 1292 w 4414281"/>
              <a:gd name="connsiteY26" fmla="*/ 2727980 h 4261505"/>
              <a:gd name="connsiteX27" fmla="*/ 10817 w 4414281"/>
              <a:gd name="connsiteY27" fmla="*/ 2804180 h 4261505"/>
              <a:gd name="connsiteX28" fmla="*/ 77492 w 4414281"/>
              <a:gd name="connsiteY28" fmla="*/ 2823230 h 4261505"/>
              <a:gd name="connsiteX29" fmla="*/ 163217 w 4414281"/>
              <a:gd name="connsiteY29" fmla="*/ 3004205 h 4261505"/>
              <a:gd name="connsiteX30" fmla="*/ 248942 w 4414281"/>
              <a:gd name="connsiteY30" fmla="*/ 3194705 h 4261505"/>
              <a:gd name="connsiteX31" fmla="*/ 287042 w 4414281"/>
              <a:gd name="connsiteY31" fmla="*/ 3261380 h 4261505"/>
              <a:gd name="connsiteX32" fmla="*/ 315617 w 4414281"/>
              <a:gd name="connsiteY32" fmla="*/ 3328055 h 4261505"/>
              <a:gd name="connsiteX33" fmla="*/ 353717 w 4414281"/>
              <a:gd name="connsiteY33" fmla="*/ 3432830 h 4261505"/>
              <a:gd name="connsiteX34" fmla="*/ 429917 w 4414281"/>
              <a:gd name="connsiteY34" fmla="*/ 3547130 h 4261505"/>
              <a:gd name="connsiteX35" fmla="*/ 487067 w 4414281"/>
              <a:gd name="connsiteY35" fmla="*/ 3642380 h 4261505"/>
              <a:gd name="connsiteX36" fmla="*/ 544217 w 4414281"/>
              <a:gd name="connsiteY36" fmla="*/ 3766205 h 4261505"/>
              <a:gd name="connsiteX37" fmla="*/ 753767 w 4414281"/>
              <a:gd name="connsiteY37" fmla="*/ 4023380 h 4261505"/>
              <a:gd name="connsiteX38" fmla="*/ 887117 w 4414281"/>
              <a:gd name="connsiteY38" fmla="*/ 4166255 h 4261505"/>
              <a:gd name="connsiteX39" fmla="*/ 963317 w 4414281"/>
              <a:gd name="connsiteY39" fmla="*/ 4232930 h 4261505"/>
              <a:gd name="connsiteX40" fmla="*/ 1010942 w 4414281"/>
              <a:gd name="connsiteY40" fmla="*/ 4261505 h 4261505"/>
              <a:gd name="connsiteX41" fmla="*/ 1172867 w 4414281"/>
              <a:gd name="connsiteY41" fmla="*/ 4099580 h 4261505"/>
              <a:gd name="connsiteX42" fmla="*/ 1363367 w 4414281"/>
              <a:gd name="connsiteY42" fmla="*/ 3928130 h 4261505"/>
              <a:gd name="connsiteX43" fmla="*/ 1477667 w 4414281"/>
              <a:gd name="connsiteY43" fmla="*/ 3813830 h 4261505"/>
              <a:gd name="connsiteX44" fmla="*/ 1630067 w 4414281"/>
              <a:gd name="connsiteY44" fmla="*/ 3690005 h 4261505"/>
              <a:gd name="connsiteX45" fmla="*/ 1706267 w 4414281"/>
              <a:gd name="connsiteY45" fmla="*/ 3613805 h 4261505"/>
              <a:gd name="connsiteX46" fmla="*/ 1801517 w 4414281"/>
              <a:gd name="connsiteY46" fmla="*/ 3537605 h 4261505"/>
              <a:gd name="connsiteX47" fmla="*/ 1868192 w 4414281"/>
              <a:gd name="connsiteY47" fmla="*/ 3461405 h 4261505"/>
              <a:gd name="connsiteX48" fmla="*/ 1963442 w 4414281"/>
              <a:gd name="connsiteY48" fmla="*/ 3366155 h 4261505"/>
              <a:gd name="connsiteX49" fmla="*/ 2039642 w 4414281"/>
              <a:gd name="connsiteY49" fmla="*/ 3242330 h 4261505"/>
              <a:gd name="connsiteX50" fmla="*/ 2096792 w 4414281"/>
              <a:gd name="connsiteY50" fmla="*/ 3185180 h 4261505"/>
              <a:gd name="connsiteX51" fmla="*/ 2153942 w 4414281"/>
              <a:gd name="connsiteY51" fmla="*/ 3118505 h 4261505"/>
              <a:gd name="connsiteX52" fmla="*/ 2306342 w 4414281"/>
              <a:gd name="connsiteY52" fmla="*/ 3004205 h 4261505"/>
              <a:gd name="connsiteX53" fmla="*/ 2553992 w 4414281"/>
              <a:gd name="connsiteY53" fmla="*/ 2861330 h 4261505"/>
              <a:gd name="connsiteX54" fmla="*/ 2649242 w 4414281"/>
              <a:gd name="connsiteY54" fmla="*/ 2823230 h 4261505"/>
              <a:gd name="connsiteX55" fmla="*/ 2801642 w 4414281"/>
              <a:gd name="connsiteY55" fmla="*/ 2737505 h 4261505"/>
              <a:gd name="connsiteX56" fmla="*/ 2887367 w 4414281"/>
              <a:gd name="connsiteY56" fmla="*/ 2699405 h 4261505"/>
              <a:gd name="connsiteX57" fmla="*/ 3058817 w 4414281"/>
              <a:gd name="connsiteY57" fmla="*/ 2632730 h 4261505"/>
              <a:gd name="connsiteX58" fmla="*/ 3582692 w 4414281"/>
              <a:gd name="connsiteY58" fmla="*/ 2670830 h 4261505"/>
              <a:gd name="connsiteX59" fmla="*/ 3687467 w 4414281"/>
              <a:gd name="connsiteY59" fmla="*/ 2699405 h 4261505"/>
              <a:gd name="connsiteX60" fmla="*/ 3877967 w 4414281"/>
              <a:gd name="connsiteY60" fmla="*/ 2737505 h 4261505"/>
              <a:gd name="connsiteX61" fmla="*/ 4278017 w 4414281"/>
              <a:gd name="connsiteY61" fmla="*/ 2756555 h 4261505"/>
              <a:gd name="connsiteX62" fmla="*/ 4363742 w 4414281"/>
              <a:gd name="connsiteY62" fmla="*/ 2766080 h 4261505"/>
              <a:gd name="connsiteX63" fmla="*/ 4411367 w 4414281"/>
              <a:gd name="connsiteY63" fmla="*/ 2756555 h 4261505"/>
              <a:gd name="connsiteX64" fmla="*/ 4401842 w 4414281"/>
              <a:gd name="connsiteY64" fmla="*/ 2708930 h 4261505"/>
              <a:gd name="connsiteX65" fmla="*/ 4382792 w 4414281"/>
              <a:gd name="connsiteY65" fmla="*/ 2651780 h 4261505"/>
              <a:gd name="connsiteX66" fmla="*/ 4316117 w 4414281"/>
              <a:gd name="connsiteY66" fmla="*/ 2537480 h 4261505"/>
              <a:gd name="connsiteX67" fmla="*/ 4249442 w 4414281"/>
              <a:gd name="connsiteY67" fmla="*/ 2442230 h 4261505"/>
              <a:gd name="connsiteX68" fmla="*/ 4220867 w 4414281"/>
              <a:gd name="connsiteY68" fmla="*/ 2356505 h 4261505"/>
              <a:gd name="connsiteX69" fmla="*/ 4201817 w 4414281"/>
              <a:gd name="connsiteY69" fmla="*/ 2280305 h 4261505"/>
              <a:gd name="connsiteX70" fmla="*/ 4144667 w 4414281"/>
              <a:gd name="connsiteY70" fmla="*/ 2118380 h 4261505"/>
              <a:gd name="connsiteX71" fmla="*/ 4097042 w 4414281"/>
              <a:gd name="connsiteY71" fmla="*/ 1965980 h 4261505"/>
              <a:gd name="connsiteX72" fmla="*/ 4077992 w 4414281"/>
              <a:gd name="connsiteY72" fmla="*/ 1851680 h 4261505"/>
              <a:gd name="connsiteX73" fmla="*/ 4039892 w 4414281"/>
              <a:gd name="connsiteY73" fmla="*/ 1715155 h 4261505"/>
              <a:gd name="connsiteX74" fmla="*/ 4011317 w 4414281"/>
              <a:gd name="connsiteY74" fmla="*/ 1623080 h 4261505"/>
              <a:gd name="connsiteX75" fmla="*/ 3804942 w 4414281"/>
              <a:gd name="connsiteY75" fmla="*/ 1680230 h 4261505"/>
              <a:gd name="connsiteX76" fmla="*/ 3487442 w 4414281"/>
              <a:gd name="connsiteY76" fmla="*/ 1743730 h 4261505"/>
              <a:gd name="connsiteX77" fmla="*/ 3233442 w 4414281"/>
              <a:gd name="connsiteY77" fmla="*/ 1762780 h 4261505"/>
              <a:gd name="connsiteX78" fmla="*/ 2490492 w 4414281"/>
              <a:gd name="connsiteY78" fmla="*/ 1791355 h 4261505"/>
              <a:gd name="connsiteX79" fmla="*/ 2474617 w 4414281"/>
              <a:gd name="connsiteY79" fmla="*/ 1569105 h 4261505"/>
              <a:gd name="connsiteX80" fmla="*/ 2480967 w 4414281"/>
              <a:gd name="connsiteY80" fmla="*/ 1308755 h 4261505"/>
              <a:gd name="connsiteX81" fmla="*/ 2496842 w 4414281"/>
              <a:gd name="connsiteY81" fmla="*/ 1105555 h 4261505"/>
              <a:gd name="connsiteX82" fmla="*/ 2639717 w 4414281"/>
              <a:gd name="connsiteY82" fmla="*/ 1042055 h 4261505"/>
              <a:gd name="connsiteX83" fmla="*/ 2798467 w 4414281"/>
              <a:gd name="connsiteY83" fmla="*/ 949980 h 4261505"/>
              <a:gd name="connsiteX84" fmla="*/ 2719092 w 4414281"/>
              <a:gd name="connsiteY84" fmla="*/ 530880 h 4261505"/>
              <a:gd name="connsiteX0" fmla="*/ 2719092 w 4414281"/>
              <a:gd name="connsiteY0" fmla="*/ 530880 h 4261505"/>
              <a:gd name="connsiteX1" fmla="*/ 2646067 w 4414281"/>
              <a:gd name="connsiteY1" fmla="*/ 181631 h 4261505"/>
              <a:gd name="connsiteX2" fmla="*/ 2553992 w 4414281"/>
              <a:gd name="connsiteY2" fmla="*/ 655 h 4261505"/>
              <a:gd name="connsiteX3" fmla="*/ 1925342 w 4414281"/>
              <a:gd name="connsiteY3" fmla="*/ 127655 h 4261505"/>
              <a:gd name="connsiteX4" fmla="*/ 1537992 w 4414281"/>
              <a:gd name="connsiteY4" fmla="*/ 302280 h 4261505"/>
              <a:gd name="connsiteX5" fmla="*/ 1245892 w 4414281"/>
              <a:gd name="connsiteY5" fmla="*/ 445155 h 4261505"/>
              <a:gd name="connsiteX6" fmla="*/ 871242 w 4414281"/>
              <a:gd name="connsiteY6" fmla="*/ 600730 h 4261505"/>
              <a:gd name="connsiteX7" fmla="*/ 417217 w 4414281"/>
              <a:gd name="connsiteY7" fmla="*/ 781705 h 4261505"/>
              <a:gd name="connsiteX8" fmla="*/ 515642 w 4414281"/>
              <a:gd name="connsiteY8" fmla="*/ 883305 h 4261505"/>
              <a:gd name="connsiteX9" fmla="*/ 810917 w 4414281"/>
              <a:gd name="connsiteY9" fmla="*/ 1315105 h 4261505"/>
              <a:gd name="connsiteX10" fmla="*/ 874417 w 4414281"/>
              <a:gd name="connsiteY10" fmla="*/ 1559580 h 4261505"/>
              <a:gd name="connsiteX11" fmla="*/ 985542 w 4414281"/>
              <a:gd name="connsiteY11" fmla="*/ 1743730 h 4261505"/>
              <a:gd name="connsiteX12" fmla="*/ 1179217 w 4414281"/>
              <a:gd name="connsiteY12" fmla="*/ 1985030 h 4261505"/>
              <a:gd name="connsiteX13" fmla="*/ 1049042 w 4414281"/>
              <a:gd name="connsiteY13" fmla="*/ 2061230 h 4261505"/>
              <a:gd name="connsiteX14" fmla="*/ 953792 w 4414281"/>
              <a:gd name="connsiteY14" fmla="*/ 2099330 h 4261505"/>
              <a:gd name="connsiteX15" fmla="*/ 763292 w 4414281"/>
              <a:gd name="connsiteY15" fmla="*/ 2185055 h 4261505"/>
              <a:gd name="connsiteX16" fmla="*/ 639467 w 4414281"/>
              <a:gd name="connsiteY16" fmla="*/ 2232680 h 4261505"/>
              <a:gd name="connsiteX17" fmla="*/ 572792 w 4414281"/>
              <a:gd name="connsiteY17" fmla="*/ 2280305 h 4261505"/>
              <a:gd name="connsiteX18" fmla="*/ 544217 w 4414281"/>
              <a:gd name="connsiteY18" fmla="*/ 2318405 h 4261505"/>
              <a:gd name="connsiteX19" fmla="*/ 487067 w 4414281"/>
              <a:gd name="connsiteY19" fmla="*/ 2327930 h 4261505"/>
              <a:gd name="connsiteX20" fmla="*/ 163217 w 4414281"/>
              <a:gd name="connsiteY20" fmla="*/ 2346980 h 4261505"/>
              <a:gd name="connsiteX21" fmla="*/ 115592 w 4414281"/>
              <a:gd name="connsiteY21" fmla="*/ 2366030 h 4261505"/>
              <a:gd name="connsiteX22" fmla="*/ 39392 w 4414281"/>
              <a:gd name="connsiteY22" fmla="*/ 2385080 h 4261505"/>
              <a:gd name="connsiteX23" fmla="*/ 29867 w 4414281"/>
              <a:gd name="connsiteY23" fmla="*/ 2451755 h 4261505"/>
              <a:gd name="connsiteX24" fmla="*/ 20342 w 4414281"/>
              <a:gd name="connsiteY24" fmla="*/ 2489855 h 4261505"/>
              <a:gd name="connsiteX25" fmla="*/ 10817 w 4414281"/>
              <a:gd name="connsiteY25" fmla="*/ 2537480 h 4261505"/>
              <a:gd name="connsiteX26" fmla="*/ 1292 w 4414281"/>
              <a:gd name="connsiteY26" fmla="*/ 2727980 h 4261505"/>
              <a:gd name="connsiteX27" fmla="*/ 10817 w 4414281"/>
              <a:gd name="connsiteY27" fmla="*/ 2804180 h 4261505"/>
              <a:gd name="connsiteX28" fmla="*/ 77492 w 4414281"/>
              <a:gd name="connsiteY28" fmla="*/ 2823230 h 4261505"/>
              <a:gd name="connsiteX29" fmla="*/ 163217 w 4414281"/>
              <a:gd name="connsiteY29" fmla="*/ 3004205 h 4261505"/>
              <a:gd name="connsiteX30" fmla="*/ 248942 w 4414281"/>
              <a:gd name="connsiteY30" fmla="*/ 3194705 h 4261505"/>
              <a:gd name="connsiteX31" fmla="*/ 287042 w 4414281"/>
              <a:gd name="connsiteY31" fmla="*/ 3261380 h 4261505"/>
              <a:gd name="connsiteX32" fmla="*/ 315617 w 4414281"/>
              <a:gd name="connsiteY32" fmla="*/ 3328055 h 4261505"/>
              <a:gd name="connsiteX33" fmla="*/ 353717 w 4414281"/>
              <a:gd name="connsiteY33" fmla="*/ 3432830 h 4261505"/>
              <a:gd name="connsiteX34" fmla="*/ 429917 w 4414281"/>
              <a:gd name="connsiteY34" fmla="*/ 3547130 h 4261505"/>
              <a:gd name="connsiteX35" fmla="*/ 487067 w 4414281"/>
              <a:gd name="connsiteY35" fmla="*/ 3642380 h 4261505"/>
              <a:gd name="connsiteX36" fmla="*/ 544217 w 4414281"/>
              <a:gd name="connsiteY36" fmla="*/ 3766205 h 4261505"/>
              <a:gd name="connsiteX37" fmla="*/ 753767 w 4414281"/>
              <a:gd name="connsiteY37" fmla="*/ 4023380 h 4261505"/>
              <a:gd name="connsiteX38" fmla="*/ 887117 w 4414281"/>
              <a:gd name="connsiteY38" fmla="*/ 4166255 h 4261505"/>
              <a:gd name="connsiteX39" fmla="*/ 963317 w 4414281"/>
              <a:gd name="connsiteY39" fmla="*/ 4232930 h 4261505"/>
              <a:gd name="connsiteX40" fmla="*/ 1010942 w 4414281"/>
              <a:gd name="connsiteY40" fmla="*/ 4261505 h 4261505"/>
              <a:gd name="connsiteX41" fmla="*/ 1172867 w 4414281"/>
              <a:gd name="connsiteY41" fmla="*/ 4099580 h 4261505"/>
              <a:gd name="connsiteX42" fmla="*/ 1363367 w 4414281"/>
              <a:gd name="connsiteY42" fmla="*/ 3928130 h 4261505"/>
              <a:gd name="connsiteX43" fmla="*/ 1477667 w 4414281"/>
              <a:gd name="connsiteY43" fmla="*/ 3813830 h 4261505"/>
              <a:gd name="connsiteX44" fmla="*/ 1630067 w 4414281"/>
              <a:gd name="connsiteY44" fmla="*/ 3690005 h 4261505"/>
              <a:gd name="connsiteX45" fmla="*/ 1706267 w 4414281"/>
              <a:gd name="connsiteY45" fmla="*/ 3613805 h 4261505"/>
              <a:gd name="connsiteX46" fmla="*/ 1801517 w 4414281"/>
              <a:gd name="connsiteY46" fmla="*/ 3537605 h 4261505"/>
              <a:gd name="connsiteX47" fmla="*/ 1868192 w 4414281"/>
              <a:gd name="connsiteY47" fmla="*/ 3461405 h 4261505"/>
              <a:gd name="connsiteX48" fmla="*/ 1963442 w 4414281"/>
              <a:gd name="connsiteY48" fmla="*/ 3366155 h 4261505"/>
              <a:gd name="connsiteX49" fmla="*/ 2039642 w 4414281"/>
              <a:gd name="connsiteY49" fmla="*/ 3242330 h 4261505"/>
              <a:gd name="connsiteX50" fmla="*/ 2096792 w 4414281"/>
              <a:gd name="connsiteY50" fmla="*/ 3185180 h 4261505"/>
              <a:gd name="connsiteX51" fmla="*/ 2153942 w 4414281"/>
              <a:gd name="connsiteY51" fmla="*/ 3118505 h 4261505"/>
              <a:gd name="connsiteX52" fmla="*/ 2306342 w 4414281"/>
              <a:gd name="connsiteY52" fmla="*/ 3004205 h 4261505"/>
              <a:gd name="connsiteX53" fmla="*/ 2553992 w 4414281"/>
              <a:gd name="connsiteY53" fmla="*/ 2861330 h 4261505"/>
              <a:gd name="connsiteX54" fmla="*/ 2649242 w 4414281"/>
              <a:gd name="connsiteY54" fmla="*/ 2823230 h 4261505"/>
              <a:gd name="connsiteX55" fmla="*/ 2801642 w 4414281"/>
              <a:gd name="connsiteY55" fmla="*/ 2737505 h 4261505"/>
              <a:gd name="connsiteX56" fmla="*/ 2887367 w 4414281"/>
              <a:gd name="connsiteY56" fmla="*/ 2699405 h 4261505"/>
              <a:gd name="connsiteX57" fmla="*/ 3058817 w 4414281"/>
              <a:gd name="connsiteY57" fmla="*/ 2632730 h 4261505"/>
              <a:gd name="connsiteX58" fmla="*/ 3582692 w 4414281"/>
              <a:gd name="connsiteY58" fmla="*/ 2670830 h 4261505"/>
              <a:gd name="connsiteX59" fmla="*/ 3687467 w 4414281"/>
              <a:gd name="connsiteY59" fmla="*/ 2699405 h 4261505"/>
              <a:gd name="connsiteX60" fmla="*/ 3877967 w 4414281"/>
              <a:gd name="connsiteY60" fmla="*/ 2737505 h 4261505"/>
              <a:gd name="connsiteX61" fmla="*/ 4278017 w 4414281"/>
              <a:gd name="connsiteY61" fmla="*/ 2756555 h 4261505"/>
              <a:gd name="connsiteX62" fmla="*/ 4363742 w 4414281"/>
              <a:gd name="connsiteY62" fmla="*/ 2766080 h 4261505"/>
              <a:gd name="connsiteX63" fmla="*/ 4411367 w 4414281"/>
              <a:gd name="connsiteY63" fmla="*/ 2756555 h 4261505"/>
              <a:gd name="connsiteX64" fmla="*/ 4401842 w 4414281"/>
              <a:gd name="connsiteY64" fmla="*/ 2708930 h 4261505"/>
              <a:gd name="connsiteX65" fmla="*/ 4382792 w 4414281"/>
              <a:gd name="connsiteY65" fmla="*/ 2651780 h 4261505"/>
              <a:gd name="connsiteX66" fmla="*/ 4316117 w 4414281"/>
              <a:gd name="connsiteY66" fmla="*/ 2537480 h 4261505"/>
              <a:gd name="connsiteX67" fmla="*/ 4249442 w 4414281"/>
              <a:gd name="connsiteY67" fmla="*/ 2442230 h 4261505"/>
              <a:gd name="connsiteX68" fmla="*/ 4220867 w 4414281"/>
              <a:gd name="connsiteY68" fmla="*/ 2356505 h 4261505"/>
              <a:gd name="connsiteX69" fmla="*/ 4201817 w 4414281"/>
              <a:gd name="connsiteY69" fmla="*/ 2280305 h 4261505"/>
              <a:gd name="connsiteX70" fmla="*/ 4144667 w 4414281"/>
              <a:gd name="connsiteY70" fmla="*/ 2118380 h 4261505"/>
              <a:gd name="connsiteX71" fmla="*/ 4097042 w 4414281"/>
              <a:gd name="connsiteY71" fmla="*/ 1965980 h 4261505"/>
              <a:gd name="connsiteX72" fmla="*/ 4087517 w 4414281"/>
              <a:gd name="connsiteY72" fmla="*/ 1851680 h 4261505"/>
              <a:gd name="connsiteX73" fmla="*/ 4039892 w 4414281"/>
              <a:gd name="connsiteY73" fmla="*/ 1715155 h 4261505"/>
              <a:gd name="connsiteX74" fmla="*/ 4011317 w 4414281"/>
              <a:gd name="connsiteY74" fmla="*/ 1623080 h 4261505"/>
              <a:gd name="connsiteX75" fmla="*/ 3804942 w 4414281"/>
              <a:gd name="connsiteY75" fmla="*/ 1680230 h 4261505"/>
              <a:gd name="connsiteX76" fmla="*/ 3487442 w 4414281"/>
              <a:gd name="connsiteY76" fmla="*/ 1743730 h 4261505"/>
              <a:gd name="connsiteX77" fmla="*/ 3233442 w 4414281"/>
              <a:gd name="connsiteY77" fmla="*/ 1762780 h 4261505"/>
              <a:gd name="connsiteX78" fmla="*/ 2490492 w 4414281"/>
              <a:gd name="connsiteY78" fmla="*/ 1791355 h 4261505"/>
              <a:gd name="connsiteX79" fmla="*/ 2474617 w 4414281"/>
              <a:gd name="connsiteY79" fmla="*/ 1569105 h 4261505"/>
              <a:gd name="connsiteX80" fmla="*/ 2480967 w 4414281"/>
              <a:gd name="connsiteY80" fmla="*/ 1308755 h 4261505"/>
              <a:gd name="connsiteX81" fmla="*/ 2496842 w 4414281"/>
              <a:gd name="connsiteY81" fmla="*/ 1105555 h 4261505"/>
              <a:gd name="connsiteX82" fmla="*/ 2639717 w 4414281"/>
              <a:gd name="connsiteY82" fmla="*/ 1042055 h 4261505"/>
              <a:gd name="connsiteX83" fmla="*/ 2798467 w 4414281"/>
              <a:gd name="connsiteY83" fmla="*/ 949980 h 4261505"/>
              <a:gd name="connsiteX84" fmla="*/ 2719092 w 4414281"/>
              <a:gd name="connsiteY84" fmla="*/ 530880 h 4261505"/>
              <a:gd name="connsiteX0" fmla="*/ 2719092 w 4414281"/>
              <a:gd name="connsiteY0" fmla="*/ 530880 h 4261505"/>
              <a:gd name="connsiteX1" fmla="*/ 2646067 w 4414281"/>
              <a:gd name="connsiteY1" fmla="*/ 181631 h 4261505"/>
              <a:gd name="connsiteX2" fmla="*/ 2553992 w 4414281"/>
              <a:gd name="connsiteY2" fmla="*/ 655 h 4261505"/>
              <a:gd name="connsiteX3" fmla="*/ 1925342 w 4414281"/>
              <a:gd name="connsiteY3" fmla="*/ 127655 h 4261505"/>
              <a:gd name="connsiteX4" fmla="*/ 1537992 w 4414281"/>
              <a:gd name="connsiteY4" fmla="*/ 302280 h 4261505"/>
              <a:gd name="connsiteX5" fmla="*/ 1245892 w 4414281"/>
              <a:gd name="connsiteY5" fmla="*/ 445155 h 4261505"/>
              <a:gd name="connsiteX6" fmla="*/ 871242 w 4414281"/>
              <a:gd name="connsiteY6" fmla="*/ 600730 h 4261505"/>
              <a:gd name="connsiteX7" fmla="*/ 417217 w 4414281"/>
              <a:gd name="connsiteY7" fmla="*/ 781705 h 4261505"/>
              <a:gd name="connsiteX8" fmla="*/ 515642 w 4414281"/>
              <a:gd name="connsiteY8" fmla="*/ 883305 h 4261505"/>
              <a:gd name="connsiteX9" fmla="*/ 810917 w 4414281"/>
              <a:gd name="connsiteY9" fmla="*/ 1315105 h 4261505"/>
              <a:gd name="connsiteX10" fmla="*/ 874417 w 4414281"/>
              <a:gd name="connsiteY10" fmla="*/ 1559580 h 4261505"/>
              <a:gd name="connsiteX11" fmla="*/ 985542 w 4414281"/>
              <a:gd name="connsiteY11" fmla="*/ 1743730 h 4261505"/>
              <a:gd name="connsiteX12" fmla="*/ 1179217 w 4414281"/>
              <a:gd name="connsiteY12" fmla="*/ 1985030 h 4261505"/>
              <a:gd name="connsiteX13" fmla="*/ 1049042 w 4414281"/>
              <a:gd name="connsiteY13" fmla="*/ 2061230 h 4261505"/>
              <a:gd name="connsiteX14" fmla="*/ 953792 w 4414281"/>
              <a:gd name="connsiteY14" fmla="*/ 2099330 h 4261505"/>
              <a:gd name="connsiteX15" fmla="*/ 763292 w 4414281"/>
              <a:gd name="connsiteY15" fmla="*/ 2185055 h 4261505"/>
              <a:gd name="connsiteX16" fmla="*/ 639467 w 4414281"/>
              <a:gd name="connsiteY16" fmla="*/ 2232680 h 4261505"/>
              <a:gd name="connsiteX17" fmla="*/ 572792 w 4414281"/>
              <a:gd name="connsiteY17" fmla="*/ 2280305 h 4261505"/>
              <a:gd name="connsiteX18" fmla="*/ 544217 w 4414281"/>
              <a:gd name="connsiteY18" fmla="*/ 2318405 h 4261505"/>
              <a:gd name="connsiteX19" fmla="*/ 487067 w 4414281"/>
              <a:gd name="connsiteY19" fmla="*/ 2327930 h 4261505"/>
              <a:gd name="connsiteX20" fmla="*/ 163217 w 4414281"/>
              <a:gd name="connsiteY20" fmla="*/ 2346980 h 4261505"/>
              <a:gd name="connsiteX21" fmla="*/ 115592 w 4414281"/>
              <a:gd name="connsiteY21" fmla="*/ 2366030 h 4261505"/>
              <a:gd name="connsiteX22" fmla="*/ 39392 w 4414281"/>
              <a:gd name="connsiteY22" fmla="*/ 2385080 h 4261505"/>
              <a:gd name="connsiteX23" fmla="*/ 29867 w 4414281"/>
              <a:gd name="connsiteY23" fmla="*/ 2451755 h 4261505"/>
              <a:gd name="connsiteX24" fmla="*/ 20342 w 4414281"/>
              <a:gd name="connsiteY24" fmla="*/ 2489855 h 4261505"/>
              <a:gd name="connsiteX25" fmla="*/ 10817 w 4414281"/>
              <a:gd name="connsiteY25" fmla="*/ 2537480 h 4261505"/>
              <a:gd name="connsiteX26" fmla="*/ 1292 w 4414281"/>
              <a:gd name="connsiteY26" fmla="*/ 2727980 h 4261505"/>
              <a:gd name="connsiteX27" fmla="*/ 10817 w 4414281"/>
              <a:gd name="connsiteY27" fmla="*/ 2804180 h 4261505"/>
              <a:gd name="connsiteX28" fmla="*/ 77492 w 4414281"/>
              <a:gd name="connsiteY28" fmla="*/ 2823230 h 4261505"/>
              <a:gd name="connsiteX29" fmla="*/ 163217 w 4414281"/>
              <a:gd name="connsiteY29" fmla="*/ 3004205 h 4261505"/>
              <a:gd name="connsiteX30" fmla="*/ 248942 w 4414281"/>
              <a:gd name="connsiteY30" fmla="*/ 3194705 h 4261505"/>
              <a:gd name="connsiteX31" fmla="*/ 287042 w 4414281"/>
              <a:gd name="connsiteY31" fmla="*/ 3261380 h 4261505"/>
              <a:gd name="connsiteX32" fmla="*/ 315617 w 4414281"/>
              <a:gd name="connsiteY32" fmla="*/ 3328055 h 4261505"/>
              <a:gd name="connsiteX33" fmla="*/ 353717 w 4414281"/>
              <a:gd name="connsiteY33" fmla="*/ 3432830 h 4261505"/>
              <a:gd name="connsiteX34" fmla="*/ 429917 w 4414281"/>
              <a:gd name="connsiteY34" fmla="*/ 3547130 h 4261505"/>
              <a:gd name="connsiteX35" fmla="*/ 487067 w 4414281"/>
              <a:gd name="connsiteY35" fmla="*/ 3642380 h 4261505"/>
              <a:gd name="connsiteX36" fmla="*/ 544217 w 4414281"/>
              <a:gd name="connsiteY36" fmla="*/ 3766205 h 4261505"/>
              <a:gd name="connsiteX37" fmla="*/ 753767 w 4414281"/>
              <a:gd name="connsiteY37" fmla="*/ 4023380 h 4261505"/>
              <a:gd name="connsiteX38" fmla="*/ 887117 w 4414281"/>
              <a:gd name="connsiteY38" fmla="*/ 4166255 h 4261505"/>
              <a:gd name="connsiteX39" fmla="*/ 963317 w 4414281"/>
              <a:gd name="connsiteY39" fmla="*/ 4232930 h 4261505"/>
              <a:gd name="connsiteX40" fmla="*/ 1010942 w 4414281"/>
              <a:gd name="connsiteY40" fmla="*/ 4261505 h 4261505"/>
              <a:gd name="connsiteX41" fmla="*/ 1172867 w 4414281"/>
              <a:gd name="connsiteY41" fmla="*/ 4099580 h 4261505"/>
              <a:gd name="connsiteX42" fmla="*/ 1363367 w 4414281"/>
              <a:gd name="connsiteY42" fmla="*/ 3928130 h 4261505"/>
              <a:gd name="connsiteX43" fmla="*/ 1477667 w 4414281"/>
              <a:gd name="connsiteY43" fmla="*/ 3813830 h 4261505"/>
              <a:gd name="connsiteX44" fmla="*/ 1630067 w 4414281"/>
              <a:gd name="connsiteY44" fmla="*/ 3690005 h 4261505"/>
              <a:gd name="connsiteX45" fmla="*/ 1706267 w 4414281"/>
              <a:gd name="connsiteY45" fmla="*/ 3613805 h 4261505"/>
              <a:gd name="connsiteX46" fmla="*/ 1801517 w 4414281"/>
              <a:gd name="connsiteY46" fmla="*/ 3537605 h 4261505"/>
              <a:gd name="connsiteX47" fmla="*/ 1868192 w 4414281"/>
              <a:gd name="connsiteY47" fmla="*/ 3461405 h 4261505"/>
              <a:gd name="connsiteX48" fmla="*/ 1963442 w 4414281"/>
              <a:gd name="connsiteY48" fmla="*/ 3366155 h 4261505"/>
              <a:gd name="connsiteX49" fmla="*/ 2039642 w 4414281"/>
              <a:gd name="connsiteY49" fmla="*/ 3242330 h 4261505"/>
              <a:gd name="connsiteX50" fmla="*/ 2096792 w 4414281"/>
              <a:gd name="connsiteY50" fmla="*/ 3185180 h 4261505"/>
              <a:gd name="connsiteX51" fmla="*/ 2153942 w 4414281"/>
              <a:gd name="connsiteY51" fmla="*/ 3118505 h 4261505"/>
              <a:gd name="connsiteX52" fmla="*/ 2306342 w 4414281"/>
              <a:gd name="connsiteY52" fmla="*/ 3004205 h 4261505"/>
              <a:gd name="connsiteX53" fmla="*/ 2553992 w 4414281"/>
              <a:gd name="connsiteY53" fmla="*/ 2861330 h 4261505"/>
              <a:gd name="connsiteX54" fmla="*/ 2649242 w 4414281"/>
              <a:gd name="connsiteY54" fmla="*/ 2823230 h 4261505"/>
              <a:gd name="connsiteX55" fmla="*/ 2801642 w 4414281"/>
              <a:gd name="connsiteY55" fmla="*/ 2737505 h 4261505"/>
              <a:gd name="connsiteX56" fmla="*/ 2887367 w 4414281"/>
              <a:gd name="connsiteY56" fmla="*/ 2699405 h 4261505"/>
              <a:gd name="connsiteX57" fmla="*/ 3058817 w 4414281"/>
              <a:gd name="connsiteY57" fmla="*/ 2632730 h 4261505"/>
              <a:gd name="connsiteX58" fmla="*/ 3582692 w 4414281"/>
              <a:gd name="connsiteY58" fmla="*/ 2670830 h 4261505"/>
              <a:gd name="connsiteX59" fmla="*/ 3687467 w 4414281"/>
              <a:gd name="connsiteY59" fmla="*/ 2699405 h 4261505"/>
              <a:gd name="connsiteX60" fmla="*/ 3877967 w 4414281"/>
              <a:gd name="connsiteY60" fmla="*/ 2737505 h 4261505"/>
              <a:gd name="connsiteX61" fmla="*/ 4278017 w 4414281"/>
              <a:gd name="connsiteY61" fmla="*/ 2756555 h 4261505"/>
              <a:gd name="connsiteX62" fmla="*/ 4363742 w 4414281"/>
              <a:gd name="connsiteY62" fmla="*/ 2766080 h 4261505"/>
              <a:gd name="connsiteX63" fmla="*/ 4411367 w 4414281"/>
              <a:gd name="connsiteY63" fmla="*/ 2756555 h 4261505"/>
              <a:gd name="connsiteX64" fmla="*/ 4401842 w 4414281"/>
              <a:gd name="connsiteY64" fmla="*/ 2708930 h 4261505"/>
              <a:gd name="connsiteX65" fmla="*/ 4382792 w 4414281"/>
              <a:gd name="connsiteY65" fmla="*/ 2651780 h 4261505"/>
              <a:gd name="connsiteX66" fmla="*/ 4316117 w 4414281"/>
              <a:gd name="connsiteY66" fmla="*/ 2537480 h 4261505"/>
              <a:gd name="connsiteX67" fmla="*/ 4249442 w 4414281"/>
              <a:gd name="connsiteY67" fmla="*/ 2442230 h 4261505"/>
              <a:gd name="connsiteX68" fmla="*/ 4220867 w 4414281"/>
              <a:gd name="connsiteY68" fmla="*/ 2356505 h 4261505"/>
              <a:gd name="connsiteX69" fmla="*/ 4201817 w 4414281"/>
              <a:gd name="connsiteY69" fmla="*/ 2280305 h 4261505"/>
              <a:gd name="connsiteX70" fmla="*/ 4144667 w 4414281"/>
              <a:gd name="connsiteY70" fmla="*/ 2118380 h 4261505"/>
              <a:gd name="connsiteX71" fmla="*/ 4097042 w 4414281"/>
              <a:gd name="connsiteY71" fmla="*/ 1965980 h 4261505"/>
              <a:gd name="connsiteX72" fmla="*/ 4039892 w 4414281"/>
              <a:gd name="connsiteY72" fmla="*/ 1715155 h 4261505"/>
              <a:gd name="connsiteX73" fmla="*/ 4011317 w 4414281"/>
              <a:gd name="connsiteY73" fmla="*/ 1623080 h 4261505"/>
              <a:gd name="connsiteX74" fmla="*/ 3804942 w 4414281"/>
              <a:gd name="connsiteY74" fmla="*/ 1680230 h 4261505"/>
              <a:gd name="connsiteX75" fmla="*/ 3487442 w 4414281"/>
              <a:gd name="connsiteY75" fmla="*/ 1743730 h 4261505"/>
              <a:gd name="connsiteX76" fmla="*/ 3233442 w 4414281"/>
              <a:gd name="connsiteY76" fmla="*/ 1762780 h 4261505"/>
              <a:gd name="connsiteX77" fmla="*/ 2490492 w 4414281"/>
              <a:gd name="connsiteY77" fmla="*/ 1791355 h 4261505"/>
              <a:gd name="connsiteX78" fmla="*/ 2474617 w 4414281"/>
              <a:gd name="connsiteY78" fmla="*/ 1569105 h 4261505"/>
              <a:gd name="connsiteX79" fmla="*/ 2480967 w 4414281"/>
              <a:gd name="connsiteY79" fmla="*/ 1308755 h 4261505"/>
              <a:gd name="connsiteX80" fmla="*/ 2496842 w 4414281"/>
              <a:gd name="connsiteY80" fmla="*/ 1105555 h 4261505"/>
              <a:gd name="connsiteX81" fmla="*/ 2639717 w 4414281"/>
              <a:gd name="connsiteY81" fmla="*/ 1042055 h 4261505"/>
              <a:gd name="connsiteX82" fmla="*/ 2798467 w 4414281"/>
              <a:gd name="connsiteY82" fmla="*/ 949980 h 4261505"/>
              <a:gd name="connsiteX83" fmla="*/ 2719092 w 4414281"/>
              <a:gd name="connsiteY83" fmla="*/ 530880 h 4261505"/>
              <a:gd name="connsiteX0" fmla="*/ 2719092 w 4414281"/>
              <a:gd name="connsiteY0" fmla="*/ 530880 h 4261505"/>
              <a:gd name="connsiteX1" fmla="*/ 2646067 w 4414281"/>
              <a:gd name="connsiteY1" fmla="*/ 181631 h 4261505"/>
              <a:gd name="connsiteX2" fmla="*/ 2553992 w 4414281"/>
              <a:gd name="connsiteY2" fmla="*/ 655 h 4261505"/>
              <a:gd name="connsiteX3" fmla="*/ 1925342 w 4414281"/>
              <a:gd name="connsiteY3" fmla="*/ 127655 h 4261505"/>
              <a:gd name="connsiteX4" fmla="*/ 1537992 w 4414281"/>
              <a:gd name="connsiteY4" fmla="*/ 302280 h 4261505"/>
              <a:gd name="connsiteX5" fmla="*/ 1245892 w 4414281"/>
              <a:gd name="connsiteY5" fmla="*/ 445155 h 4261505"/>
              <a:gd name="connsiteX6" fmla="*/ 871242 w 4414281"/>
              <a:gd name="connsiteY6" fmla="*/ 600730 h 4261505"/>
              <a:gd name="connsiteX7" fmla="*/ 417217 w 4414281"/>
              <a:gd name="connsiteY7" fmla="*/ 781705 h 4261505"/>
              <a:gd name="connsiteX8" fmla="*/ 515642 w 4414281"/>
              <a:gd name="connsiteY8" fmla="*/ 883305 h 4261505"/>
              <a:gd name="connsiteX9" fmla="*/ 810917 w 4414281"/>
              <a:gd name="connsiteY9" fmla="*/ 1315105 h 4261505"/>
              <a:gd name="connsiteX10" fmla="*/ 874417 w 4414281"/>
              <a:gd name="connsiteY10" fmla="*/ 1559580 h 4261505"/>
              <a:gd name="connsiteX11" fmla="*/ 985542 w 4414281"/>
              <a:gd name="connsiteY11" fmla="*/ 1743730 h 4261505"/>
              <a:gd name="connsiteX12" fmla="*/ 1179217 w 4414281"/>
              <a:gd name="connsiteY12" fmla="*/ 1985030 h 4261505"/>
              <a:gd name="connsiteX13" fmla="*/ 1049042 w 4414281"/>
              <a:gd name="connsiteY13" fmla="*/ 2061230 h 4261505"/>
              <a:gd name="connsiteX14" fmla="*/ 953792 w 4414281"/>
              <a:gd name="connsiteY14" fmla="*/ 2099330 h 4261505"/>
              <a:gd name="connsiteX15" fmla="*/ 763292 w 4414281"/>
              <a:gd name="connsiteY15" fmla="*/ 2185055 h 4261505"/>
              <a:gd name="connsiteX16" fmla="*/ 639467 w 4414281"/>
              <a:gd name="connsiteY16" fmla="*/ 2232680 h 4261505"/>
              <a:gd name="connsiteX17" fmla="*/ 572792 w 4414281"/>
              <a:gd name="connsiteY17" fmla="*/ 2280305 h 4261505"/>
              <a:gd name="connsiteX18" fmla="*/ 544217 w 4414281"/>
              <a:gd name="connsiteY18" fmla="*/ 2318405 h 4261505"/>
              <a:gd name="connsiteX19" fmla="*/ 487067 w 4414281"/>
              <a:gd name="connsiteY19" fmla="*/ 2327930 h 4261505"/>
              <a:gd name="connsiteX20" fmla="*/ 163217 w 4414281"/>
              <a:gd name="connsiteY20" fmla="*/ 2346980 h 4261505"/>
              <a:gd name="connsiteX21" fmla="*/ 115592 w 4414281"/>
              <a:gd name="connsiteY21" fmla="*/ 2366030 h 4261505"/>
              <a:gd name="connsiteX22" fmla="*/ 39392 w 4414281"/>
              <a:gd name="connsiteY22" fmla="*/ 2385080 h 4261505"/>
              <a:gd name="connsiteX23" fmla="*/ 29867 w 4414281"/>
              <a:gd name="connsiteY23" fmla="*/ 2451755 h 4261505"/>
              <a:gd name="connsiteX24" fmla="*/ 20342 w 4414281"/>
              <a:gd name="connsiteY24" fmla="*/ 2489855 h 4261505"/>
              <a:gd name="connsiteX25" fmla="*/ 10817 w 4414281"/>
              <a:gd name="connsiteY25" fmla="*/ 2537480 h 4261505"/>
              <a:gd name="connsiteX26" fmla="*/ 1292 w 4414281"/>
              <a:gd name="connsiteY26" fmla="*/ 2727980 h 4261505"/>
              <a:gd name="connsiteX27" fmla="*/ 10817 w 4414281"/>
              <a:gd name="connsiteY27" fmla="*/ 2804180 h 4261505"/>
              <a:gd name="connsiteX28" fmla="*/ 77492 w 4414281"/>
              <a:gd name="connsiteY28" fmla="*/ 2823230 h 4261505"/>
              <a:gd name="connsiteX29" fmla="*/ 163217 w 4414281"/>
              <a:gd name="connsiteY29" fmla="*/ 3004205 h 4261505"/>
              <a:gd name="connsiteX30" fmla="*/ 248942 w 4414281"/>
              <a:gd name="connsiteY30" fmla="*/ 3194705 h 4261505"/>
              <a:gd name="connsiteX31" fmla="*/ 287042 w 4414281"/>
              <a:gd name="connsiteY31" fmla="*/ 3261380 h 4261505"/>
              <a:gd name="connsiteX32" fmla="*/ 315617 w 4414281"/>
              <a:gd name="connsiteY32" fmla="*/ 3328055 h 4261505"/>
              <a:gd name="connsiteX33" fmla="*/ 353717 w 4414281"/>
              <a:gd name="connsiteY33" fmla="*/ 3432830 h 4261505"/>
              <a:gd name="connsiteX34" fmla="*/ 429917 w 4414281"/>
              <a:gd name="connsiteY34" fmla="*/ 3547130 h 4261505"/>
              <a:gd name="connsiteX35" fmla="*/ 487067 w 4414281"/>
              <a:gd name="connsiteY35" fmla="*/ 3642380 h 4261505"/>
              <a:gd name="connsiteX36" fmla="*/ 544217 w 4414281"/>
              <a:gd name="connsiteY36" fmla="*/ 3766205 h 4261505"/>
              <a:gd name="connsiteX37" fmla="*/ 753767 w 4414281"/>
              <a:gd name="connsiteY37" fmla="*/ 4023380 h 4261505"/>
              <a:gd name="connsiteX38" fmla="*/ 887117 w 4414281"/>
              <a:gd name="connsiteY38" fmla="*/ 4166255 h 4261505"/>
              <a:gd name="connsiteX39" fmla="*/ 963317 w 4414281"/>
              <a:gd name="connsiteY39" fmla="*/ 4232930 h 4261505"/>
              <a:gd name="connsiteX40" fmla="*/ 1010942 w 4414281"/>
              <a:gd name="connsiteY40" fmla="*/ 4261505 h 4261505"/>
              <a:gd name="connsiteX41" fmla="*/ 1172867 w 4414281"/>
              <a:gd name="connsiteY41" fmla="*/ 4099580 h 4261505"/>
              <a:gd name="connsiteX42" fmla="*/ 1363367 w 4414281"/>
              <a:gd name="connsiteY42" fmla="*/ 3928130 h 4261505"/>
              <a:gd name="connsiteX43" fmla="*/ 1477667 w 4414281"/>
              <a:gd name="connsiteY43" fmla="*/ 3813830 h 4261505"/>
              <a:gd name="connsiteX44" fmla="*/ 1630067 w 4414281"/>
              <a:gd name="connsiteY44" fmla="*/ 3690005 h 4261505"/>
              <a:gd name="connsiteX45" fmla="*/ 1706267 w 4414281"/>
              <a:gd name="connsiteY45" fmla="*/ 3613805 h 4261505"/>
              <a:gd name="connsiteX46" fmla="*/ 1801517 w 4414281"/>
              <a:gd name="connsiteY46" fmla="*/ 3537605 h 4261505"/>
              <a:gd name="connsiteX47" fmla="*/ 1868192 w 4414281"/>
              <a:gd name="connsiteY47" fmla="*/ 3461405 h 4261505"/>
              <a:gd name="connsiteX48" fmla="*/ 1963442 w 4414281"/>
              <a:gd name="connsiteY48" fmla="*/ 3366155 h 4261505"/>
              <a:gd name="connsiteX49" fmla="*/ 2039642 w 4414281"/>
              <a:gd name="connsiteY49" fmla="*/ 3242330 h 4261505"/>
              <a:gd name="connsiteX50" fmla="*/ 2096792 w 4414281"/>
              <a:gd name="connsiteY50" fmla="*/ 3185180 h 4261505"/>
              <a:gd name="connsiteX51" fmla="*/ 2153942 w 4414281"/>
              <a:gd name="connsiteY51" fmla="*/ 3118505 h 4261505"/>
              <a:gd name="connsiteX52" fmla="*/ 2306342 w 4414281"/>
              <a:gd name="connsiteY52" fmla="*/ 3004205 h 4261505"/>
              <a:gd name="connsiteX53" fmla="*/ 2553992 w 4414281"/>
              <a:gd name="connsiteY53" fmla="*/ 2861330 h 4261505"/>
              <a:gd name="connsiteX54" fmla="*/ 2649242 w 4414281"/>
              <a:gd name="connsiteY54" fmla="*/ 2823230 h 4261505"/>
              <a:gd name="connsiteX55" fmla="*/ 2801642 w 4414281"/>
              <a:gd name="connsiteY55" fmla="*/ 2737505 h 4261505"/>
              <a:gd name="connsiteX56" fmla="*/ 2887367 w 4414281"/>
              <a:gd name="connsiteY56" fmla="*/ 2699405 h 4261505"/>
              <a:gd name="connsiteX57" fmla="*/ 3058817 w 4414281"/>
              <a:gd name="connsiteY57" fmla="*/ 2632730 h 4261505"/>
              <a:gd name="connsiteX58" fmla="*/ 3582692 w 4414281"/>
              <a:gd name="connsiteY58" fmla="*/ 2670830 h 4261505"/>
              <a:gd name="connsiteX59" fmla="*/ 3687467 w 4414281"/>
              <a:gd name="connsiteY59" fmla="*/ 2699405 h 4261505"/>
              <a:gd name="connsiteX60" fmla="*/ 3877967 w 4414281"/>
              <a:gd name="connsiteY60" fmla="*/ 2737505 h 4261505"/>
              <a:gd name="connsiteX61" fmla="*/ 4278017 w 4414281"/>
              <a:gd name="connsiteY61" fmla="*/ 2756555 h 4261505"/>
              <a:gd name="connsiteX62" fmla="*/ 4363742 w 4414281"/>
              <a:gd name="connsiteY62" fmla="*/ 2766080 h 4261505"/>
              <a:gd name="connsiteX63" fmla="*/ 4411367 w 4414281"/>
              <a:gd name="connsiteY63" fmla="*/ 2756555 h 4261505"/>
              <a:gd name="connsiteX64" fmla="*/ 4401842 w 4414281"/>
              <a:gd name="connsiteY64" fmla="*/ 2708930 h 4261505"/>
              <a:gd name="connsiteX65" fmla="*/ 4382792 w 4414281"/>
              <a:gd name="connsiteY65" fmla="*/ 2651780 h 4261505"/>
              <a:gd name="connsiteX66" fmla="*/ 4316117 w 4414281"/>
              <a:gd name="connsiteY66" fmla="*/ 2537480 h 4261505"/>
              <a:gd name="connsiteX67" fmla="*/ 4249442 w 4414281"/>
              <a:gd name="connsiteY67" fmla="*/ 2442230 h 4261505"/>
              <a:gd name="connsiteX68" fmla="*/ 4220867 w 4414281"/>
              <a:gd name="connsiteY68" fmla="*/ 2356505 h 4261505"/>
              <a:gd name="connsiteX69" fmla="*/ 4201817 w 4414281"/>
              <a:gd name="connsiteY69" fmla="*/ 2280305 h 4261505"/>
              <a:gd name="connsiteX70" fmla="*/ 4144667 w 4414281"/>
              <a:gd name="connsiteY70" fmla="*/ 2118380 h 4261505"/>
              <a:gd name="connsiteX71" fmla="*/ 4039892 w 4414281"/>
              <a:gd name="connsiteY71" fmla="*/ 1715155 h 4261505"/>
              <a:gd name="connsiteX72" fmla="*/ 4011317 w 4414281"/>
              <a:gd name="connsiteY72" fmla="*/ 1623080 h 4261505"/>
              <a:gd name="connsiteX73" fmla="*/ 3804942 w 4414281"/>
              <a:gd name="connsiteY73" fmla="*/ 1680230 h 4261505"/>
              <a:gd name="connsiteX74" fmla="*/ 3487442 w 4414281"/>
              <a:gd name="connsiteY74" fmla="*/ 1743730 h 4261505"/>
              <a:gd name="connsiteX75" fmla="*/ 3233442 w 4414281"/>
              <a:gd name="connsiteY75" fmla="*/ 1762780 h 4261505"/>
              <a:gd name="connsiteX76" fmla="*/ 2490492 w 4414281"/>
              <a:gd name="connsiteY76" fmla="*/ 1791355 h 4261505"/>
              <a:gd name="connsiteX77" fmla="*/ 2474617 w 4414281"/>
              <a:gd name="connsiteY77" fmla="*/ 1569105 h 4261505"/>
              <a:gd name="connsiteX78" fmla="*/ 2480967 w 4414281"/>
              <a:gd name="connsiteY78" fmla="*/ 1308755 h 4261505"/>
              <a:gd name="connsiteX79" fmla="*/ 2496842 w 4414281"/>
              <a:gd name="connsiteY79" fmla="*/ 1105555 h 4261505"/>
              <a:gd name="connsiteX80" fmla="*/ 2639717 w 4414281"/>
              <a:gd name="connsiteY80" fmla="*/ 1042055 h 4261505"/>
              <a:gd name="connsiteX81" fmla="*/ 2798467 w 4414281"/>
              <a:gd name="connsiteY81" fmla="*/ 949980 h 4261505"/>
              <a:gd name="connsiteX82" fmla="*/ 2719092 w 4414281"/>
              <a:gd name="connsiteY82" fmla="*/ 530880 h 4261505"/>
              <a:gd name="connsiteX0" fmla="*/ 2719092 w 4414281"/>
              <a:gd name="connsiteY0" fmla="*/ 530880 h 4261505"/>
              <a:gd name="connsiteX1" fmla="*/ 2646067 w 4414281"/>
              <a:gd name="connsiteY1" fmla="*/ 181631 h 4261505"/>
              <a:gd name="connsiteX2" fmla="*/ 2553992 w 4414281"/>
              <a:gd name="connsiteY2" fmla="*/ 655 h 4261505"/>
              <a:gd name="connsiteX3" fmla="*/ 1925342 w 4414281"/>
              <a:gd name="connsiteY3" fmla="*/ 127655 h 4261505"/>
              <a:gd name="connsiteX4" fmla="*/ 1537992 w 4414281"/>
              <a:gd name="connsiteY4" fmla="*/ 302280 h 4261505"/>
              <a:gd name="connsiteX5" fmla="*/ 1245892 w 4414281"/>
              <a:gd name="connsiteY5" fmla="*/ 445155 h 4261505"/>
              <a:gd name="connsiteX6" fmla="*/ 871242 w 4414281"/>
              <a:gd name="connsiteY6" fmla="*/ 600730 h 4261505"/>
              <a:gd name="connsiteX7" fmla="*/ 417217 w 4414281"/>
              <a:gd name="connsiteY7" fmla="*/ 781705 h 4261505"/>
              <a:gd name="connsiteX8" fmla="*/ 515642 w 4414281"/>
              <a:gd name="connsiteY8" fmla="*/ 883305 h 4261505"/>
              <a:gd name="connsiteX9" fmla="*/ 810917 w 4414281"/>
              <a:gd name="connsiteY9" fmla="*/ 1315105 h 4261505"/>
              <a:gd name="connsiteX10" fmla="*/ 874417 w 4414281"/>
              <a:gd name="connsiteY10" fmla="*/ 1559580 h 4261505"/>
              <a:gd name="connsiteX11" fmla="*/ 985542 w 4414281"/>
              <a:gd name="connsiteY11" fmla="*/ 1743730 h 4261505"/>
              <a:gd name="connsiteX12" fmla="*/ 1179217 w 4414281"/>
              <a:gd name="connsiteY12" fmla="*/ 1985030 h 4261505"/>
              <a:gd name="connsiteX13" fmla="*/ 1049042 w 4414281"/>
              <a:gd name="connsiteY13" fmla="*/ 2061230 h 4261505"/>
              <a:gd name="connsiteX14" fmla="*/ 953792 w 4414281"/>
              <a:gd name="connsiteY14" fmla="*/ 2099330 h 4261505"/>
              <a:gd name="connsiteX15" fmla="*/ 763292 w 4414281"/>
              <a:gd name="connsiteY15" fmla="*/ 2185055 h 4261505"/>
              <a:gd name="connsiteX16" fmla="*/ 639467 w 4414281"/>
              <a:gd name="connsiteY16" fmla="*/ 2232680 h 4261505"/>
              <a:gd name="connsiteX17" fmla="*/ 572792 w 4414281"/>
              <a:gd name="connsiteY17" fmla="*/ 2280305 h 4261505"/>
              <a:gd name="connsiteX18" fmla="*/ 544217 w 4414281"/>
              <a:gd name="connsiteY18" fmla="*/ 2318405 h 4261505"/>
              <a:gd name="connsiteX19" fmla="*/ 487067 w 4414281"/>
              <a:gd name="connsiteY19" fmla="*/ 2327930 h 4261505"/>
              <a:gd name="connsiteX20" fmla="*/ 163217 w 4414281"/>
              <a:gd name="connsiteY20" fmla="*/ 2346980 h 4261505"/>
              <a:gd name="connsiteX21" fmla="*/ 115592 w 4414281"/>
              <a:gd name="connsiteY21" fmla="*/ 2366030 h 4261505"/>
              <a:gd name="connsiteX22" fmla="*/ 39392 w 4414281"/>
              <a:gd name="connsiteY22" fmla="*/ 2385080 h 4261505"/>
              <a:gd name="connsiteX23" fmla="*/ 29867 w 4414281"/>
              <a:gd name="connsiteY23" fmla="*/ 2451755 h 4261505"/>
              <a:gd name="connsiteX24" fmla="*/ 20342 w 4414281"/>
              <a:gd name="connsiteY24" fmla="*/ 2489855 h 4261505"/>
              <a:gd name="connsiteX25" fmla="*/ 10817 w 4414281"/>
              <a:gd name="connsiteY25" fmla="*/ 2537480 h 4261505"/>
              <a:gd name="connsiteX26" fmla="*/ 1292 w 4414281"/>
              <a:gd name="connsiteY26" fmla="*/ 2727980 h 4261505"/>
              <a:gd name="connsiteX27" fmla="*/ 10817 w 4414281"/>
              <a:gd name="connsiteY27" fmla="*/ 2804180 h 4261505"/>
              <a:gd name="connsiteX28" fmla="*/ 77492 w 4414281"/>
              <a:gd name="connsiteY28" fmla="*/ 2823230 h 4261505"/>
              <a:gd name="connsiteX29" fmla="*/ 163217 w 4414281"/>
              <a:gd name="connsiteY29" fmla="*/ 3004205 h 4261505"/>
              <a:gd name="connsiteX30" fmla="*/ 248942 w 4414281"/>
              <a:gd name="connsiteY30" fmla="*/ 3194705 h 4261505"/>
              <a:gd name="connsiteX31" fmla="*/ 287042 w 4414281"/>
              <a:gd name="connsiteY31" fmla="*/ 3261380 h 4261505"/>
              <a:gd name="connsiteX32" fmla="*/ 315617 w 4414281"/>
              <a:gd name="connsiteY32" fmla="*/ 3328055 h 4261505"/>
              <a:gd name="connsiteX33" fmla="*/ 353717 w 4414281"/>
              <a:gd name="connsiteY33" fmla="*/ 3432830 h 4261505"/>
              <a:gd name="connsiteX34" fmla="*/ 429917 w 4414281"/>
              <a:gd name="connsiteY34" fmla="*/ 3547130 h 4261505"/>
              <a:gd name="connsiteX35" fmla="*/ 487067 w 4414281"/>
              <a:gd name="connsiteY35" fmla="*/ 3642380 h 4261505"/>
              <a:gd name="connsiteX36" fmla="*/ 544217 w 4414281"/>
              <a:gd name="connsiteY36" fmla="*/ 3766205 h 4261505"/>
              <a:gd name="connsiteX37" fmla="*/ 753767 w 4414281"/>
              <a:gd name="connsiteY37" fmla="*/ 4023380 h 4261505"/>
              <a:gd name="connsiteX38" fmla="*/ 887117 w 4414281"/>
              <a:gd name="connsiteY38" fmla="*/ 4166255 h 4261505"/>
              <a:gd name="connsiteX39" fmla="*/ 963317 w 4414281"/>
              <a:gd name="connsiteY39" fmla="*/ 4232930 h 4261505"/>
              <a:gd name="connsiteX40" fmla="*/ 1010942 w 4414281"/>
              <a:gd name="connsiteY40" fmla="*/ 4261505 h 4261505"/>
              <a:gd name="connsiteX41" fmla="*/ 1172867 w 4414281"/>
              <a:gd name="connsiteY41" fmla="*/ 4099580 h 4261505"/>
              <a:gd name="connsiteX42" fmla="*/ 1363367 w 4414281"/>
              <a:gd name="connsiteY42" fmla="*/ 3928130 h 4261505"/>
              <a:gd name="connsiteX43" fmla="*/ 1477667 w 4414281"/>
              <a:gd name="connsiteY43" fmla="*/ 3813830 h 4261505"/>
              <a:gd name="connsiteX44" fmla="*/ 1630067 w 4414281"/>
              <a:gd name="connsiteY44" fmla="*/ 3690005 h 4261505"/>
              <a:gd name="connsiteX45" fmla="*/ 1706267 w 4414281"/>
              <a:gd name="connsiteY45" fmla="*/ 3613805 h 4261505"/>
              <a:gd name="connsiteX46" fmla="*/ 1801517 w 4414281"/>
              <a:gd name="connsiteY46" fmla="*/ 3537605 h 4261505"/>
              <a:gd name="connsiteX47" fmla="*/ 1868192 w 4414281"/>
              <a:gd name="connsiteY47" fmla="*/ 3461405 h 4261505"/>
              <a:gd name="connsiteX48" fmla="*/ 1963442 w 4414281"/>
              <a:gd name="connsiteY48" fmla="*/ 3366155 h 4261505"/>
              <a:gd name="connsiteX49" fmla="*/ 2039642 w 4414281"/>
              <a:gd name="connsiteY49" fmla="*/ 3242330 h 4261505"/>
              <a:gd name="connsiteX50" fmla="*/ 2096792 w 4414281"/>
              <a:gd name="connsiteY50" fmla="*/ 3185180 h 4261505"/>
              <a:gd name="connsiteX51" fmla="*/ 2153942 w 4414281"/>
              <a:gd name="connsiteY51" fmla="*/ 3118505 h 4261505"/>
              <a:gd name="connsiteX52" fmla="*/ 2306342 w 4414281"/>
              <a:gd name="connsiteY52" fmla="*/ 3004205 h 4261505"/>
              <a:gd name="connsiteX53" fmla="*/ 2553992 w 4414281"/>
              <a:gd name="connsiteY53" fmla="*/ 2861330 h 4261505"/>
              <a:gd name="connsiteX54" fmla="*/ 2649242 w 4414281"/>
              <a:gd name="connsiteY54" fmla="*/ 2823230 h 4261505"/>
              <a:gd name="connsiteX55" fmla="*/ 2801642 w 4414281"/>
              <a:gd name="connsiteY55" fmla="*/ 2737505 h 4261505"/>
              <a:gd name="connsiteX56" fmla="*/ 2887367 w 4414281"/>
              <a:gd name="connsiteY56" fmla="*/ 2699405 h 4261505"/>
              <a:gd name="connsiteX57" fmla="*/ 3058817 w 4414281"/>
              <a:gd name="connsiteY57" fmla="*/ 2632730 h 4261505"/>
              <a:gd name="connsiteX58" fmla="*/ 3582692 w 4414281"/>
              <a:gd name="connsiteY58" fmla="*/ 2670830 h 4261505"/>
              <a:gd name="connsiteX59" fmla="*/ 3687467 w 4414281"/>
              <a:gd name="connsiteY59" fmla="*/ 2699405 h 4261505"/>
              <a:gd name="connsiteX60" fmla="*/ 3877967 w 4414281"/>
              <a:gd name="connsiteY60" fmla="*/ 2737505 h 4261505"/>
              <a:gd name="connsiteX61" fmla="*/ 4278017 w 4414281"/>
              <a:gd name="connsiteY61" fmla="*/ 2756555 h 4261505"/>
              <a:gd name="connsiteX62" fmla="*/ 4363742 w 4414281"/>
              <a:gd name="connsiteY62" fmla="*/ 2766080 h 4261505"/>
              <a:gd name="connsiteX63" fmla="*/ 4411367 w 4414281"/>
              <a:gd name="connsiteY63" fmla="*/ 2756555 h 4261505"/>
              <a:gd name="connsiteX64" fmla="*/ 4401842 w 4414281"/>
              <a:gd name="connsiteY64" fmla="*/ 2708930 h 4261505"/>
              <a:gd name="connsiteX65" fmla="*/ 4382792 w 4414281"/>
              <a:gd name="connsiteY65" fmla="*/ 2651780 h 4261505"/>
              <a:gd name="connsiteX66" fmla="*/ 4316117 w 4414281"/>
              <a:gd name="connsiteY66" fmla="*/ 2537480 h 4261505"/>
              <a:gd name="connsiteX67" fmla="*/ 4249442 w 4414281"/>
              <a:gd name="connsiteY67" fmla="*/ 2442230 h 4261505"/>
              <a:gd name="connsiteX68" fmla="*/ 4220867 w 4414281"/>
              <a:gd name="connsiteY68" fmla="*/ 2356505 h 4261505"/>
              <a:gd name="connsiteX69" fmla="*/ 4201817 w 4414281"/>
              <a:gd name="connsiteY69" fmla="*/ 2280305 h 4261505"/>
              <a:gd name="connsiteX70" fmla="*/ 4144667 w 4414281"/>
              <a:gd name="connsiteY70" fmla="*/ 2118380 h 4261505"/>
              <a:gd name="connsiteX71" fmla="*/ 4039892 w 4414281"/>
              <a:gd name="connsiteY71" fmla="*/ 1715155 h 4261505"/>
              <a:gd name="connsiteX72" fmla="*/ 4008142 w 4414281"/>
              <a:gd name="connsiteY72" fmla="*/ 1645305 h 4261505"/>
              <a:gd name="connsiteX73" fmla="*/ 3804942 w 4414281"/>
              <a:gd name="connsiteY73" fmla="*/ 1680230 h 4261505"/>
              <a:gd name="connsiteX74" fmla="*/ 3487442 w 4414281"/>
              <a:gd name="connsiteY74" fmla="*/ 1743730 h 4261505"/>
              <a:gd name="connsiteX75" fmla="*/ 3233442 w 4414281"/>
              <a:gd name="connsiteY75" fmla="*/ 1762780 h 4261505"/>
              <a:gd name="connsiteX76" fmla="*/ 2490492 w 4414281"/>
              <a:gd name="connsiteY76" fmla="*/ 1791355 h 4261505"/>
              <a:gd name="connsiteX77" fmla="*/ 2474617 w 4414281"/>
              <a:gd name="connsiteY77" fmla="*/ 1569105 h 4261505"/>
              <a:gd name="connsiteX78" fmla="*/ 2480967 w 4414281"/>
              <a:gd name="connsiteY78" fmla="*/ 1308755 h 4261505"/>
              <a:gd name="connsiteX79" fmla="*/ 2496842 w 4414281"/>
              <a:gd name="connsiteY79" fmla="*/ 1105555 h 4261505"/>
              <a:gd name="connsiteX80" fmla="*/ 2639717 w 4414281"/>
              <a:gd name="connsiteY80" fmla="*/ 1042055 h 4261505"/>
              <a:gd name="connsiteX81" fmla="*/ 2798467 w 4414281"/>
              <a:gd name="connsiteY81" fmla="*/ 949980 h 4261505"/>
              <a:gd name="connsiteX82" fmla="*/ 2719092 w 4414281"/>
              <a:gd name="connsiteY82" fmla="*/ 530880 h 4261505"/>
              <a:gd name="connsiteX0" fmla="*/ 2719092 w 4414281"/>
              <a:gd name="connsiteY0" fmla="*/ 530880 h 4261505"/>
              <a:gd name="connsiteX1" fmla="*/ 2646067 w 4414281"/>
              <a:gd name="connsiteY1" fmla="*/ 181631 h 4261505"/>
              <a:gd name="connsiteX2" fmla="*/ 2553992 w 4414281"/>
              <a:gd name="connsiteY2" fmla="*/ 655 h 4261505"/>
              <a:gd name="connsiteX3" fmla="*/ 1925342 w 4414281"/>
              <a:gd name="connsiteY3" fmla="*/ 127655 h 4261505"/>
              <a:gd name="connsiteX4" fmla="*/ 1537992 w 4414281"/>
              <a:gd name="connsiteY4" fmla="*/ 302280 h 4261505"/>
              <a:gd name="connsiteX5" fmla="*/ 1245892 w 4414281"/>
              <a:gd name="connsiteY5" fmla="*/ 445155 h 4261505"/>
              <a:gd name="connsiteX6" fmla="*/ 871242 w 4414281"/>
              <a:gd name="connsiteY6" fmla="*/ 600730 h 4261505"/>
              <a:gd name="connsiteX7" fmla="*/ 417217 w 4414281"/>
              <a:gd name="connsiteY7" fmla="*/ 781705 h 4261505"/>
              <a:gd name="connsiteX8" fmla="*/ 515642 w 4414281"/>
              <a:gd name="connsiteY8" fmla="*/ 883305 h 4261505"/>
              <a:gd name="connsiteX9" fmla="*/ 810917 w 4414281"/>
              <a:gd name="connsiteY9" fmla="*/ 1315105 h 4261505"/>
              <a:gd name="connsiteX10" fmla="*/ 874417 w 4414281"/>
              <a:gd name="connsiteY10" fmla="*/ 1559580 h 4261505"/>
              <a:gd name="connsiteX11" fmla="*/ 985542 w 4414281"/>
              <a:gd name="connsiteY11" fmla="*/ 1743730 h 4261505"/>
              <a:gd name="connsiteX12" fmla="*/ 1179217 w 4414281"/>
              <a:gd name="connsiteY12" fmla="*/ 1985030 h 4261505"/>
              <a:gd name="connsiteX13" fmla="*/ 1049042 w 4414281"/>
              <a:gd name="connsiteY13" fmla="*/ 2061230 h 4261505"/>
              <a:gd name="connsiteX14" fmla="*/ 953792 w 4414281"/>
              <a:gd name="connsiteY14" fmla="*/ 2099330 h 4261505"/>
              <a:gd name="connsiteX15" fmla="*/ 763292 w 4414281"/>
              <a:gd name="connsiteY15" fmla="*/ 2185055 h 4261505"/>
              <a:gd name="connsiteX16" fmla="*/ 639467 w 4414281"/>
              <a:gd name="connsiteY16" fmla="*/ 2232680 h 4261505"/>
              <a:gd name="connsiteX17" fmla="*/ 572792 w 4414281"/>
              <a:gd name="connsiteY17" fmla="*/ 2280305 h 4261505"/>
              <a:gd name="connsiteX18" fmla="*/ 544217 w 4414281"/>
              <a:gd name="connsiteY18" fmla="*/ 2318405 h 4261505"/>
              <a:gd name="connsiteX19" fmla="*/ 487067 w 4414281"/>
              <a:gd name="connsiteY19" fmla="*/ 2327930 h 4261505"/>
              <a:gd name="connsiteX20" fmla="*/ 163217 w 4414281"/>
              <a:gd name="connsiteY20" fmla="*/ 2346980 h 4261505"/>
              <a:gd name="connsiteX21" fmla="*/ 115592 w 4414281"/>
              <a:gd name="connsiteY21" fmla="*/ 2366030 h 4261505"/>
              <a:gd name="connsiteX22" fmla="*/ 39392 w 4414281"/>
              <a:gd name="connsiteY22" fmla="*/ 2385080 h 4261505"/>
              <a:gd name="connsiteX23" fmla="*/ 29867 w 4414281"/>
              <a:gd name="connsiteY23" fmla="*/ 2451755 h 4261505"/>
              <a:gd name="connsiteX24" fmla="*/ 20342 w 4414281"/>
              <a:gd name="connsiteY24" fmla="*/ 2489855 h 4261505"/>
              <a:gd name="connsiteX25" fmla="*/ 10817 w 4414281"/>
              <a:gd name="connsiteY25" fmla="*/ 2537480 h 4261505"/>
              <a:gd name="connsiteX26" fmla="*/ 1292 w 4414281"/>
              <a:gd name="connsiteY26" fmla="*/ 2727980 h 4261505"/>
              <a:gd name="connsiteX27" fmla="*/ 10817 w 4414281"/>
              <a:gd name="connsiteY27" fmla="*/ 2804180 h 4261505"/>
              <a:gd name="connsiteX28" fmla="*/ 77492 w 4414281"/>
              <a:gd name="connsiteY28" fmla="*/ 2823230 h 4261505"/>
              <a:gd name="connsiteX29" fmla="*/ 163217 w 4414281"/>
              <a:gd name="connsiteY29" fmla="*/ 3004205 h 4261505"/>
              <a:gd name="connsiteX30" fmla="*/ 248942 w 4414281"/>
              <a:gd name="connsiteY30" fmla="*/ 3194705 h 4261505"/>
              <a:gd name="connsiteX31" fmla="*/ 287042 w 4414281"/>
              <a:gd name="connsiteY31" fmla="*/ 3261380 h 4261505"/>
              <a:gd name="connsiteX32" fmla="*/ 315617 w 4414281"/>
              <a:gd name="connsiteY32" fmla="*/ 3328055 h 4261505"/>
              <a:gd name="connsiteX33" fmla="*/ 353717 w 4414281"/>
              <a:gd name="connsiteY33" fmla="*/ 3432830 h 4261505"/>
              <a:gd name="connsiteX34" fmla="*/ 429917 w 4414281"/>
              <a:gd name="connsiteY34" fmla="*/ 3547130 h 4261505"/>
              <a:gd name="connsiteX35" fmla="*/ 487067 w 4414281"/>
              <a:gd name="connsiteY35" fmla="*/ 3642380 h 4261505"/>
              <a:gd name="connsiteX36" fmla="*/ 544217 w 4414281"/>
              <a:gd name="connsiteY36" fmla="*/ 3766205 h 4261505"/>
              <a:gd name="connsiteX37" fmla="*/ 753767 w 4414281"/>
              <a:gd name="connsiteY37" fmla="*/ 4023380 h 4261505"/>
              <a:gd name="connsiteX38" fmla="*/ 887117 w 4414281"/>
              <a:gd name="connsiteY38" fmla="*/ 4166255 h 4261505"/>
              <a:gd name="connsiteX39" fmla="*/ 963317 w 4414281"/>
              <a:gd name="connsiteY39" fmla="*/ 4232930 h 4261505"/>
              <a:gd name="connsiteX40" fmla="*/ 1010942 w 4414281"/>
              <a:gd name="connsiteY40" fmla="*/ 4261505 h 4261505"/>
              <a:gd name="connsiteX41" fmla="*/ 1172867 w 4414281"/>
              <a:gd name="connsiteY41" fmla="*/ 4099580 h 4261505"/>
              <a:gd name="connsiteX42" fmla="*/ 1363367 w 4414281"/>
              <a:gd name="connsiteY42" fmla="*/ 3928130 h 4261505"/>
              <a:gd name="connsiteX43" fmla="*/ 1477667 w 4414281"/>
              <a:gd name="connsiteY43" fmla="*/ 3813830 h 4261505"/>
              <a:gd name="connsiteX44" fmla="*/ 1630067 w 4414281"/>
              <a:gd name="connsiteY44" fmla="*/ 3690005 h 4261505"/>
              <a:gd name="connsiteX45" fmla="*/ 1706267 w 4414281"/>
              <a:gd name="connsiteY45" fmla="*/ 3613805 h 4261505"/>
              <a:gd name="connsiteX46" fmla="*/ 1801517 w 4414281"/>
              <a:gd name="connsiteY46" fmla="*/ 3537605 h 4261505"/>
              <a:gd name="connsiteX47" fmla="*/ 1868192 w 4414281"/>
              <a:gd name="connsiteY47" fmla="*/ 3461405 h 4261505"/>
              <a:gd name="connsiteX48" fmla="*/ 1963442 w 4414281"/>
              <a:gd name="connsiteY48" fmla="*/ 3366155 h 4261505"/>
              <a:gd name="connsiteX49" fmla="*/ 2039642 w 4414281"/>
              <a:gd name="connsiteY49" fmla="*/ 3242330 h 4261505"/>
              <a:gd name="connsiteX50" fmla="*/ 2096792 w 4414281"/>
              <a:gd name="connsiteY50" fmla="*/ 3185180 h 4261505"/>
              <a:gd name="connsiteX51" fmla="*/ 2153942 w 4414281"/>
              <a:gd name="connsiteY51" fmla="*/ 3118505 h 4261505"/>
              <a:gd name="connsiteX52" fmla="*/ 2306342 w 4414281"/>
              <a:gd name="connsiteY52" fmla="*/ 3004205 h 4261505"/>
              <a:gd name="connsiteX53" fmla="*/ 2553992 w 4414281"/>
              <a:gd name="connsiteY53" fmla="*/ 2861330 h 4261505"/>
              <a:gd name="connsiteX54" fmla="*/ 2649242 w 4414281"/>
              <a:gd name="connsiteY54" fmla="*/ 2823230 h 4261505"/>
              <a:gd name="connsiteX55" fmla="*/ 2801642 w 4414281"/>
              <a:gd name="connsiteY55" fmla="*/ 2737505 h 4261505"/>
              <a:gd name="connsiteX56" fmla="*/ 2887367 w 4414281"/>
              <a:gd name="connsiteY56" fmla="*/ 2699405 h 4261505"/>
              <a:gd name="connsiteX57" fmla="*/ 3058817 w 4414281"/>
              <a:gd name="connsiteY57" fmla="*/ 2632730 h 4261505"/>
              <a:gd name="connsiteX58" fmla="*/ 3582692 w 4414281"/>
              <a:gd name="connsiteY58" fmla="*/ 2670830 h 4261505"/>
              <a:gd name="connsiteX59" fmla="*/ 3687467 w 4414281"/>
              <a:gd name="connsiteY59" fmla="*/ 2699405 h 4261505"/>
              <a:gd name="connsiteX60" fmla="*/ 3877967 w 4414281"/>
              <a:gd name="connsiteY60" fmla="*/ 2737505 h 4261505"/>
              <a:gd name="connsiteX61" fmla="*/ 4278017 w 4414281"/>
              <a:gd name="connsiteY61" fmla="*/ 2756555 h 4261505"/>
              <a:gd name="connsiteX62" fmla="*/ 4363742 w 4414281"/>
              <a:gd name="connsiteY62" fmla="*/ 2766080 h 4261505"/>
              <a:gd name="connsiteX63" fmla="*/ 4411367 w 4414281"/>
              <a:gd name="connsiteY63" fmla="*/ 2756555 h 4261505"/>
              <a:gd name="connsiteX64" fmla="*/ 4401842 w 4414281"/>
              <a:gd name="connsiteY64" fmla="*/ 2708930 h 4261505"/>
              <a:gd name="connsiteX65" fmla="*/ 4382792 w 4414281"/>
              <a:gd name="connsiteY65" fmla="*/ 2651780 h 4261505"/>
              <a:gd name="connsiteX66" fmla="*/ 4316117 w 4414281"/>
              <a:gd name="connsiteY66" fmla="*/ 2537480 h 4261505"/>
              <a:gd name="connsiteX67" fmla="*/ 4249442 w 4414281"/>
              <a:gd name="connsiteY67" fmla="*/ 2442230 h 4261505"/>
              <a:gd name="connsiteX68" fmla="*/ 4220867 w 4414281"/>
              <a:gd name="connsiteY68" fmla="*/ 2356505 h 4261505"/>
              <a:gd name="connsiteX69" fmla="*/ 4201817 w 4414281"/>
              <a:gd name="connsiteY69" fmla="*/ 2280305 h 4261505"/>
              <a:gd name="connsiteX70" fmla="*/ 4144667 w 4414281"/>
              <a:gd name="connsiteY70" fmla="*/ 2118380 h 4261505"/>
              <a:gd name="connsiteX71" fmla="*/ 4039892 w 4414281"/>
              <a:gd name="connsiteY71" fmla="*/ 1715155 h 4261505"/>
              <a:gd name="connsiteX72" fmla="*/ 4008142 w 4414281"/>
              <a:gd name="connsiteY72" fmla="*/ 1645305 h 4261505"/>
              <a:gd name="connsiteX73" fmla="*/ 3804942 w 4414281"/>
              <a:gd name="connsiteY73" fmla="*/ 1680230 h 4261505"/>
              <a:gd name="connsiteX74" fmla="*/ 3487442 w 4414281"/>
              <a:gd name="connsiteY74" fmla="*/ 1743730 h 4261505"/>
              <a:gd name="connsiteX75" fmla="*/ 3233442 w 4414281"/>
              <a:gd name="connsiteY75" fmla="*/ 1762780 h 4261505"/>
              <a:gd name="connsiteX76" fmla="*/ 2490492 w 4414281"/>
              <a:gd name="connsiteY76" fmla="*/ 1791355 h 4261505"/>
              <a:gd name="connsiteX77" fmla="*/ 2474617 w 4414281"/>
              <a:gd name="connsiteY77" fmla="*/ 1569105 h 4261505"/>
              <a:gd name="connsiteX78" fmla="*/ 2480967 w 4414281"/>
              <a:gd name="connsiteY78" fmla="*/ 1308755 h 4261505"/>
              <a:gd name="connsiteX79" fmla="*/ 2496842 w 4414281"/>
              <a:gd name="connsiteY79" fmla="*/ 1105555 h 4261505"/>
              <a:gd name="connsiteX80" fmla="*/ 2639717 w 4414281"/>
              <a:gd name="connsiteY80" fmla="*/ 1042055 h 4261505"/>
              <a:gd name="connsiteX81" fmla="*/ 2798467 w 4414281"/>
              <a:gd name="connsiteY81" fmla="*/ 949980 h 4261505"/>
              <a:gd name="connsiteX82" fmla="*/ 2719092 w 4414281"/>
              <a:gd name="connsiteY82" fmla="*/ 530880 h 4261505"/>
              <a:gd name="connsiteX0" fmla="*/ 2719092 w 4414281"/>
              <a:gd name="connsiteY0" fmla="*/ 530880 h 4261505"/>
              <a:gd name="connsiteX1" fmla="*/ 2646067 w 4414281"/>
              <a:gd name="connsiteY1" fmla="*/ 181631 h 4261505"/>
              <a:gd name="connsiteX2" fmla="*/ 2553992 w 4414281"/>
              <a:gd name="connsiteY2" fmla="*/ 655 h 4261505"/>
              <a:gd name="connsiteX3" fmla="*/ 1925342 w 4414281"/>
              <a:gd name="connsiteY3" fmla="*/ 127655 h 4261505"/>
              <a:gd name="connsiteX4" fmla="*/ 1537992 w 4414281"/>
              <a:gd name="connsiteY4" fmla="*/ 302280 h 4261505"/>
              <a:gd name="connsiteX5" fmla="*/ 1245892 w 4414281"/>
              <a:gd name="connsiteY5" fmla="*/ 445155 h 4261505"/>
              <a:gd name="connsiteX6" fmla="*/ 871242 w 4414281"/>
              <a:gd name="connsiteY6" fmla="*/ 600730 h 4261505"/>
              <a:gd name="connsiteX7" fmla="*/ 417217 w 4414281"/>
              <a:gd name="connsiteY7" fmla="*/ 781705 h 4261505"/>
              <a:gd name="connsiteX8" fmla="*/ 515642 w 4414281"/>
              <a:gd name="connsiteY8" fmla="*/ 883305 h 4261505"/>
              <a:gd name="connsiteX9" fmla="*/ 810917 w 4414281"/>
              <a:gd name="connsiteY9" fmla="*/ 1315105 h 4261505"/>
              <a:gd name="connsiteX10" fmla="*/ 874417 w 4414281"/>
              <a:gd name="connsiteY10" fmla="*/ 1559580 h 4261505"/>
              <a:gd name="connsiteX11" fmla="*/ 985542 w 4414281"/>
              <a:gd name="connsiteY11" fmla="*/ 1743730 h 4261505"/>
              <a:gd name="connsiteX12" fmla="*/ 1179217 w 4414281"/>
              <a:gd name="connsiteY12" fmla="*/ 1985030 h 4261505"/>
              <a:gd name="connsiteX13" fmla="*/ 1049042 w 4414281"/>
              <a:gd name="connsiteY13" fmla="*/ 2061230 h 4261505"/>
              <a:gd name="connsiteX14" fmla="*/ 953792 w 4414281"/>
              <a:gd name="connsiteY14" fmla="*/ 2099330 h 4261505"/>
              <a:gd name="connsiteX15" fmla="*/ 763292 w 4414281"/>
              <a:gd name="connsiteY15" fmla="*/ 2185055 h 4261505"/>
              <a:gd name="connsiteX16" fmla="*/ 639467 w 4414281"/>
              <a:gd name="connsiteY16" fmla="*/ 2232680 h 4261505"/>
              <a:gd name="connsiteX17" fmla="*/ 572792 w 4414281"/>
              <a:gd name="connsiteY17" fmla="*/ 2280305 h 4261505"/>
              <a:gd name="connsiteX18" fmla="*/ 544217 w 4414281"/>
              <a:gd name="connsiteY18" fmla="*/ 2318405 h 4261505"/>
              <a:gd name="connsiteX19" fmla="*/ 487067 w 4414281"/>
              <a:gd name="connsiteY19" fmla="*/ 2327930 h 4261505"/>
              <a:gd name="connsiteX20" fmla="*/ 163217 w 4414281"/>
              <a:gd name="connsiteY20" fmla="*/ 2346980 h 4261505"/>
              <a:gd name="connsiteX21" fmla="*/ 115592 w 4414281"/>
              <a:gd name="connsiteY21" fmla="*/ 2366030 h 4261505"/>
              <a:gd name="connsiteX22" fmla="*/ 39392 w 4414281"/>
              <a:gd name="connsiteY22" fmla="*/ 2385080 h 4261505"/>
              <a:gd name="connsiteX23" fmla="*/ 29867 w 4414281"/>
              <a:gd name="connsiteY23" fmla="*/ 2451755 h 4261505"/>
              <a:gd name="connsiteX24" fmla="*/ 20342 w 4414281"/>
              <a:gd name="connsiteY24" fmla="*/ 2489855 h 4261505"/>
              <a:gd name="connsiteX25" fmla="*/ 10817 w 4414281"/>
              <a:gd name="connsiteY25" fmla="*/ 2537480 h 4261505"/>
              <a:gd name="connsiteX26" fmla="*/ 1292 w 4414281"/>
              <a:gd name="connsiteY26" fmla="*/ 2727980 h 4261505"/>
              <a:gd name="connsiteX27" fmla="*/ 10817 w 4414281"/>
              <a:gd name="connsiteY27" fmla="*/ 2804180 h 4261505"/>
              <a:gd name="connsiteX28" fmla="*/ 77492 w 4414281"/>
              <a:gd name="connsiteY28" fmla="*/ 2823230 h 4261505"/>
              <a:gd name="connsiteX29" fmla="*/ 163217 w 4414281"/>
              <a:gd name="connsiteY29" fmla="*/ 3004205 h 4261505"/>
              <a:gd name="connsiteX30" fmla="*/ 248942 w 4414281"/>
              <a:gd name="connsiteY30" fmla="*/ 3194705 h 4261505"/>
              <a:gd name="connsiteX31" fmla="*/ 287042 w 4414281"/>
              <a:gd name="connsiteY31" fmla="*/ 3261380 h 4261505"/>
              <a:gd name="connsiteX32" fmla="*/ 315617 w 4414281"/>
              <a:gd name="connsiteY32" fmla="*/ 3328055 h 4261505"/>
              <a:gd name="connsiteX33" fmla="*/ 353717 w 4414281"/>
              <a:gd name="connsiteY33" fmla="*/ 3432830 h 4261505"/>
              <a:gd name="connsiteX34" fmla="*/ 429917 w 4414281"/>
              <a:gd name="connsiteY34" fmla="*/ 3547130 h 4261505"/>
              <a:gd name="connsiteX35" fmla="*/ 487067 w 4414281"/>
              <a:gd name="connsiteY35" fmla="*/ 3642380 h 4261505"/>
              <a:gd name="connsiteX36" fmla="*/ 544217 w 4414281"/>
              <a:gd name="connsiteY36" fmla="*/ 3766205 h 4261505"/>
              <a:gd name="connsiteX37" fmla="*/ 753767 w 4414281"/>
              <a:gd name="connsiteY37" fmla="*/ 4023380 h 4261505"/>
              <a:gd name="connsiteX38" fmla="*/ 887117 w 4414281"/>
              <a:gd name="connsiteY38" fmla="*/ 4166255 h 4261505"/>
              <a:gd name="connsiteX39" fmla="*/ 963317 w 4414281"/>
              <a:gd name="connsiteY39" fmla="*/ 4232930 h 4261505"/>
              <a:gd name="connsiteX40" fmla="*/ 1010942 w 4414281"/>
              <a:gd name="connsiteY40" fmla="*/ 4261505 h 4261505"/>
              <a:gd name="connsiteX41" fmla="*/ 1172867 w 4414281"/>
              <a:gd name="connsiteY41" fmla="*/ 4099580 h 4261505"/>
              <a:gd name="connsiteX42" fmla="*/ 1363367 w 4414281"/>
              <a:gd name="connsiteY42" fmla="*/ 3928130 h 4261505"/>
              <a:gd name="connsiteX43" fmla="*/ 1477667 w 4414281"/>
              <a:gd name="connsiteY43" fmla="*/ 3813830 h 4261505"/>
              <a:gd name="connsiteX44" fmla="*/ 1630067 w 4414281"/>
              <a:gd name="connsiteY44" fmla="*/ 3690005 h 4261505"/>
              <a:gd name="connsiteX45" fmla="*/ 1706267 w 4414281"/>
              <a:gd name="connsiteY45" fmla="*/ 3613805 h 4261505"/>
              <a:gd name="connsiteX46" fmla="*/ 1801517 w 4414281"/>
              <a:gd name="connsiteY46" fmla="*/ 3537605 h 4261505"/>
              <a:gd name="connsiteX47" fmla="*/ 1868192 w 4414281"/>
              <a:gd name="connsiteY47" fmla="*/ 3461405 h 4261505"/>
              <a:gd name="connsiteX48" fmla="*/ 1963442 w 4414281"/>
              <a:gd name="connsiteY48" fmla="*/ 3366155 h 4261505"/>
              <a:gd name="connsiteX49" fmla="*/ 2039642 w 4414281"/>
              <a:gd name="connsiteY49" fmla="*/ 3242330 h 4261505"/>
              <a:gd name="connsiteX50" fmla="*/ 2096792 w 4414281"/>
              <a:gd name="connsiteY50" fmla="*/ 3185180 h 4261505"/>
              <a:gd name="connsiteX51" fmla="*/ 2153942 w 4414281"/>
              <a:gd name="connsiteY51" fmla="*/ 3118505 h 4261505"/>
              <a:gd name="connsiteX52" fmla="*/ 2306342 w 4414281"/>
              <a:gd name="connsiteY52" fmla="*/ 3004205 h 4261505"/>
              <a:gd name="connsiteX53" fmla="*/ 2553992 w 4414281"/>
              <a:gd name="connsiteY53" fmla="*/ 2861330 h 4261505"/>
              <a:gd name="connsiteX54" fmla="*/ 2649242 w 4414281"/>
              <a:gd name="connsiteY54" fmla="*/ 2823230 h 4261505"/>
              <a:gd name="connsiteX55" fmla="*/ 2801642 w 4414281"/>
              <a:gd name="connsiteY55" fmla="*/ 2737505 h 4261505"/>
              <a:gd name="connsiteX56" fmla="*/ 2887367 w 4414281"/>
              <a:gd name="connsiteY56" fmla="*/ 2699405 h 4261505"/>
              <a:gd name="connsiteX57" fmla="*/ 3058817 w 4414281"/>
              <a:gd name="connsiteY57" fmla="*/ 2632730 h 4261505"/>
              <a:gd name="connsiteX58" fmla="*/ 3582692 w 4414281"/>
              <a:gd name="connsiteY58" fmla="*/ 2670830 h 4261505"/>
              <a:gd name="connsiteX59" fmla="*/ 3687467 w 4414281"/>
              <a:gd name="connsiteY59" fmla="*/ 2699405 h 4261505"/>
              <a:gd name="connsiteX60" fmla="*/ 3877967 w 4414281"/>
              <a:gd name="connsiteY60" fmla="*/ 2737505 h 4261505"/>
              <a:gd name="connsiteX61" fmla="*/ 4278017 w 4414281"/>
              <a:gd name="connsiteY61" fmla="*/ 2756555 h 4261505"/>
              <a:gd name="connsiteX62" fmla="*/ 4363742 w 4414281"/>
              <a:gd name="connsiteY62" fmla="*/ 2766080 h 4261505"/>
              <a:gd name="connsiteX63" fmla="*/ 4411367 w 4414281"/>
              <a:gd name="connsiteY63" fmla="*/ 2756555 h 4261505"/>
              <a:gd name="connsiteX64" fmla="*/ 4401842 w 4414281"/>
              <a:gd name="connsiteY64" fmla="*/ 2708930 h 4261505"/>
              <a:gd name="connsiteX65" fmla="*/ 4382792 w 4414281"/>
              <a:gd name="connsiteY65" fmla="*/ 2651780 h 4261505"/>
              <a:gd name="connsiteX66" fmla="*/ 4316117 w 4414281"/>
              <a:gd name="connsiteY66" fmla="*/ 2537480 h 4261505"/>
              <a:gd name="connsiteX67" fmla="*/ 4249442 w 4414281"/>
              <a:gd name="connsiteY67" fmla="*/ 2442230 h 4261505"/>
              <a:gd name="connsiteX68" fmla="*/ 4220867 w 4414281"/>
              <a:gd name="connsiteY68" fmla="*/ 2356505 h 4261505"/>
              <a:gd name="connsiteX69" fmla="*/ 4201817 w 4414281"/>
              <a:gd name="connsiteY69" fmla="*/ 2280305 h 4261505"/>
              <a:gd name="connsiteX70" fmla="*/ 4144667 w 4414281"/>
              <a:gd name="connsiteY70" fmla="*/ 2118380 h 4261505"/>
              <a:gd name="connsiteX71" fmla="*/ 4039892 w 4414281"/>
              <a:gd name="connsiteY71" fmla="*/ 1715155 h 4261505"/>
              <a:gd name="connsiteX72" fmla="*/ 4008142 w 4414281"/>
              <a:gd name="connsiteY72" fmla="*/ 1645305 h 4261505"/>
              <a:gd name="connsiteX73" fmla="*/ 3804942 w 4414281"/>
              <a:gd name="connsiteY73" fmla="*/ 1680230 h 4261505"/>
              <a:gd name="connsiteX74" fmla="*/ 3487442 w 4414281"/>
              <a:gd name="connsiteY74" fmla="*/ 1743730 h 4261505"/>
              <a:gd name="connsiteX75" fmla="*/ 3233442 w 4414281"/>
              <a:gd name="connsiteY75" fmla="*/ 1762780 h 4261505"/>
              <a:gd name="connsiteX76" fmla="*/ 2490492 w 4414281"/>
              <a:gd name="connsiteY76" fmla="*/ 1791355 h 4261505"/>
              <a:gd name="connsiteX77" fmla="*/ 2474617 w 4414281"/>
              <a:gd name="connsiteY77" fmla="*/ 1569105 h 4261505"/>
              <a:gd name="connsiteX78" fmla="*/ 2480967 w 4414281"/>
              <a:gd name="connsiteY78" fmla="*/ 1308755 h 4261505"/>
              <a:gd name="connsiteX79" fmla="*/ 2496842 w 4414281"/>
              <a:gd name="connsiteY79" fmla="*/ 1105555 h 4261505"/>
              <a:gd name="connsiteX80" fmla="*/ 2639717 w 4414281"/>
              <a:gd name="connsiteY80" fmla="*/ 1042055 h 4261505"/>
              <a:gd name="connsiteX81" fmla="*/ 2798467 w 4414281"/>
              <a:gd name="connsiteY81" fmla="*/ 949980 h 4261505"/>
              <a:gd name="connsiteX82" fmla="*/ 2719092 w 4414281"/>
              <a:gd name="connsiteY82" fmla="*/ 530880 h 4261505"/>
              <a:gd name="connsiteX0" fmla="*/ 2719092 w 4414281"/>
              <a:gd name="connsiteY0" fmla="*/ 530880 h 4261505"/>
              <a:gd name="connsiteX1" fmla="*/ 2646067 w 4414281"/>
              <a:gd name="connsiteY1" fmla="*/ 181631 h 4261505"/>
              <a:gd name="connsiteX2" fmla="*/ 2553992 w 4414281"/>
              <a:gd name="connsiteY2" fmla="*/ 655 h 4261505"/>
              <a:gd name="connsiteX3" fmla="*/ 1925342 w 4414281"/>
              <a:gd name="connsiteY3" fmla="*/ 127655 h 4261505"/>
              <a:gd name="connsiteX4" fmla="*/ 1537992 w 4414281"/>
              <a:gd name="connsiteY4" fmla="*/ 302280 h 4261505"/>
              <a:gd name="connsiteX5" fmla="*/ 1245892 w 4414281"/>
              <a:gd name="connsiteY5" fmla="*/ 445155 h 4261505"/>
              <a:gd name="connsiteX6" fmla="*/ 871242 w 4414281"/>
              <a:gd name="connsiteY6" fmla="*/ 600730 h 4261505"/>
              <a:gd name="connsiteX7" fmla="*/ 417217 w 4414281"/>
              <a:gd name="connsiteY7" fmla="*/ 781705 h 4261505"/>
              <a:gd name="connsiteX8" fmla="*/ 515642 w 4414281"/>
              <a:gd name="connsiteY8" fmla="*/ 883305 h 4261505"/>
              <a:gd name="connsiteX9" fmla="*/ 810917 w 4414281"/>
              <a:gd name="connsiteY9" fmla="*/ 1315105 h 4261505"/>
              <a:gd name="connsiteX10" fmla="*/ 874417 w 4414281"/>
              <a:gd name="connsiteY10" fmla="*/ 1559580 h 4261505"/>
              <a:gd name="connsiteX11" fmla="*/ 985542 w 4414281"/>
              <a:gd name="connsiteY11" fmla="*/ 1743730 h 4261505"/>
              <a:gd name="connsiteX12" fmla="*/ 1179217 w 4414281"/>
              <a:gd name="connsiteY12" fmla="*/ 1985030 h 4261505"/>
              <a:gd name="connsiteX13" fmla="*/ 1049042 w 4414281"/>
              <a:gd name="connsiteY13" fmla="*/ 2061230 h 4261505"/>
              <a:gd name="connsiteX14" fmla="*/ 953792 w 4414281"/>
              <a:gd name="connsiteY14" fmla="*/ 2099330 h 4261505"/>
              <a:gd name="connsiteX15" fmla="*/ 763292 w 4414281"/>
              <a:gd name="connsiteY15" fmla="*/ 2185055 h 4261505"/>
              <a:gd name="connsiteX16" fmla="*/ 639467 w 4414281"/>
              <a:gd name="connsiteY16" fmla="*/ 2232680 h 4261505"/>
              <a:gd name="connsiteX17" fmla="*/ 572792 w 4414281"/>
              <a:gd name="connsiteY17" fmla="*/ 2280305 h 4261505"/>
              <a:gd name="connsiteX18" fmla="*/ 544217 w 4414281"/>
              <a:gd name="connsiteY18" fmla="*/ 2318405 h 4261505"/>
              <a:gd name="connsiteX19" fmla="*/ 487067 w 4414281"/>
              <a:gd name="connsiteY19" fmla="*/ 2327930 h 4261505"/>
              <a:gd name="connsiteX20" fmla="*/ 163217 w 4414281"/>
              <a:gd name="connsiteY20" fmla="*/ 2346980 h 4261505"/>
              <a:gd name="connsiteX21" fmla="*/ 115592 w 4414281"/>
              <a:gd name="connsiteY21" fmla="*/ 2366030 h 4261505"/>
              <a:gd name="connsiteX22" fmla="*/ 39392 w 4414281"/>
              <a:gd name="connsiteY22" fmla="*/ 2385080 h 4261505"/>
              <a:gd name="connsiteX23" fmla="*/ 29867 w 4414281"/>
              <a:gd name="connsiteY23" fmla="*/ 2451755 h 4261505"/>
              <a:gd name="connsiteX24" fmla="*/ 20342 w 4414281"/>
              <a:gd name="connsiteY24" fmla="*/ 2489855 h 4261505"/>
              <a:gd name="connsiteX25" fmla="*/ 10817 w 4414281"/>
              <a:gd name="connsiteY25" fmla="*/ 2537480 h 4261505"/>
              <a:gd name="connsiteX26" fmla="*/ 1292 w 4414281"/>
              <a:gd name="connsiteY26" fmla="*/ 2727980 h 4261505"/>
              <a:gd name="connsiteX27" fmla="*/ 10817 w 4414281"/>
              <a:gd name="connsiteY27" fmla="*/ 2804180 h 4261505"/>
              <a:gd name="connsiteX28" fmla="*/ 77492 w 4414281"/>
              <a:gd name="connsiteY28" fmla="*/ 2823230 h 4261505"/>
              <a:gd name="connsiteX29" fmla="*/ 163217 w 4414281"/>
              <a:gd name="connsiteY29" fmla="*/ 3004205 h 4261505"/>
              <a:gd name="connsiteX30" fmla="*/ 248942 w 4414281"/>
              <a:gd name="connsiteY30" fmla="*/ 3194705 h 4261505"/>
              <a:gd name="connsiteX31" fmla="*/ 287042 w 4414281"/>
              <a:gd name="connsiteY31" fmla="*/ 3261380 h 4261505"/>
              <a:gd name="connsiteX32" fmla="*/ 315617 w 4414281"/>
              <a:gd name="connsiteY32" fmla="*/ 3328055 h 4261505"/>
              <a:gd name="connsiteX33" fmla="*/ 353717 w 4414281"/>
              <a:gd name="connsiteY33" fmla="*/ 3432830 h 4261505"/>
              <a:gd name="connsiteX34" fmla="*/ 429917 w 4414281"/>
              <a:gd name="connsiteY34" fmla="*/ 3547130 h 4261505"/>
              <a:gd name="connsiteX35" fmla="*/ 487067 w 4414281"/>
              <a:gd name="connsiteY35" fmla="*/ 3642380 h 4261505"/>
              <a:gd name="connsiteX36" fmla="*/ 544217 w 4414281"/>
              <a:gd name="connsiteY36" fmla="*/ 3766205 h 4261505"/>
              <a:gd name="connsiteX37" fmla="*/ 753767 w 4414281"/>
              <a:gd name="connsiteY37" fmla="*/ 4023380 h 4261505"/>
              <a:gd name="connsiteX38" fmla="*/ 887117 w 4414281"/>
              <a:gd name="connsiteY38" fmla="*/ 4166255 h 4261505"/>
              <a:gd name="connsiteX39" fmla="*/ 963317 w 4414281"/>
              <a:gd name="connsiteY39" fmla="*/ 4232930 h 4261505"/>
              <a:gd name="connsiteX40" fmla="*/ 1010942 w 4414281"/>
              <a:gd name="connsiteY40" fmla="*/ 4261505 h 4261505"/>
              <a:gd name="connsiteX41" fmla="*/ 1172867 w 4414281"/>
              <a:gd name="connsiteY41" fmla="*/ 4099580 h 4261505"/>
              <a:gd name="connsiteX42" fmla="*/ 1363367 w 4414281"/>
              <a:gd name="connsiteY42" fmla="*/ 3928130 h 4261505"/>
              <a:gd name="connsiteX43" fmla="*/ 1477667 w 4414281"/>
              <a:gd name="connsiteY43" fmla="*/ 3813830 h 4261505"/>
              <a:gd name="connsiteX44" fmla="*/ 1630067 w 4414281"/>
              <a:gd name="connsiteY44" fmla="*/ 3690005 h 4261505"/>
              <a:gd name="connsiteX45" fmla="*/ 1706267 w 4414281"/>
              <a:gd name="connsiteY45" fmla="*/ 3613805 h 4261505"/>
              <a:gd name="connsiteX46" fmla="*/ 1801517 w 4414281"/>
              <a:gd name="connsiteY46" fmla="*/ 3537605 h 4261505"/>
              <a:gd name="connsiteX47" fmla="*/ 1868192 w 4414281"/>
              <a:gd name="connsiteY47" fmla="*/ 3461405 h 4261505"/>
              <a:gd name="connsiteX48" fmla="*/ 1963442 w 4414281"/>
              <a:gd name="connsiteY48" fmla="*/ 3366155 h 4261505"/>
              <a:gd name="connsiteX49" fmla="*/ 2039642 w 4414281"/>
              <a:gd name="connsiteY49" fmla="*/ 3242330 h 4261505"/>
              <a:gd name="connsiteX50" fmla="*/ 2096792 w 4414281"/>
              <a:gd name="connsiteY50" fmla="*/ 3185180 h 4261505"/>
              <a:gd name="connsiteX51" fmla="*/ 2153942 w 4414281"/>
              <a:gd name="connsiteY51" fmla="*/ 3118505 h 4261505"/>
              <a:gd name="connsiteX52" fmla="*/ 2306342 w 4414281"/>
              <a:gd name="connsiteY52" fmla="*/ 3004205 h 4261505"/>
              <a:gd name="connsiteX53" fmla="*/ 2553992 w 4414281"/>
              <a:gd name="connsiteY53" fmla="*/ 2861330 h 4261505"/>
              <a:gd name="connsiteX54" fmla="*/ 2649242 w 4414281"/>
              <a:gd name="connsiteY54" fmla="*/ 2823230 h 4261505"/>
              <a:gd name="connsiteX55" fmla="*/ 2801642 w 4414281"/>
              <a:gd name="connsiteY55" fmla="*/ 2737505 h 4261505"/>
              <a:gd name="connsiteX56" fmla="*/ 2887367 w 4414281"/>
              <a:gd name="connsiteY56" fmla="*/ 2699405 h 4261505"/>
              <a:gd name="connsiteX57" fmla="*/ 3058817 w 4414281"/>
              <a:gd name="connsiteY57" fmla="*/ 2632730 h 4261505"/>
              <a:gd name="connsiteX58" fmla="*/ 3582692 w 4414281"/>
              <a:gd name="connsiteY58" fmla="*/ 2670830 h 4261505"/>
              <a:gd name="connsiteX59" fmla="*/ 3687467 w 4414281"/>
              <a:gd name="connsiteY59" fmla="*/ 2699405 h 4261505"/>
              <a:gd name="connsiteX60" fmla="*/ 3877967 w 4414281"/>
              <a:gd name="connsiteY60" fmla="*/ 2737505 h 4261505"/>
              <a:gd name="connsiteX61" fmla="*/ 4278017 w 4414281"/>
              <a:gd name="connsiteY61" fmla="*/ 2756555 h 4261505"/>
              <a:gd name="connsiteX62" fmla="*/ 4363742 w 4414281"/>
              <a:gd name="connsiteY62" fmla="*/ 2766080 h 4261505"/>
              <a:gd name="connsiteX63" fmla="*/ 4411367 w 4414281"/>
              <a:gd name="connsiteY63" fmla="*/ 2756555 h 4261505"/>
              <a:gd name="connsiteX64" fmla="*/ 4401842 w 4414281"/>
              <a:gd name="connsiteY64" fmla="*/ 2708930 h 4261505"/>
              <a:gd name="connsiteX65" fmla="*/ 4382792 w 4414281"/>
              <a:gd name="connsiteY65" fmla="*/ 2651780 h 4261505"/>
              <a:gd name="connsiteX66" fmla="*/ 4316117 w 4414281"/>
              <a:gd name="connsiteY66" fmla="*/ 2537480 h 4261505"/>
              <a:gd name="connsiteX67" fmla="*/ 4249442 w 4414281"/>
              <a:gd name="connsiteY67" fmla="*/ 2442230 h 4261505"/>
              <a:gd name="connsiteX68" fmla="*/ 4220867 w 4414281"/>
              <a:gd name="connsiteY68" fmla="*/ 2356505 h 4261505"/>
              <a:gd name="connsiteX69" fmla="*/ 4144667 w 4414281"/>
              <a:gd name="connsiteY69" fmla="*/ 2118380 h 4261505"/>
              <a:gd name="connsiteX70" fmla="*/ 4039892 w 4414281"/>
              <a:gd name="connsiteY70" fmla="*/ 1715155 h 4261505"/>
              <a:gd name="connsiteX71" fmla="*/ 4008142 w 4414281"/>
              <a:gd name="connsiteY71" fmla="*/ 1645305 h 4261505"/>
              <a:gd name="connsiteX72" fmla="*/ 3804942 w 4414281"/>
              <a:gd name="connsiteY72" fmla="*/ 1680230 h 4261505"/>
              <a:gd name="connsiteX73" fmla="*/ 3487442 w 4414281"/>
              <a:gd name="connsiteY73" fmla="*/ 1743730 h 4261505"/>
              <a:gd name="connsiteX74" fmla="*/ 3233442 w 4414281"/>
              <a:gd name="connsiteY74" fmla="*/ 1762780 h 4261505"/>
              <a:gd name="connsiteX75" fmla="*/ 2490492 w 4414281"/>
              <a:gd name="connsiteY75" fmla="*/ 1791355 h 4261505"/>
              <a:gd name="connsiteX76" fmla="*/ 2474617 w 4414281"/>
              <a:gd name="connsiteY76" fmla="*/ 1569105 h 4261505"/>
              <a:gd name="connsiteX77" fmla="*/ 2480967 w 4414281"/>
              <a:gd name="connsiteY77" fmla="*/ 1308755 h 4261505"/>
              <a:gd name="connsiteX78" fmla="*/ 2496842 w 4414281"/>
              <a:gd name="connsiteY78" fmla="*/ 1105555 h 4261505"/>
              <a:gd name="connsiteX79" fmla="*/ 2639717 w 4414281"/>
              <a:gd name="connsiteY79" fmla="*/ 1042055 h 4261505"/>
              <a:gd name="connsiteX80" fmla="*/ 2798467 w 4414281"/>
              <a:gd name="connsiteY80" fmla="*/ 949980 h 4261505"/>
              <a:gd name="connsiteX81" fmla="*/ 2719092 w 4414281"/>
              <a:gd name="connsiteY81" fmla="*/ 530880 h 4261505"/>
              <a:gd name="connsiteX0" fmla="*/ 2719092 w 4414281"/>
              <a:gd name="connsiteY0" fmla="*/ 530880 h 4261505"/>
              <a:gd name="connsiteX1" fmla="*/ 2646067 w 4414281"/>
              <a:gd name="connsiteY1" fmla="*/ 181631 h 4261505"/>
              <a:gd name="connsiteX2" fmla="*/ 2553992 w 4414281"/>
              <a:gd name="connsiteY2" fmla="*/ 655 h 4261505"/>
              <a:gd name="connsiteX3" fmla="*/ 1925342 w 4414281"/>
              <a:gd name="connsiteY3" fmla="*/ 127655 h 4261505"/>
              <a:gd name="connsiteX4" fmla="*/ 1537992 w 4414281"/>
              <a:gd name="connsiteY4" fmla="*/ 302280 h 4261505"/>
              <a:gd name="connsiteX5" fmla="*/ 1245892 w 4414281"/>
              <a:gd name="connsiteY5" fmla="*/ 445155 h 4261505"/>
              <a:gd name="connsiteX6" fmla="*/ 871242 w 4414281"/>
              <a:gd name="connsiteY6" fmla="*/ 600730 h 4261505"/>
              <a:gd name="connsiteX7" fmla="*/ 417217 w 4414281"/>
              <a:gd name="connsiteY7" fmla="*/ 781705 h 4261505"/>
              <a:gd name="connsiteX8" fmla="*/ 515642 w 4414281"/>
              <a:gd name="connsiteY8" fmla="*/ 883305 h 4261505"/>
              <a:gd name="connsiteX9" fmla="*/ 810917 w 4414281"/>
              <a:gd name="connsiteY9" fmla="*/ 1315105 h 4261505"/>
              <a:gd name="connsiteX10" fmla="*/ 874417 w 4414281"/>
              <a:gd name="connsiteY10" fmla="*/ 1559580 h 4261505"/>
              <a:gd name="connsiteX11" fmla="*/ 985542 w 4414281"/>
              <a:gd name="connsiteY11" fmla="*/ 1743730 h 4261505"/>
              <a:gd name="connsiteX12" fmla="*/ 1179217 w 4414281"/>
              <a:gd name="connsiteY12" fmla="*/ 1985030 h 4261505"/>
              <a:gd name="connsiteX13" fmla="*/ 1049042 w 4414281"/>
              <a:gd name="connsiteY13" fmla="*/ 2061230 h 4261505"/>
              <a:gd name="connsiteX14" fmla="*/ 953792 w 4414281"/>
              <a:gd name="connsiteY14" fmla="*/ 2099330 h 4261505"/>
              <a:gd name="connsiteX15" fmla="*/ 763292 w 4414281"/>
              <a:gd name="connsiteY15" fmla="*/ 2185055 h 4261505"/>
              <a:gd name="connsiteX16" fmla="*/ 639467 w 4414281"/>
              <a:gd name="connsiteY16" fmla="*/ 2232680 h 4261505"/>
              <a:gd name="connsiteX17" fmla="*/ 572792 w 4414281"/>
              <a:gd name="connsiteY17" fmla="*/ 2280305 h 4261505"/>
              <a:gd name="connsiteX18" fmla="*/ 544217 w 4414281"/>
              <a:gd name="connsiteY18" fmla="*/ 2318405 h 4261505"/>
              <a:gd name="connsiteX19" fmla="*/ 487067 w 4414281"/>
              <a:gd name="connsiteY19" fmla="*/ 2327930 h 4261505"/>
              <a:gd name="connsiteX20" fmla="*/ 163217 w 4414281"/>
              <a:gd name="connsiteY20" fmla="*/ 2346980 h 4261505"/>
              <a:gd name="connsiteX21" fmla="*/ 115592 w 4414281"/>
              <a:gd name="connsiteY21" fmla="*/ 2366030 h 4261505"/>
              <a:gd name="connsiteX22" fmla="*/ 39392 w 4414281"/>
              <a:gd name="connsiteY22" fmla="*/ 2385080 h 4261505"/>
              <a:gd name="connsiteX23" fmla="*/ 29867 w 4414281"/>
              <a:gd name="connsiteY23" fmla="*/ 2451755 h 4261505"/>
              <a:gd name="connsiteX24" fmla="*/ 20342 w 4414281"/>
              <a:gd name="connsiteY24" fmla="*/ 2489855 h 4261505"/>
              <a:gd name="connsiteX25" fmla="*/ 10817 w 4414281"/>
              <a:gd name="connsiteY25" fmla="*/ 2537480 h 4261505"/>
              <a:gd name="connsiteX26" fmla="*/ 1292 w 4414281"/>
              <a:gd name="connsiteY26" fmla="*/ 2727980 h 4261505"/>
              <a:gd name="connsiteX27" fmla="*/ 10817 w 4414281"/>
              <a:gd name="connsiteY27" fmla="*/ 2804180 h 4261505"/>
              <a:gd name="connsiteX28" fmla="*/ 77492 w 4414281"/>
              <a:gd name="connsiteY28" fmla="*/ 2823230 h 4261505"/>
              <a:gd name="connsiteX29" fmla="*/ 163217 w 4414281"/>
              <a:gd name="connsiteY29" fmla="*/ 3004205 h 4261505"/>
              <a:gd name="connsiteX30" fmla="*/ 248942 w 4414281"/>
              <a:gd name="connsiteY30" fmla="*/ 3194705 h 4261505"/>
              <a:gd name="connsiteX31" fmla="*/ 287042 w 4414281"/>
              <a:gd name="connsiteY31" fmla="*/ 3261380 h 4261505"/>
              <a:gd name="connsiteX32" fmla="*/ 315617 w 4414281"/>
              <a:gd name="connsiteY32" fmla="*/ 3328055 h 4261505"/>
              <a:gd name="connsiteX33" fmla="*/ 353717 w 4414281"/>
              <a:gd name="connsiteY33" fmla="*/ 3432830 h 4261505"/>
              <a:gd name="connsiteX34" fmla="*/ 429917 w 4414281"/>
              <a:gd name="connsiteY34" fmla="*/ 3547130 h 4261505"/>
              <a:gd name="connsiteX35" fmla="*/ 487067 w 4414281"/>
              <a:gd name="connsiteY35" fmla="*/ 3642380 h 4261505"/>
              <a:gd name="connsiteX36" fmla="*/ 544217 w 4414281"/>
              <a:gd name="connsiteY36" fmla="*/ 3766205 h 4261505"/>
              <a:gd name="connsiteX37" fmla="*/ 753767 w 4414281"/>
              <a:gd name="connsiteY37" fmla="*/ 4023380 h 4261505"/>
              <a:gd name="connsiteX38" fmla="*/ 887117 w 4414281"/>
              <a:gd name="connsiteY38" fmla="*/ 4166255 h 4261505"/>
              <a:gd name="connsiteX39" fmla="*/ 963317 w 4414281"/>
              <a:gd name="connsiteY39" fmla="*/ 4232930 h 4261505"/>
              <a:gd name="connsiteX40" fmla="*/ 1010942 w 4414281"/>
              <a:gd name="connsiteY40" fmla="*/ 4261505 h 4261505"/>
              <a:gd name="connsiteX41" fmla="*/ 1172867 w 4414281"/>
              <a:gd name="connsiteY41" fmla="*/ 4099580 h 4261505"/>
              <a:gd name="connsiteX42" fmla="*/ 1363367 w 4414281"/>
              <a:gd name="connsiteY42" fmla="*/ 3928130 h 4261505"/>
              <a:gd name="connsiteX43" fmla="*/ 1477667 w 4414281"/>
              <a:gd name="connsiteY43" fmla="*/ 3813830 h 4261505"/>
              <a:gd name="connsiteX44" fmla="*/ 1630067 w 4414281"/>
              <a:gd name="connsiteY44" fmla="*/ 3690005 h 4261505"/>
              <a:gd name="connsiteX45" fmla="*/ 1706267 w 4414281"/>
              <a:gd name="connsiteY45" fmla="*/ 3613805 h 4261505"/>
              <a:gd name="connsiteX46" fmla="*/ 1801517 w 4414281"/>
              <a:gd name="connsiteY46" fmla="*/ 3537605 h 4261505"/>
              <a:gd name="connsiteX47" fmla="*/ 1868192 w 4414281"/>
              <a:gd name="connsiteY47" fmla="*/ 3461405 h 4261505"/>
              <a:gd name="connsiteX48" fmla="*/ 1963442 w 4414281"/>
              <a:gd name="connsiteY48" fmla="*/ 3366155 h 4261505"/>
              <a:gd name="connsiteX49" fmla="*/ 2039642 w 4414281"/>
              <a:gd name="connsiteY49" fmla="*/ 3242330 h 4261505"/>
              <a:gd name="connsiteX50" fmla="*/ 2096792 w 4414281"/>
              <a:gd name="connsiteY50" fmla="*/ 3185180 h 4261505"/>
              <a:gd name="connsiteX51" fmla="*/ 2153942 w 4414281"/>
              <a:gd name="connsiteY51" fmla="*/ 3118505 h 4261505"/>
              <a:gd name="connsiteX52" fmla="*/ 2306342 w 4414281"/>
              <a:gd name="connsiteY52" fmla="*/ 3004205 h 4261505"/>
              <a:gd name="connsiteX53" fmla="*/ 2553992 w 4414281"/>
              <a:gd name="connsiteY53" fmla="*/ 2861330 h 4261505"/>
              <a:gd name="connsiteX54" fmla="*/ 2649242 w 4414281"/>
              <a:gd name="connsiteY54" fmla="*/ 2823230 h 4261505"/>
              <a:gd name="connsiteX55" fmla="*/ 2801642 w 4414281"/>
              <a:gd name="connsiteY55" fmla="*/ 2737505 h 4261505"/>
              <a:gd name="connsiteX56" fmla="*/ 2887367 w 4414281"/>
              <a:gd name="connsiteY56" fmla="*/ 2699405 h 4261505"/>
              <a:gd name="connsiteX57" fmla="*/ 3058817 w 4414281"/>
              <a:gd name="connsiteY57" fmla="*/ 2632730 h 4261505"/>
              <a:gd name="connsiteX58" fmla="*/ 3582692 w 4414281"/>
              <a:gd name="connsiteY58" fmla="*/ 2670830 h 4261505"/>
              <a:gd name="connsiteX59" fmla="*/ 3687467 w 4414281"/>
              <a:gd name="connsiteY59" fmla="*/ 2699405 h 4261505"/>
              <a:gd name="connsiteX60" fmla="*/ 3877967 w 4414281"/>
              <a:gd name="connsiteY60" fmla="*/ 2737505 h 4261505"/>
              <a:gd name="connsiteX61" fmla="*/ 4278017 w 4414281"/>
              <a:gd name="connsiteY61" fmla="*/ 2756555 h 4261505"/>
              <a:gd name="connsiteX62" fmla="*/ 4363742 w 4414281"/>
              <a:gd name="connsiteY62" fmla="*/ 2766080 h 4261505"/>
              <a:gd name="connsiteX63" fmla="*/ 4411367 w 4414281"/>
              <a:gd name="connsiteY63" fmla="*/ 2756555 h 4261505"/>
              <a:gd name="connsiteX64" fmla="*/ 4401842 w 4414281"/>
              <a:gd name="connsiteY64" fmla="*/ 2708930 h 4261505"/>
              <a:gd name="connsiteX65" fmla="*/ 4382792 w 4414281"/>
              <a:gd name="connsiteY65" fmla="*/ 2651780 h 4261505"/>
              <a:gd name="connsiteX66" fmla="*/ 4316117 w 4414281"/>
              <a:gd name="connsiteY66" fmla="*/ 2537480 h 4261505"/>
              <a:gd name="connsiteX67" fmla="*/ 4249442 w 4414281"/>
              <a:gd name="connsiteY67" fmla="*/ 2442230 h 4261505"/>
              <a:gd name="connsiteX68" fmla="*/ 4224042 w 4414281"/>
              <a:gd name="connsiteY68" fmla="*/ 2356505 h 4261505"/>
              <a:gd name="connsiteX69" fmla="*/ 4144667 w 4414281"/>
              <a:gd name="connsiteY69" fmla="*/ 2118380 h 4261505"/>
              <a:gd name="connsiteX70" fmla="*/ 4039892 w 4414281"/>
              <a:gd name="connsiteY70" fmla="*/ 1715155 h 4261505"/>
              <a:gd name="connsiteX71" fmla="*/ 4008142 w 4414281"/>
              <a:gd name="connsiteY71" fmla="*/ 1645305 h 4261505"/>
              <a:gd name="connsiteX72" fmla="*/ 3804942 w 4414281"/>
              <a:gd name="connsiteY72" fmla="*/ 1680230 h 4261505"/>
              <a:gd name="connsiteX73" fmla="*/ 3487442 w 4414281"/>
              <a:gd name="connsiteY73" fmla="*/ 1743730 h 4261505"/>
              <a:gd name="connsiteX74" fmla="*/ 3233442 w 4414281"/>
              <a:gd name="connsiteY74" fmla="*/ 1762780 h 4261505"/>
              <a:gd name="connsiteX75" fmla="*/ 2490492 w 4414281"/>
              <a:gd name="connsiteY75" fmla="*/ 1791355 h 4261505"/>
              <a:gd name="connsiteX76" fmla="*/ 2474617 w 4414281"/>
              <a:gd name="connsiteY76" fmla="*/ 1569105 h 4261505"/>
              <a:gd name="connsiteX77" fmla="*/ 2480967 w 4414281"/>
              <a:gd name="connsiteY77" fmla="*/ 1308755 h 4261505"/>
              <a:gd name="connsiteX78" fmla="*/ 2496842 w 4414281"/>
              <a:gd name="connsiteY78" fmla="*/ 1105555 h 4261505"/>
              <a:gd name="connsiteX79" fmla="*/ 2639717 w 4414281"/>
              <a:gd name="connsiteY79" fmla="*/ 1042055 h 4261505"/>
              <a:gd name="connsiteX80" fmla="*/ 2798467 w 4414281"/>
              <a:gd name="connsiteY80" fmla="*/ 949980 h 4261505"/>
              <a:gd name="connsiteX81" fmla="*/ 2719092 w 4414281"/>
              <a:gd name="connsiteY81" fmla="*/ 530880 h 4261505"/>
              <a:gd name="connsiteX0" fmla="*/ 2719092 w 4414281"/>
              <a:gd name="connsiteY0" fmla="*/ 530880 h 4261505"/>
              <a:gd name="connsiteX1" fmla="*/ 2646067 w 4414281"/>
              <a:gd name="connsiteY1" fmla="*/ 181631 h 4261505"/>
              <a:gd name="connsiteX2" fmla="*/ 2553992 w 4414281"/>
              <a:gd name="connsiteY2" fmla="*/ 655 h 4261505"/>
              <a:gd name="connsiteX3" fmla="*/ 1925342 w 4414281"/>
              <a:gd name="connsiteY3" fmla="*/ 127655 h 4261505"/>
              <a:gd name="connsiteX4" fmla="*/ 1537992 w 4414281"/>
              <a:gd name="connsiteY4" fmla="*/ 302280 h 4261505"/>
              <a:gd name="connsiteX5" fmla="*/ 1245892 w 4414281"/>
              <a:gd name="connsiteY5" fmla="*/ 445155 h 4261505"/>
              <a:gd name="connsiteX6" fmla="*/ 871242 w 4414281"/>
              <a:gd name="connsiteY6" fmla="*/ 600730 h 4261505"/>
              <a:gd name="connsiteX7" fmla="*/ 417217 w 4414281"/>
              <a:gd name="connsiteY7" fmla="*/ 781705 h 4261505"/>
              <a:gd name="connsiteX8" fmla="*/ 515642 w 4414281"/>
              <a:gd name="connsiteY8" fmla="*/ 883305 h 4261505"/>
              <a:gd name="connsiteX9" fmla="*/ 810917 w 4414281"/>
              <a:gd name="connsiteY9" fmla="*/ 1315105 h 4261505"/>
              <a:gd name="connsiteX10" fmla="*/ 874417 w 4414281"/>
              <a:gd name="connsiteY10" fmla="*/ 1559580 h 4261505"/>
              <a:gd name="connsiteX11" fmla="*/ 985542 w 4414281"/>
              <a:gd name="connsiteY11" fmla="*/ 1743730 h 4261505"/>
              <a:gd name="connsiteX12" fmla="*/ 1179217 w 4414281"/>
              <a:gd name="connsiteY12" fmla="*/ 1985030 h 4261505"/>
              <a:gd name="connsiteX13" fmla="*/ 1049042 w 4414281"/>
              <a:gd name="connsiteY13" fmla="*/ 2061230 h 4261505"/>
              <a:gd name="connsiteX14" fmla="*/ 953792 w 4414281"/>
              <a:gd name="connsiteY14" fmla="*/ 2099330 h 4261505"/>
              <a:gd name="connsiteX15" fmla="*/ 763292 w 4414281"/>
              <a:gd name="connsiteY15" fmla="*/ 2185055 h 4261505"/>
              <a:gd name="connsiteX16" fmla="*/ 639467 w 4414281"/>
              <a:gd name="connsiteY16" fmla="*/ 2232680 h 4261505"/>
              <a:gd name="connsiteX17" fmla="*/ 572792 w 4414281"/>
              <a:gd name="connsiteY17" fmla="*/ 2280305 h 4261505"/>
              <a:gd name="connsiteX18" fmla="*/ 544217 w 4414281"/>
              <a:gd name="connsiteY18" fmla="*/ 2318405 h 4261505"/>
              <a:gd name="connsiteX19" fmla="*/ 487067 w 4414281"/>
              <a:gd name="connsiteY19" fmla="*/ 2327930 h 4261505"/>
              <a:gd name="connsiteX20" fmla="*/ 163217 w 4414281"/>
              <a:gd name="connsiteY20" fmla="*/ 2346980 h 4261505"/>
              <a:gd name="connsiteX21" fmla="*/ 115592 w 4414281"/>
              <a:gd name="connsiteY21" fmla="*/ 2366030 h 4261505"/>
              <a:gd name="connsiteX22" fmla="*/ 39392 w 4414281"/>
              <a:gd name="connsiteY22" fmla="*/ 2385080 h 4261505"/>
              <a:gd name="connsiteX23" fmla="*/ 29867 w 4414281"/>
              <a:gd name="connsiteY23" fmla="*/ 2451755 h 4261505"/>
              <a:gd name="connsiteX24" fmla="*/ 20342 w 4414281"/>
              <a:gd name="connsiteY24" fmla="*/ 2489855 h 4261505"/>
              <a:gd name="connsiteX25" fmla="*/ 10817 w 4414281"/>
              <a:gd name="connsiteY25" fmla="*/ 2537480 h 4261505"/>
              <a:gd name="connsiteX26" fmla="*/ 1292 w 4414281"/>
              <a:gd name="connsiteY26" fmla="*/ 2727980 h 4261505"/>
              <a:gd name="connsiteX27" fmla="*/ 10817 w 4414281"/>
              <a:gd name="connsiteY27" fmla="*/ 2804180 h 4261505"/>
              <a:gd name="connsiteX28" fmla="*/ 77492 w 4414281"/>
              <a:gd name="connsiteY28" fmla="*/ 2823230 h 4261505"/>
              <a:gd name="connsiteX29" fmla="*/ 163217 w 4414281"/>
              <a:gd name="connsiteY29" fmla="*/ 3004205 h 4261505"/>
              <a:gd name="connsiteX30" fmla="*/ 248942 w 4414281"/>
              <a:gd name="connsiteY30" fmla="*/ 3194705 h 4261505"/>
              <a:gd name="connsiteX31" fmla="*/ 287042 w 4414281"/>
              <a:gd name="connsiteY31" fmla="*/ 3261380 h 4261505"/>
              <a:gd name="connsiteX32" fmla="*/ 315617 w 4414281"/>
              <a:gd name="connsiteY32" fmla="*/ 3328055 h 4261505"/>
              <a:gd name="connsiteX33" fmla="*/ 353717 w 4414281"/>
              <a:gd name="connsiteY33" fmla="*/ 3432830 h 4261505"/>
              <a:gd name="connsiteX34" fmla="*/ 429917 w 4414281"/>
              <a:gd name="connsiteY34" fmla="*/ 3547130 h 4261505"/>
              <a:gd name="connsiteX35" fmla="*/ 487067 w 4414281"/>
              <a:gd name="connsiteY35" fmla="*/ 3642380 h 4261505"/>
              <a:gd name="connsiteX36" fmla="*/ 544217 w 4414281"/>
              <a:gd name="connsiteY36" fmla="*/ 3766205 h 4261505"/>
              <a:gd name="connsiteX37" fmla="*/ 753767 w 4414281"/>
              <a:gd name="connsiteY37" fmla="*/ 4023380 h 4261505"/>
              <a:gd name="connsiteX38" fmla="*/ 887117 w 4414281"/>
              <a:gd name="connsiteY38" fmla="*/ 4166255 h 4261505"/>
              <a:gd name="connsiteX39" fmla="*/ 963317 w 4414281"/>
              <a:gd name="connsiteY39" fmla="*/ 4232930 h 4261505"/>
              <a:gd name="connsiteX40" fmla="*/ 1010942 w 4414281"/>
              <a:gd name="connsiteY40" fmla="*/ 4261505 h 4261505"/>
              <a:gd name="connsiteX41" fmla="*/ 1172867 w 4414281"/>
              <a:gd name="connsiteY41" fmla="*/ 4099580 h 4261505"/>
              <a:gd name="connsiteX42" fmla="*/ 1363367 w 4414281"/>
              <a:gd name="connsiteY42" fmla="*/ 3928130 h 4261505"/>
              <a:gd name="connsiteX43" fmla="*/ 1477667 w 4414281"/>
              <a:gd name="connsiteY43" fmla="*/ 3813830 h 4261505"/>
              <a:gd name="connsiteX44" fmla="*/ 1630067 w 4414281"/>
              <a:gd name="connsiteY44" fmla="*/ 3690005 h 4261505"/>
              <a:gd name="connsiteX45" fmla="*/ 1706267 w 4414281"/>
              <a:gd name="connsiteY45" fmla="*/ 3613805 h 4261505"/>
              <a:gd name="connsiteX46" fmla="*/ 1801517 w 4414281"/>
              <a:gd name="connsiteY46" fmla="*/ 3537605 h 4261505"/>
              <a:gd name="connsiteX47" fmla="*/ 1868192 w 4414281"/>
              <a:gd name="connsiteY47" fmla="*/ 3461405 h 4261505"/>
              <a:gd name="connsiteX48" fmla="*/ 1963442 w 4414281"/>
              <a:gd name="connsiteY48" fmla="*/ 3366155 h 4261505"/>
              <a:gd name="connsiteX49" fmla="*/ 2039642 w 4414281"/>
              <a:gd name="connsiteY49" fmla="*/ 3242330 h 4261505"/>
              <a:gd name="connsiteX50" fmla="*/ 2096792 w 4414281"/>
              <a:gd name="connsiteY50" fmla="*/ 3185180 h 4261505"/>
              <a:gd name="connsiteX51" fmla="*/ 2153942 w 4414281"/>
              <a:gd name="connsiteY51" fmla="*/ 3118505 h 4261505"/>
              <a:gd name="connsiteX52" fmla="*/ 2306342 w 4414281"/>
              <a:gd name="connsiteY52" fmla="*/ 3004205 h 4261505"/>
              <a:gd name="connsiteX53" fmla="*/ 2553992 w 4414281"/>
              <a:gd name="connsiteY53" fmla="*/ 2861330 h 4261505"/>
              <a:gd name="connsiteX54" fmla="*/ 2649242 w 4414281"/>
              <a:gd name="connsiteY54" fmla="*/ 2823230 h 4261505"/>
              <a:gd name="connsiteX55" fmla="*/ 2801642 w 4414281"/>
              <a:gd name="connsiteY55" fmla="*/ 2737505 h 4261505"/>
              <a:gd name="connsiteX56" fmla="*/ 2887367 w 4414281"/>
              <a:gd name="connsiteY56" fmla="*/ 2699405 h 4261505"/>
              <a:gd name="connsiteX57" fmla="*/ 3058817 w 4414281"/>
              <a:gd name="connsiteY57" fmla="*/ 2632730 h 4261505"/>
              <a:gd name="connsiteX58" fmla="*/ 3582692 w 4414281"/>
              <a:gd name="connsiteY58" fmla="*/ 2670830 h 4261505"/>
              <a:gd name="connsiteX59" fmla="*/ 3687467 w 4414281"/>
              <a:gd name="connsiteY59" fmla="*/ 2699405 h 4261505"/>
              <a:gd name="connsiteX60" fmla="*/ 3877967 w 4414281"/>
              <a:gd name="connsiteY60" fmla="*/ 2737505 h 4261505"/>
              <a:gd name="connsiteX61" fmla="*/ 4278017 w 4414281"/>
              <a:gd name="connsiteY61" fmla="*/ 2756555 h 4261505"/>
              <a:gd name="connsiteX62" fmla="*/ 4363742 w 4414281"/>
              <a:gd name="connsiteY62" fmla="*/ 2766080 h 4261505"/>
              <a:gd name="connsiteX63" fmla="*/ 4411367 w 4414281"/>
              <a:gd name="connsiteY63" fmla="*/ 2756555 h 4261505"/>
              <a:gd name="connsiteX64" fmla="*/ 4401842 w 4414281"/>
              <a:gd name="connsiteY64" fmla="*/ 2708930 h 4261505"/>
              <a:gd name="connsiteX65" fmla="*/ 4382792 w 4414281"/>
              <a:gd name="connsiteY65" fmla="*/ 2651780 h 4261505"/>
              <a:gd name="connsiteX66" fmla="*/ 4316117 w 4414281"/>
              <a:gd name="connsiteY66" fmla="*/ 2537480 h 4261505"/>
              <a:gd name="connsiteX67" fmla="*/ 4249442 w 4414281"/>
              <a:gd name="connsiteY67" fmla="*/ 2442230 h 4261505"/>
              <a:gd name="connsiteX68" fmla="*/ 4144667 w 4414281"/>
              <a:gd name="connsiteY68" fmla="*/ 2118380 h 4261505"/>
              <a:gd name="connsiteX69" fmla="*/ 4039892 w 4414281"/>
              <a:gd name="connsiteY69" fmla="*/ 1715155 h 4261505"/>
              <a:gd name="connsiteX70" fmla="*/ 4008142 w 4414281"/>
              <a:gd name="connsiteY70" fmla="*/ 1645305 h 4261505"/>
              <a:gd name="connsiteX71" fmla="*/ 3804942 w 4414281"/>
              <a:gd name="connsiteY71" fmla="*/ 1680230 h 4261505"/>
              <a:gd name="connsiteX72" fmla="*/ 3487442 w 4414281"/>
              <a:gd name="connsiteY72" fmla="*/ 1743730 h 4261505"/>
              <a:gd name="connsiteX73" fmla="*/ 3233442 w 4414281"/>
              <a:gd name="connsiteY73" fmla="*/ 1762780 h 4261505"/>
              <a:gd name="connsiteX74" fmla="*/ 2490492 w 4414281"/>
              <a:gd name="connsiteY74" fmla="*/ 1791355 h 4261505"/>
              <a:gd name="connsiteX75" fmla="*/ 2474617 w 4414281"/>
              <a:gd name="connsiteY75" fmla="*/ 1569105 h 4261505"/>
              <a:gd name="connsiteX76" fmla="*/ 2480967 w 4414281"/>
              <a:gd name="connsiteY76" fmla="*/ 1308755 h 4261505"/>
              <a:gd name="connsiteX77" fmla="*/ 2496842 w 4414281"/>
              <a:gd name="connsiteY77" fmla="*/ 1105555 h 4261505"/>
              <a:gd name="connsiteX78" fmla="*/ 2639717 w 4414281"/>
              <a:gd name="connsiteY78" fmla="*/ 1042055 h 4261505"/>
              <a:gd name="connsiteX79" fmla="*/ 2798467 w 4414281"/>
              <a:gd name="connsiteY79" fmla="*/ 949980 h 4261505"/>
              <a:gd name="connsiteX80" fmla="*/ 2719092 w 4414281"/>
              <a:gd name="connsiteY80" fmla="*/ 530880 h 4261505"/>
              <a:gd name="connsiteX0" fmla="*/ 2719092 w 4414281"/>
              <a:gd name="connsiteY0" fmla="*/ 530880 h 4261505"/>
              <a:gd name="connsiteX1" fmla="*/ 2646067 w 4414281"/>
              <a:gd name="connsiteY1" fmla="*/ 181631 h 4261505"/>
              <a:gd name="connsiteX2" fmla="*/ 2553992 w 4414281"/>
              <a:gd name="connsiteY2" fmla="*/ 655 h 4261505"/>
              <a:gd name="connsiteX3" fmla="*/ 1925342 w 4414281"/>
              <a:gd name="connsiteY3" fmla="*/ 127655 h 4261505"/>
              <a:gd name="connsiteX4" fmla="*/ 1537992 w 4414281"/>
              <a:gd name="connsiteY4" fmla="*/ 302280 h 4261505"/>
              <a:gd name="connsiteX5" fmla="*/ 1245892 w 4414281"/>
              <a:gd name="connsiteY5" fmla="*/ 445155 h 4261505"/>
              <a:gd name="connsiteX6" fmla="*/ 871242 w 4414281"/>
              <a:gd name="connsiteY6" fmla="*/ 600730 h 4261505"/>
              <a:gd name="connsiteX7" fmla="*/ 417217 w 4414281"/>
              <a:gd name="connsiteY7" fmla="*/ 781705 h 4261505"/>
              <a:gd name="connsiteX8" fmla="*/ 515642 w 4414281"/>
              <a:gd name="connsiteY8" fmla="*/ 883305 h 4261505"/>
              <a:gd name="connsiteX9" fmla="*/ 810917 w 4414281"/>
              <a:gd name="connsiteY9" fmla="*/ 1315105 h 4261505"/>
              <a:gd name="connsiteX10" fmla="*/ 874417 w 4414281"/>
              <a:gd name="connsiteY10" fmla="*/ 1559580 h 4261505"/>
              <a:gd name="connsiteX11" fmla="*/ 985542 w 4414281"/>
              <a:gd name="connsiteY11" fmla="*/ 1743730 h 4261505"/>
              <a:gd name="connsiteX12" fmla="*/ 1179217 w 4414281"/>
              <a:gd name="connsiteY12" fmla="*/ 1985030 h 4261505"/>
              <a:gd name="connsiteX13" fmla="*/ 1049042 w 4414281"/>
              <a:gd name="connsiteY13" fmla="*/ 2061230 h 4261505"/>
              <a:gd name="connsiteX14" fmla="*/ 953792 w 4414281"/>
              <a:gd name="connsiteY14" fmla="*/ 2099330 h 4261505"/>
              <a:gd name="connsiteX15" fmla="*/ 763292 w 4414281"/>
              <a:gd name="connsiteY15" fmla="*/ 2185055 h 4261505"/>
              <a:gd name="connsiteX16" fmla="*/ 639467 w 4414281"/>
              <a:gd name="connsiteY16" fmla="*/ 2232680 h 4261505"/>
              <a:gd name="connsiteX17" fmla="*/ 572792 w 4414281"/>
              <a:gd name="connsiteY17" fmla="*/ 2280305 h 4261505"/>
              <a:gd name="connsiteX18" fmla="*/ 544217 w 4414281"/>
              <a:gd name="connsiteY18" fmla="*/ 2318405 h 4261505"/>
              <a:gd name="connsiteX19" fmla="*/ 487067 w 4414281"/>
              <a:gd name="connsiteY19" fmla="*/ 2327930 h 4261505"/>
              <a:gd name="connsiteX20" fmla="*/ 163217 w 4414281"/>
              <a:gd name="connsiteY20" fmla="*/ 2346980 h 4261505"/>
              <a:gd name="connsiteX21" fmla="*/ 115592 w 4414281"/>
              <a:gd name="connsiteY21" fmla="*/ 2366030 h 4261505"/>
              <a:gd name="connsiteX22" fmla="*/ 39392 w 4414281"/>
              <a:gd name="connsiteY22" fmla="*/ 2385080 h 4261505"/>
              <a:gd name="connsiteX23" fmla="*/ 29867 w 4414281"/>
              <a:gd name="connsiteY23" fmla="*/ 2451755 h 4261505"/>
              <a:gd name="connsiteX24" fmla="*/ 20342 w 4414281"/>
              <a:gd name="connsiteY24" fmla="*/ 2489855 h 4261505"/>
              <a:gd name="connsiteX25" fmla="*/ 10817 w 4414281"/>
              <a:gd name="connsiteY25" fmla="*/ 2537480 h 4261505"/>
              <a:gd name="connsiteX26" fmla="*/ 1292 w 4414281"/>
              <a:gd name="connsiteY26" fmla="*/ 2727980 h 4261505"/>
              <a:gd name="connsiteX27" fmla="*/ 10817 w 4414281"/>
              <a:gd name="connsiteY27" fmla="*/ 2804180 h 4261505"/>
              <a:gd name="connsiteX28" fmla="*/ 77492 w 4414281"/>
              <a:gd name="connsiteY28" fmla="*/ 2823230 h 4261505"/>
              <a:gd name="connsiteX29" fmla="*/ 163217 w 4414281"/>
              <a:gd name="connsiteY29" fmla="*/ 3004205 h 4261505"/>
              <a:gd name="connsiteX30" fmla="*/ 248942 w 4414281"/>
              <a:gd name="connsiteY30" fmla="*/ 3194705 h 4261505"/>
              <a:gd name="connsiteX31" fmla="*/ 287042 w 4414281"/>
              <a:gd name="connsiteY31" fmla="*/ 3261380 h 4261505"/>
              <a:gd name="connsiteX32" fmla="*/ 315617 w 4414281"/>
              <a:gd name="connsiteY32" fmla="*/ 3328055 h 4261505"/>
              <a:gd name="connsiteX33" fmla="*/ 353717 w 4414281"/>
              <a:gd name="connsiteY33" fmla="*/ 3432830 h 4261505"/>
              <a:gd name="connsiteX34" fmla="*/ 429917 w 4414281"/>
              <a:gd name="connsiteY34" fmla="*/ 3547130 h 4261505"/>
              <a:gd name="connsiteX35" fmla="*/ 487067 w 4414281"/>
              <a:gd name="connsiteY35" fmla="*/ 3642380 h 4261505"/>
              <a:gd name="connsiteX36" fmla="*/ 544217 w 4414281"/>
              <a:gd name="connsiteY36" fmla="*/ 3766205 h 4261505"/>
              <a:gd name="connsiteX37" fmla="*/ 753767 w 4414281"/>
              <a:gd name="connsiteY37" fmla="*/ 4023380 h 4261505"/>
              <a:gd name="connsiteX38" fmla="*/ 887117 w 4414281"/>
              <a:gd name="connsiteY38" fmla="*/ 4166255 h 4261505"/>
              <a:gd name="connsiteX39" fmla="*/ 963317 w 4414281"/>
              <a:gd name="connsiteY39" fmla="*/ 4232930 h 4261505"/>
              <a:gd name="connsiteX40" fmla="*/ 1010942 w 4414281"/>
              <a:gd name="connsiteY40" fmla="*/ 4261505 h 4261505"/>
              <a:gd name="connsiteX41" fmla="*/ 1172867 w 4414281"/>
              <a:gd name="connsiteY41" fmla="*/ 4099580 h 4261505"/>
              <a:gd name="connsiteX42" fmla="*/ 1363367 w 4414281"/>
              <a:gd name="connsiteY42" fmla="*/ 3928130 h 4261505"/>
              <a:gd name="connsiteX43" fmla="*/ 1477667 w 4414281"/>
              <a:gd name="connsiteY43" fmla="*/ 3813830 h 4261505"/>
              <a:gd name="connsiteX44" fmla="*/ 1630067 w 4414281"/>
              <a:gd name="connsiteY44" fmla="*/ 3690005 h 4261505"/>
              <a:gd name="connsiteX45" fmla="*/ 1706267 w 4414281"/>
              <a:gd name="connsiteY45" fmla="*/ 3613805 h 4261505"/>
              <a:gd name="connsiteX46" fmla="*/ 1801517 w 4414281"/>
              <a:gd name="connsiteY46" fmla="*/ 3537605 h 4261505"/>
              <a:gd name="connsiteX47" fmla="*/ 1868192 w 4414281"/>
              <a:gd name="connsiteY47" fmla="*/ 3461405 h 4261505"/>
              <a:gd name="connsiteX48" fmla="*/ 1963442 w 4414281"/>
              <a:gd name="connsiteY48" fmla="*/ 3366155 h 4261505"/>
              <a:gd name="connsiteX49" fmla="*/ 2039642 w 4414281"/>
              <a:gd name="connsiteY49" fmla="*/ 3242330 h 4261505"/>
              <a:gd name="connsiteX50" fmla="*/ 2096792 w 4414281"/>
              <a:gd name="connsiteY50" fmla="*/ 3185180 h 4261505"/>
              <a:gd name="connsiteX51" fmla="*/ 2153942 w 4414281"/>
              <a:gd name="connsiteY51" fmla="*/ 3118505 h 4261505"/>
              <a:gd name="connsiteX52" fmla="*/ 2306342 w 4414281"/>
              <a:gd name="connsiteY52" fmla="*/ 3004205 h 4261505"/>
              <a:gd name="connsiteX53" fmla="*/ 2553992 w 4414281"/>
              <a:gd name="connsiteY53" fmla="*/ 2861330 h 4261505"/>
              <a:gd name="connsiteX54" fmla="*/ 2649242 w 4414281"/>
              <a:gd name="connsiteY54" fmla="*/ 2823230 h 4261505"/>
              <a:gd name="connsiteX55" fmla="*/ 2801642 w 4414281"/>
              <a:gd name="connsiteY55" fmla="*/ 2737505 h 4261505"/>
              <a:gd name="connsiteX56" fmla="*/ 2887367 w 4414281"/>
              <a:gd name="connsiteY56" fmla="*/ 2699405 h 4261505"/>
              <a:gd name="connsiteX57" fmla="*/ 3058817 w 4414281"/>
              <a:gd name="connsiteY57" fmla="*/ 2632730 h 4261505"/>
              <a:gd name="connsiteX58" fmla="*/ 3582692 w 4414281"/>
              <a:gd name="connsiteY58" fmla="*/ 2670830 h 4261505"/>
              <a:gd name="connsiteX59" fmla="*/ 3687467 w 4414281"/>
              <a:gd name="connsiteY59" fmla="*/ 2699405 h 4261505"/>
              <a:gd name="connsiteX60" fmla="*/ 3877967 w 4414281"/>
              <a:gd name="connsiteY60" fmla="*/ 2737505 h 4261505"/>
              <a:gd name="connsiteX61" fmla="*/ 4278017 w 4414281"/>
              <a:gd name="connsiteY61" fmla="*/ 2756555 h 4261505"/>
              <a:gd name="connsiteX62" fmla="*/ 4363742 w 4414281"/>
              <a:gd name="connsiteY62" fmla="*/ 2766080 h 4261505"/>
              <a:gd name="connsiteX63" fmla="*/ 4411367 w 4414281"/>
              <a:gd name="connsiteY63" fmla="*/ 2756555 h 4261505"/>
              <a:gd name="connsiteX64" fmla="*/ 4401842 w 4414281"/>
              <a:gd name="connsiteY64" fmla="*/ 2708930 h 4261505"/>
              <a:gd name="connsiteX65" fmla="*/ 4382792 w 4414281"/>
              <a:gd name="connsiteY65" fmla="*/ 2651780 h 4261505"/>
              <a:gd name="connsiteX66" fmla="*/ 4316117 w 4414281"/>
              <a:gd name="connsiteY66" fmla="*/ 2537480 h 4261505"/>
              <a:gd name="connsiteX67" fmla="*/ 4265317 w 4414281"/>
              <a:gd name="connsiteY67" fmla="*/ 2442230 h 4261505"/>
              <a:gd name="connsiteX68" fmla="*/ 4144667 w 4414281"/>
              <a:gd name="connsiteY68" fmla="*/ 2118380 h 4261505"/>
              <a:gd name="connsiteX69" fmla="*/ 4039892 w 4414281"/>
              <a:gd name="connsiteY69" fmla="*/ 1715155 h 4261505"/>
              <a:gd name="connsiteX70" fmla="*/ 4008142 w 4414281"/>
              <a:gd name="connsiteY70" fmla="*/ 1645305 h 4261505"/>
              <a:gd name="connsiteX71" fmla="*/ 3804942 w 4414281"/>
              <a:gd name="connsiteY71" fmla="*/ 1680230 h 4261505"/>
              <a:gd name="connsiteX72" fmla="*/ 3487442 w 4414281"/>
              <a:gd name="connsiteY72" fmla="*/ 1743730 h 4261505"/>
              <a:gd name="connsiteX73" fmla="*/ 3233442 w 4414281"/>
              <a:gd name="connsiteY73" fmla="*/ 1762780 h 4261505"/>
              <a:gd name="connsiteX74" fmla="*/ 2490492 w 4414281"/>
              <a:gd name="connsiteY74" fmla="*/ 1791355 h 4261505"/>
              <a:gd name="connsiteX75" fmla="*/ 2474617 w 4414281"/>
              <a:gd name="connsiteY75" fmla="*/ 1569105 h 4261505"/>
              <a:gd name="connsiteX76" fmla="*/ 2480967 w 4414281"/>
              <a:gd name="connsiteY76" fmla="*/ 1308755 h 4261505"/>
              <a:gd name="connsiteX77" fmla="*/ 2496842 w 4414281"/>
              <a:gd name="connsiteY77" fmla="*/ 1105555 h 4261505"/>
              <a:gd name="connsiteX78" fmla="*/ 2639717 w 4414281"/>
              <a:gd name="connsiteY78" fmla="*/ 1042055 h 4261505"/>
              <a:gd name="connsiteX79" fmla="*/ 2798467 w 4414281"/>
              <a:gd name="connsiteY79" fmla="*/ 949980 h 4261505"/>
              <a:gd name="connsiteX80" fmla="*/ 2719092 w 4414281"/>
              <a:gd name="connsiteY80" fmla="*/ 530880 h 4261505"/>
              <a:gd name="connsiteX0" fmla="*/ 2719092 w 4416485"/>
              <a:gd name="connsiteY0" fmla="*/ 530880 h 4261505"/>
              <a:gd name="connsiteX1" fmla="*/ 2646067 w 4416485"/>
              <a:gd name="connsiteY1" fmla="*/ 181631 h 4261505"/>
              <a:gd name="connsiteX2" fmla="*/ 2553992 w 4416485"/>
              <a:gd name="connsiteY2" fmla="*/ 655 h 4261505"/>
              <a:gd name="connsiteX3" fmla="*/ 1925342 w 4416485"/>
              <a:gd name="connsiteY3" fmla="*/ 127655 h 4261505"/>
              <a:gd name="connsiteX4" fmla="*/ 1537992 w 4416485"/>
              <a:gd name="connsiteY4" fmla="*/ 302280 h 4261505"/>
              <a:gd name="connsiteX5" fmla="*/ 1245892 w 4416485"/>
              <a:gd name="connsiteY5" fmla="*/ 445155 h 4261505"/>
              <a:gd name="connsiteX6" fmla="*/ 871242 w 4416485"/>
              <a:gd name="connsiteY6" fmla="*/ 600730 h 4261505"/>
              <a:gd name="connsiteX7" fmla="*/ 417217 w 4416485"/>
              <a:gd name="connsiteY7" fmla="*/ 781705 h 4261505"/>
              <a:gd name="connsiteX8" fmla="*/ 515642 w 4416485"/>
              <a:gd name="connsiteY8" fmla="*/ 883305 h 4261505"/>
              <a:gd name="connsiteX9" fmla="*/ 810917 w 4416485"/>
              <a:gd name="connsiteY9" fmla="*/ 1315105 h 4261505"/>
              <a:gd name="connsiteX10" fmla="*/ 874417 w 4416485"/>
              <a:gd name="connsiteY10" fmla="*/ 1559580 h 4261505"/>
              <a:gd name="connsiteX11" fmla="*/ 985542 w 4416485"/>
              <a:gd name="connsiteY11" fmla="*/ 1743730 h 4261505"/>
              <a:gd name="connsiteX12" fmla="*/ 1179217 w 4416485"/>
              <a:gd name="connsiteY12" fmla="*/ 1985030 h 4261505"/>
              <a:gd name="connsiteX13" fmla="*/ 1049042 w 4416485"/>
              <a:gd name="connsiteY13" fmla="*/ 2061230 h 4261505"/>
              <a:gd name="connsiteX14" fmla="*/ 953792 w 4416485"/>
              <a:gd name="connsiteY14" fmla="*/ 2099330 h 4261505"/>
              <a:gd name="connsiteX15" fmla="*/ 763292 w 4416485"/>
              <a:gd name="connsiteY15" fmla="*/ 2185055 h 4261505"/>
              <a:gd name="connsiteX16" fmla="*/ 639467 w 4416485"/>
              <a:gd name="connsiteY16" fmla="*/ 2232680 h 4261505"/>
              <a:gd name="connsiteX17" fmla="*/ 572792 w 4416485"/>
              <a:gd name="connsiteY17" fmla="*/ 2280305 h 4261505"/>
              <a:gd name="connsiteX18" fmla="*/ 544217 w 4416485"/>
              <a:gd name="connsiteY18" fmla="*/ 2318405 h 4261505"/>
              <a:gd name="connsiteX19" fmla="*/ 487067 w 4416485"/>
              <a:gd name="connsiteY19" fmla="*/ 2327930 h 4261505"/>
              <a:gd name="connsiteX20" fmla="*/ 163217 w 4416485"/>
              <a:gd name="connsiteY20" fmla="*/ 2346980 h 4261505"/>
              <a:gd name="connsiteX21" fmla="*/ 115592 w 4416485"/>
              <a:gd name="connsiteY21" fmla="*/ 2366030 h 4261505"/>
              <a:gd name="connsiteX22" fmla="*/ 39392 w 4416485"/>
              <a:gd name="connsiteY22" fmla="*/ 2385080 h 4261505"/>
              <a:gd name="connsiteX23" fmla="*/ 29867 w 4416485"/>
              <a:gd name="connsiteY23" fmla="*/ 2451755 h 4261505"/>
              <a:gd name="connsiteX24" fmla="*/ 20342 w 4416485"/>
              <a:gd name="connsiteY24" fmla="*/ 2489855 h 4261505"/>
              <a:gd name="connsiteX25" fmla="*/ 10817 w 4416485"/>
              <a:gd name="connsiteY25" fmla="*/ 2537480 h 4261505"/>
              <a:gd name="connsiteX26" fmla="*/ 1292 w 4416485"/>
              <a:gd name="connsiteY26" fmla="*/ 2727980 h 4261505"/>
              <a:gd name="connsiteX27" fmla="*/ 10817 w 4416485"/>
              <a:gd name="connsiteY27" fmla="*/ 2804180 h 4261505"/>
              <a:gd name="connsiteX28" fmla="*/ 77492 w 4416485"/>
              <a:gd name="connsiteY28" fmla="*/ 2823230 h 4261505"/>
              <a:gd name="connsiteX29" fmla="*/ 163217 w 4416485"/>
              <a:gd name="connsiteY29" fmla="*/ 3004205 h 4261505"/>
              <a:gd name="connsiteX30" fmla="*/ 248942 w 4416485"/>
              <a:gd name="connsiteY30" fmla="*/ 3194705 h 4261505"/>
              <a:gd name="connsiteX31" fmla="*/ 287042 w 4416485"/>
              <a:gd name="connsiteY31" fmla="*/ 3261380 h 4261505"/>
              <a:gd name="connsiteX32" fmla="*/ 315617 w 4416485"/>
              <a:gd name="connsiteY32" fmla="*/ 3328055 h 4261505"/>
              <a:gd name="connsiteX33" fmla="*/ 353717 w 4416485"/>
              <a:gd name="connsiteY33" fmla="*/ 3432830 h 4261505"/>
              <a:gd name="connsiteX34" fmla="*/ 429917 w 4416485"/>
              <a:gd name="connsiteY34" fmla="*/ 3547130 h 4261505"/>
              <a:gd name="connsiteX35" fmla="*/ 487067 w 4416485"/>
              <a:gd name="connsiteY35" fmla="*/ 3642380 h 4261505"/>
              <a:gd name="connsiteX36" fmla="*/ 544217 w 4416485"/>
              <a:gd name="connsiteY36" fmla="*/ 3766205 h 4261505"/>
              <a:gd name="connsiteX37" fmla="*/ 753767 w 4416485"/>
              <a:gd name="connsiteY37" fmla="*/ 4023380 h 4261505"/>
              <a:gd name="connsiteX38" fmla="*/ 887117 w 4416485"/>
              <a:gd name="connsiteY38" fmla="*/ 4166255 h 4261505"/>
              <a:gd name="connsiteX39" fmla="*/ 963317 w 4416485"/>
              <a:gd name="connsiteY39" fmla="*/ 4232930 h 4261505"/>
              <a:gd name="connsiteX40" fmla="*/ 1010942 w 4416485"/>
              <a:gd name="connsiteY40" fmla="*/ 4261505 h 4261505"/>
              <a:gd name="connsiteX41" fmla="*/ 1172867 w 4416485"/>
              <a:gd name="connsiteY41" fmla="*/ 4099580 h 4261505"/>
              <a:gd name="connsiteX42" fmla="*/ 1363367 w 4416485"/>
              <a:gd name="connsiteY42" fmla="*/ 3928130 h 4261505"/>
              <a:gd name="connsiteX43" fmla="*/ 1477667 w 4416485"/>
              <a:gd name="connsiteY43" fmla="*/ 3813830 h 4261505"/>
              <a:gd name="connsiteX44" fmla="*/ 1630067 w 4416485"/>
              <a:gd name="connsiteY44" fmla="*/ 3690005 h 4261505"/>
              <a:gd name="connsiteX45" fmla="*/ 1706267 w 4416485"/>
              <a:gd name="connsiteY45" fmla="*/ 3613805 h 4261505"/>
              <a:gd name="connsiteX46" fmla="*/ 1801517 w 4416485"/>
              <a:gd name="connsiteY46" fmla="*/ 3537605 h 4261505"/>
              <a:gd name="connsiteX47" fmla="*/ 1868192 w 4416485"/>
              <a:gd name="connsiteY47" fmla="*/ 3461405 h 4261505"/>
              <a:gd name="connsiteX48" fmla="*/ 1963442 w 4416485"/>
              <a:gd name="connsiteY48" fmla="*/ 3366155 h 4261505"/>
              <a:gd name="connsiteX49" fmla="*/ 2039642 w 4416485"/>
              <a:gd name="connsiteY49" fmla="*/ 3242330 h 4261505"/>
              <a:gd name="connsiteX50" fmla="*/ 2096792 w 4416485"/>
              <a:gd name="connsiteY50" fmla="*/ 3185180 h 4261505"/>
              <a:gd name="connsiteX51" fmla="*/ 2153942 w 4416485"/>
              <a:gd name="connsiteY51" fmla="*/ 3118505 h 4261505"/>
              <a:gd name="connsiteX52" fmla="*/ 2306342 w 4416485"/>
              <a:gd name="connsiteY52" fmla="*/ 3004205 h 4261505"/>
              <a:gd name="connsiteX53" fmla="*/ 2553992 w 4416485"/>
              <a:gd name="connsiteY53" fmla="*/ 2861330 h 4261505"/>
              <a:gd name="connsiteX54" fmla="*/ 2649242 w 4416485"/>
              <a:gd name="connsiteY54" fmla="*/ 2823230 h 4261505"/>
              <a:gd name="connsiteX55" fmla="*/ 2801642 w 4416485"/>
              <a:gd name="connsiteY55" fmla="*/ 2737505 h 4261505"/>
              <a:gd name="connsiteX56" fmla="*/ 2887367 w 4416485"/>
              <a:gd name="connsiteY56" fmla="*/ 2699405 h 4261505"/>
              <a:gd name="connsiteX57" fmla="*/ 3058817 w 4416485"/>
              <a:gd name="connsiteY57" fmla="*/ 2632730 h 4261505"/>
              <a:gd name="connsiteX58" fmla="*/ 3582692 w 4416485"/>
              <a:gd name="connsiteY58" fmla="*/ 2670830 h 4261505"/>
              <a:gd name="connsiteX59" fmla="*/ 3687467 w 4416485"/>
              <a:gd name="connsiteY59" fmla="*/ 2699405 h 4261505"/>
              <a:gd name="connsiteX60" fmla="*/ 3877967 w 4416485"/>
              <a:gd name="connsiteY60" fmla="*/ 2737505 h 4261505"/>
              <a:gd name="connsiteX61" fmla="*/ 4278017 w 4416485"/>
              <a:gd name="connsiteY61" fmla="*/ 2756555 h 4261505"/>
              <a:gd name="connsiteX62" fmla="*/ 4363742 w 4416485"/>
              <a:gd name="connsiteY62" fmla="*/ 2766080 h 4261505"/>
              <a:gd name="connsiteX63" fmla="*/ 4411367 w 4416485"/>
              <a:gd name="connsiteY63" fmla="*/ 2756555 h 4261505"/>
              <a:gd name="connsiteX64" fmla="*/ 4401842 w 4416485"/>
              <a:gd name="connsiteY64" fmla="*/ 2708930 h 4261505"/>
              <a:gd name="connsiteX65" fmla="*/ 4316117 w 4416485"/>
              <a:gd name="connsiteY65" fmla="*/ 2537480 h 4261505"/>
              <a:gd name="connsiteX66" fmla="*/ 4265317 w 4416485"/>
              <a:gd name="connsiteY66" fmla="*/ 2442230 h 4261505"/>
              <a:gd name="connsiteX67" fmla="*/ 4144667 w 4416485"/>
              <a:gd name="connsiteY67" fmla="*/ 2118380 h 4261505"/>
              <a:gd name="connsiteX68" fmla="*/ 4039892 w 4416485"/>
              <a:gd name="connsiteY68" fmla="*/ 1715155 h 4261505"/>
              <a:gd name="connsiteX69" fmla="*/ 4008142 w 4416485"/>
              <a:gd name="connsiteY69" fmla="*/ 1645305 h 4261505"/>
              <a:gd name="connsiteX70" fmla="*/ 3804942 w 4416485"/>
              <a:gd name="connsiteY70" fmla="*/ 1680230 h 4261505"/>
              <a:gd name="connsiteX71" fmla="*/ 3487442 w 4416485"/>
              <a:gd name="connsiteY71" fmla="*/ 1743730 h 4261505"/>
              <a:gd name="connsiteX72" fmla="*/ 3233442 w 4416485"/>
              <a:gd name="connsiteY72" fmla="*/ 1762780 h 4261505"/>
              <a:gd name="connsiteX73" fmla="*/ 2490492 w 4416485"/>
              <a:gd name="connsiteY73" fmla="*/ 1791355 h 4261505"/>
              <a:gd name="connsiteX74" fmla="*/ 2474617 w 4416485"/>
              <a:gd name="connsiteY74" fmla="*/ 1569105 h 4261505"/>
              <a:gd name="connsiteX75" fmla="*/ 2480967 w 4416485"/>
              <a:gd name="connsiteY75" fmla="*/ 1308755 h 4261505"/>
              <a:gd name="connsiteX76" fmla="*/ 2496842 w 4416485"/>
              <a:gd name="connsiteY76" fmla="*/ 1105555 h 4261505"/>
              <a:gd name="connsiteX77" fmla="*/ 2639717 w 4416485"/>
              <a:gd name="connsiteY77" fmla="*/ 1042055 h 4261505"/>
              <a:gd name="connsiteX78" fmla="*/ 2798467 w 4416485"/>
              <a:gd name="connsiteY78" fmla="*/ 949980 h 4261505"/>
              <a:gd name="connsiteX79" fmla="*/ 2719092 w 4416485"/>
              <a:gd name="connsiteY79" fmla="*/ 530880 h 4261505"/>
              <a:gd name="connsiteX0" fmla="*/ 2719092 w 4411397"/>
              <a:gd name="connsiteY0" fmla="*/ 530880 h 4261505"/>
              <a:gd name="connsiteX1" fmla="*/ 2646067 w 4411397"/>
              <a:gd name="connsiteY1" fmla="*/ 181631 h 4261505"/>
              <a:gd name="connsiteX2" fmla="*/ 2553992 w 4411397"/>
              <a:gd name="connsiteY2" fmla="*/ 655 h 4261505"/>
              <a:gd name="connsiteX3" fmla="*/ 1925342 w 4411397"/>
              <a:gd name="connsiteY3" fmla="*/ 127655 h 4261505"/>
              <a:gd name="connsiteX4" fmla="*/ 1537992 w 4411397"/>
              <a:gd name="connsiteY4" fmla="*/ 302280 h 4261505"/>
              <a:gd name="connsiteX5" fmla="*/ 1245892 w 4411397"/>
              <a:gd name="connsiteY5" fmla="*/ 445155 h 4261505"/>
              <a:gd name="connsiteX6" fmla="*/ 871242 w 4411397"/>
              <a:gd name="connsiteY6" fmla="*/ 600730 h 4261505"/>
              <a:gd name="connsiteX7" fmla="*/ 417217 w 4411397"/>
              <a:gd name="connsiteY7" fmla="*/ 781705 h 4261505"/>
              <a:gd name="connsiteX8" fmla="*/ 515642 w 4411397"/>
              <a:gd name="connsiteY8" fmla="*/ 883305 h 4261505"/>
              <a:gd name="connsiteX9" fmla="*/ 810917 w 4411397"/>
              <a:gd name="connsiteY9" fmla="*/ 1315105 h 4261505"/>
              <a:gd name="connsiteX10" fmla="*/ 874417 w 4411397"/>
              <a:gd name="connsiteY10" fmla="*/ 1559580 h 4261505"/>
              <a:gd name="connsiteX11" fmla="*/ 985542 w 4411397"/>
              <a:gd name="connsiteY11" fmla="*/ 1743730 h 4261505"/>
              <a:gd name="connsiteX12" fmla="*/ 1179217 w 4411397"/>
              <a:gd name="connsiteY12" fmla="*/ 1985030 h 4261505"/>
              <a:gd name="connsiteX13" fmla="*/ 1049042 w 4411397"/>
              <a:gd name="connsiteY13" fmla="*/ 2061230 h 4261505"/>
              <a:gd name="connsiteX14" fmla="*/ 953792 w 4411397"/>
              <a:gd name="connsiteY14" fmla="*/ 2099330 h 4261505"/>
              <a:gd name="connsiteX15" fmla="*/ 763292 w 4411397"/>
              <a:gd name="connsiteY15" fmla="*/ 2185055 h 4261505"/>
              <a:gd name="connsiteX16" fmla="*/ 639467 w 4411397"/>
              <a:gd name="connsiteY16" fmla="*/ 2232680 h 4261505"/>
              <a:gd name="connsiteX17" fmla="*/ 572792 w 4411397"/>
              <a:gd name="connsiteY17" fmla="*/ 2280305 h 4261505"/>
              <a:gd name="connsiteX18" fmla="*/ 544217 w 4411397"/>
              <a:gd name="connsiteY18" fmla="*/ 2318405 h 4261505"/>
              <a:gd name="connsiteX19" fmla="*/ 487067 w 4411397"/>
              <a:gd name="connsiteY19" fmla="*/ 2327930 h 4261505"/>
              <a:gd name="connsiteX20" fmla="*/ 163217 w 4411397"/>
              <a:gd name="connsiteY20" fmla="*/ 2346980 h 4261505"/>
              <a:gd name="connsiteX21" fmla="*/ 115592 w 4411397"/>
              <a:gd name="connsiteY21" fmla="*/ 2366030 h 4261505"/>
              <a:gd name="connsiteX22" fmla="*/ 39392 w 4411397"/>
              <a:gd name="connsiteY22" fmla="*/ 2385080 h 4261505"/>
              <a:gd name="connsiteX23" fmla="*/ 29867 w 4411397"/>
              <a:gd name="connsiteY23" fmla="*/ 2451755 h 4261505"/>
              <a:gd name="connsiteX24" fmla="*/ 20342 w 4411397"/>
              <a:gd name="connsiteY24" fmla="*/ 2489855 h 4261505"/>
              <a:gd name="connsiteX25" fmla="*/ 10817 w 4411397"/>
              <a:gd name="connsiteY25" fmla="*/ 2537480 h 4261505"/>
              <a:gd name="connsiteX26" fmla="*/ 1292 w 4411397"/>
              <a:gd name="connsiteY26" fmla="*/ 2727980 h 4261505"/>
              <a:gd name="connsiteX27" fmla="*/ 10817 w 4411397"/>
              <a:gd name="connsiteY27" fmla="*/ 2804180 h 4261505"/>
              <a:gd name="connsiteX28" fmla="*/ 77492 w 4411397"/>
              <a:gd name="connsiteY28" fmla="*/ 2823230 h 4261505"/>
              <a:gd name="connsiteX29" fmla="*/ 163217 w 4411397"/>
              <a:gd name="connsiteY29" fmla="*/ 3004205 h 4261505"/>
              <a:gd name="connsiteX30" fmla="*/ 248942 w 4411397"/>
              <a:gd name="connsiteY30" fmla="*/ 3194705 h 4261505"/>
              <a:gd name="connsiteX31" fmla="*/ 287042 w 4411397"/>
              <a:gd name="connsiteY31" fmla="*/ 3261380 h 4261505"/>
              <a:gd name="connsiteX32" fmla="*/ 315617 w 4411397"/>
              <a:gd name="connsiteY32" fmla="*/ 3328055 h 4261505"/>
              <a:gd name="connsiteX33" fmla="*/ 353717 w 4411397"/>
              <a:gd name="connsiteY33" fmla="*/ 3432830 h 4261505"/>
              <a:gd name="connsiteX34" fmla="*/ 429917 w 4411397"/>
              <a:gd name="connsiteY34" fmla="*/ 3547130 h 4261505"/>
              <a:gd name="connsiteX35" fmla="*/ 487067 w 4411397"/>
              <a:gd name="connsiteY35" fmla="*/ 3642380 h 4261505"/>
              <a:gd name="connsiteX36" fmla="*/ 544217 w 4411397"/>
              <a:gd name="connsiteY36" fmla="*/ 3766205 h 4261505"/>
              <a:gd name="connsiteX37" fmla="*/ 753767 w 4411397"/>
              <a:gd name="connsiteY37" fmla="*/ 4023380 h 4261505"/>
              <a:gd name="connsiteX38" fmla="*/ 887117 w 4411397"/>
              <a:gd name="connsiteY38" fmla="*/ 4166255 h 4261505"/>
              <a:gd name="connsiteX39" fmla="*/ 963317 w 4411397"/>
              <a:gd name="connsiteY39" fmla="*/ 4232930 h 4261505"/>
              <a:gd name="connsiteX40" fmla="*/ 1010942 w 4411397"/>
              <a:gd name="connsiteY40" fmla="*/ 4261505 h 4261505"/>
              <a:gd name="connsiteX41" fmla="*/ 1172867 w 4411397"/>
              <a:gd name="connsiteY41" fmla="*/ 4099580 h 4261505"/>
              <a:gd name="connsiteX42" fmla="*/ 1363367 w 4411397"/>
              <a:gd name="connsiteY42" fmla="*/ 3928130 h 4261505"/>
              <a:gd name="connsiteX43" fmla="*/ 1477667 w 4411397"/>
              <a:gd name="connsiteY43" fmla="*/ 3813830 h 4261505"/>
              <a:gd name="connsiteX44" fmla="*/ 1630067 w 4411397"/>
              <a:gd name="connsiteY44" fmla="*/ 3690005 h 4261505"/>
              <a:gd name="connsiteX45" fmla="*/ 1706267 w 4411397"/>
              <a:gd name="connsiteY45" fmla="*/ 3613805 h 4261505"/>
              <a:gd name="connsiteX46" fmla="*/ 1801517 w 4411397"/>
              <a:gd name="connsiteY46" fmla="*/ 3537605 h 4261505"/>
              <a:gd name="connsiteX47" fmla="*/ 1868192 w 4411397"/>
              <a:gd name="connsiteY47" fmla="*/ 3461405 h 4261505"/>
              <a:gd name="connsiteX48" fmla="*/ 1963442 w 4411397"/>
              <a:gd name="connsiteY48" fmla="*/ 3366155 h 4261505"/>
              <a:gd name="connsiteX49" fmla="*/ 2039642 w 4411397"/>
              <a:gd name="connsiteY49" fmla="*/ 3242330 h 4261505"/>
              <a:gd name="connsiteX50" fmla="*/ 2096792 w 4411397"/>
              <a:gd name="connsiteY50" fmla="*/ 3185180 h 4261505"/>
              <a:gd name="connsiteX51" fmla="*/ 2153942 w 4411397"/>
              <a:gd name="connsiteY51" fmla="*/ 3118505 h 4261505"/>
              <a:gd name="connsiteX52" fmla="*/ 2306342 w 4411397"/>
              <a:gd name="connsiteY52" fmla="*/ 3004205 h 4261505"/>
              <a:gd name="connsiteX53" fmla="*/ 2553992 w 4411397"/>
              <a:gd name="connsiteY53" fmla="*/ 2861330 h 4261505"/>
              <a:gd name="connsiteX54" fmla="*/ 2649242 w 4411397"/>
              <a:gd name="connsiteY54" fmla="*/ 2823230 h 4261505"/>
              <a:gd name="connsiteX55" fmla="*/ 2801642 w 4411397"/>
              <a:gd name="connsiteY55" fmla="*/ 2737505 h 4261505"/>
              <a:gd name="connsiteX56" fmla="*/ 2887367 w 4411397"/>
              <a:gd name="connsiteY56" fmla="*/ 2699405 h 4261505"/>
              <a:gd name="connsiteX57" fmla="*/ 3058817 w 4411397"/>
              <a:gd name="connsiteY57" fmla="*/ 2632730 h 4261505"/>
              <a:gd name="connsiteX58" fmla="*/ 3582692 w 4411397"/>
              <a:gd name="connsiteY58" fmla="*/ 2670830 h 4261505"/>
              <a:gd name="connsiteX59" fmla="*/ 3687467 w 4411397"/>
              <a:gd name="connsiteY59" fmla="*/ 2699405 h 4261505"/>
              <a:gd name="connsiteX60" fmla="*/ 3877967 w 4411397"/>
              <a:gd name="connsiteY60" fmla="*/ 2737505 h 4261505"/>
              <a:gd name="connsiteX61" fmla="*/ 4278017 w 4411397"/>
              <a:gd name="connsiteY61" fmla="*/ 2756555 h 4261505"/>
              <a:gd name="connsiteX62" fmla="*/ 4363742 w 4411397"/>
              <a:gd name="connsiteY62" fmla="*/ 2766080 h 4261505"/>
              <a:gd name="connsiteX63" fmla="*/ 4411367 w 4411397"/>
              <a:gd name="connsiteY63" fmla="*/ 2756555 h 4261505"/>
              <a:gd name="connsiteX64" fmla="*/ 4370092 w 4411397"/>
              <a:gd name="connsiteY64" fmla="*/ 2708930 h 4261505"/>
              <a:gd name="connsiteX65" fmla="*/ 4316117 w 4411397"/>
              <a:gd name="connsiteY65" fmla="*/ 2537480 h 4261505"/>
              <a:gd name="connsiteX66" fmla="*/ 4265317 w 4411397"/>
              <a:gd name="connsiteY66" fmla="*/ 2442230 h 4261505"/>
              <a:gd name="connsiteX67" fmla="*/ 4144667 w 4411397"/>
              <a:gd name="connsiteY67" fmla="*/ 2118380 h 4261505"/>
              <a:gd name="connsiteX68" fmla="*/ 4039892 w 4411397"/>
              <a:gd name="connsiteY68" fmla="*/ 1715155 h 4261505"/>
              <a:gd name="connsiteX69" fmla="*/ 4008142 w 4411397"/>
              <a:gd name="connsiteY69" fmla="*/ 1645305 h 4261505"/>
              <a:gd name="connsiteX70" fmla="*/ 3804942 w 4411397"/>
              <a:gd name="connsiteY70" fmla="*/ 1680230 h 4261505"/>
              <a:gd name="connsiteX71" fmla="*/ 3487442 w 4411397"/>
              <a:gd name="connsiteY71" fmla="*/ 1743730 h 4261505"/>
              <a:gd name="connsiteX72" fmla="*/ 3233442 w 4411397"/>
              <a:gd name="connsiteY72" fmla="*/ 1762780 h 4261505"/>
              <a:gd name="connsiteX73" fmla="*/ 2490492 w 4411397"/>
              <a:gd name="connsiteY73" fmla="*/ 1791355 h 4261505"/>
              <a:gd name="connsiteX74" fmla="*/ 2474617 w 4411397"/>
              <a:gd name="connsiteY74" fmla="*/ 1569105 h 4261505"/>
              <a:gd name="connsiteX75" fmla="*/ 2480967 w 4411397"/>
              <a:gd name="connsiteY75" fmla="*/ 1308755 h 4261505"/>
              <a:gd name="connsiteX76" fmla="*/ 2496842 w 4411397"/>
              <a:gd name="connsiteY76" fmla="*/ 1105555 h 4261505"/>
              <a:gd name="connsiteX77" fmla="*/ 2639717 w 4411397"/>
              <a:gd name="connsiteY77" fmla="*/ 1042055 h 4261505"/>
              <a:gd name="connsiteX78" fmla="*/ 2798467 w 4411397"/>
              <a:gd name="connsiteY78" fmla="*/ 949980 h 4261505"/>
              <a:gd name="connsiteX79" fmla="*/ 2719092 w 4411397"/>
              <a:gd name="connsiteY79" fmla="*/ 530880 h 4261505"/>
              <a:gd name="connsiteX0" fmla="*/ 2719092 w 4414761"/>
              <a:gd name="connsiteY0" fmla="*/ 530880 h 4261505"/>
              <a:gd name="connsiteX1" fmla="*/ 2646067 w 4414761"/>
              <a:gd name="connsiteY1" fmla="*/ 181631 h 4261505"/>
              <a:gd name="connsiteX2" fmla="*/ 2553992 w 4414761"/>
              <a:gd name="connsiteY2" fmla="*/ 655 h 4261505"/>
              <a:gd name="connsiteX3" fmla="*/ 1925342 w 4414761"/>
              <a:gd name="connsiteY3" fmla="*/ 127655 h 4261505"/>
              <a:gd name="connsiteX4" fmla="*/ 1537992 w 4414761"/>
              <a:gd name="connsiteY4" fmla="*/ 302280 h 4261505"/>
              <a:gd name="connsiteX5" fmla="*/ 1245892 w 4414761"/>
              <a:gd name="connsiteY5" fmla="*/ 445155 h 4261505"/>
              <a:gd name="connsiteX6" fmla="*/ 871242 w 4414761"/>
              <a:gd name="connsiteY6" fmla="*/ 600730 h 4261505"/>
              <a:gd name="connsiteX7" fmla="*/ 417217 w 4414761"/>
              <a:gd name="connsiteY7" fmla="*/ 781705 h 4261505"/>
              <a:gd name="connsiteX8" fmla="*/ 515642 w 4414761"/>
              <a:gd name="connsiteY8" fmla="*/ 883305 h 4261505"/>
              <a:gd name="connsiteX9" fmla="*/ 810917 w 4414761"/>
              <a:gd name="connsiteY9" fmla="*/ 1315105 h 4261505"/>
              <a:gd name="connsiteX10" fmla="*/ 874417 w 4414761"/>
              <a:gd name="connsiteY10" fmla="*/ 1559580 h 4261505"/>
              <a:gd name="connsiteX11" fmla="*/ 985542 w 4414761"/>
              <a:gd name="connsiteY11" fmla="*/ 1743730 h 4261505"/>
              <a:gd name="connsiteX12" fmla="*/ 1179217 w 4414761"/>
              <a:gd name="connsiteY12" fmla="*/ 1985030 h 4261505"/>
              <a:gd name="connsiteX13" fmla="*/ 1049042 w 4414761"/>
              <a:gd name="connsiteY13" fmla="*/ 2061230 h 4261505"/>
              <a:gd name="connsiteX14" fmla="*/ 953792 w 4414761"/>
              <a:gd name="connsiteY14" fmla="*/ 2099330 h 4261505"/>
              <a:gd name="connsiteX15" fmla="*/ 763292 w 4414761"/>
              <a:gd name="connsiteY15" fmla="*/ 2185055 h 4261505"/>
              <a:gd name="connsiteX16" fmla="*/ 639467 w 4414761"/>
              <a:gd name="connsiteY16" fmla="*/ 2232680 h 4261505"/>
              <a:gd name="connsiteX17" fmla="*/ 572792 w 4414761"/>
              <a:gd name="connsiteY17" fmla="*/ 2280305 h 4261505"/>
              <a:gd name="connsiteX18" fmla="*/ 544217 w 4414761"/>
              <a:gd name="connsiteY18" fmla="*/ 2318405 h 4261505"/>
              <a:gd name="connsiteX19" fmla="*/ 487067 w 4414761"/>
              <a:gd name="connsiteY19" fmla="*/ 2327930 h 4261505"/>
              <a:gd name="connsiteX20" fmla="*/ 163217 w 4414761"/>
              <a:gd name="connsiteY20" fmla="*/ 2346980 h 4261505"/>
              <a:gd name="connsiteX21" fmla="*/ 115592 w 4414761"/>
              <a:gd name="connsiteY21" fmla="*/ 2366030 h 4261505"/>
              <a:gd name="connsiteX22" fmla="*/ 39392 w 4414761"/>
              <a:gd name="connsiteY22" fmla="*/ 2385080 h 4261505"/>
              <a:gd name="connsiteX23" fmla="*/ 29867 w 4414761"/>
              <a:gd name="connsiteY23" fmla="*/ 2451755 h 4261505"/>
              <a:gd name="connsiteX24" fmla="*/ 20342 w 4414761"/>
              <a:gd name="connsiteY24" fmla="*/ 2489855 h 4261505"/>
              <a:gd name="connsiteX25" fmla="*/ 10817 w 4414761"/>
              <a:gd name="connsiteY25" fmla="*/ 2537480 h 4261505"/>
              <a:gd name="connsiteX26" fmla="*/ 1292 w 4414761"/>
              <a:gd name="connsiteY26" fmla="*/ 2727980 h 4261505"/>
              <a:gd name="connsiteX27" fmla="*/ 10817 w 4414761"/>
              <a:gd name="connsiteY27" fmla="*/ 2804180 h 4261505"/>
              <a:gd name="connsiteX28" fmla="*/ 77492 w 4414761"/>
              <a:gd name="connsiteY28" fmla="*/ 2823230 h 4261505"/>
              <a:gd name="connsiteX29" fmla="*/ 163217 w 4414761"/>
              <a:gd name="connsiteY29" fmla="*/ 3004205 h 4261505"/>
              <a:gd name="connsiteX30" fmla="*/ 248942 w 4414761"/>
              <a:gd name="connsiteY30" fmla="*/ 3194705 h 4261505"/>
              <a:gd name="connsiteX31" fmla="*/ 287042 w 4414761"/>
              <a:gd name="connsiteY31" fmla="*/ 3261380 h 4261505"/>
              <a:gd name="connsiteX32" fmla="*/ 315617 w 4414761"/>
              <a:gd name="connsiteY32" fmla="*/ 3328055 h 4261505"/>
              <a:gd name="connsiteX33" fmla="*/ 353717 w 4414761"/>
              <a:gd name="connsiteY33" fmla="*/ 3432830 h 4261505"/>
              <a:gd name="connsiteX34" fmla="*/ 429917 w 4414761"/>
              <a:gd name="connsiteY34" fmla="*/ 3547130 h 4261505"/>
              <a:gd name="connsiteX35" fmla="*/ 487067 w 4414761"/>
              <a:gd name="connsiteY35" fmla="*/ 3642380 h 4261505"/>
              <a:gd name="connsiteX36" fmla="*/ 544217 w 4414761"/>
              <a:gd name="connsiteY36" fmla="*/ 3766205 h 4261505"/>
              <a:gd name="connsiteX37" fmla="*/ 753767 w 4414761"/>
              <a:gd name="connsiteY37" fmla="*/ 4023380 h 4261505"/>
              <a:gd name="connsiteX38" fmla="*/ 887117 w 4414761"/>
              <a:gd name="connsiteY38" fmla="*/ 4166255 h 4261505"/>
              <a:gd name="connsiteX39" fmla="*/ 963317 w 4414761"/>
              <a:gd name="connsiteY39" fmla="*/ 4232930 h 4261505"/>
              <a:gd name="connsiteX40" fmla="*/ 1010942 w 4414761"/>
              <a:gd name="connsiteY40" fmla="*/ 4261505 h 4261505"/>
              <a:gd name="connsiteX41" fmla="*/ 1172867 w 4414761"/>
              <a:gd name="connsiteY41" fmla="*/ 4099580 h 4261505"/>
              <a:gd name="connsiteX42" fmla="*/ 1363367 w 4414761"/>
              <a:gd name="connsiteY42" fmla="*/ 3928130 h 4261505"/>
              <a:gd name="connsiteX43" fmla="*/ 1477667 w 4414761"/>
              <a:gd name="connsiteY43" fmla="*/ 3813830 h 4261505"/>
              <a:gd name="connsiteX44" fmla="*/ 1630067 w 4414761"/>
              <a:gd name="connsiteY44" fmla="*/ 3690005 h 4261505"/>
              <a:gd name="connsiteX45" fmla="*/ 1706267 w 4414761"/>
              <a:gd name="connsiteY45" fmla="*/ 3613805 h 4261505"/>
              <a:gd name="connsiteX46" fmla="*/ 1801517 w 4414761"/>
              <a:gd name="connsiteY46" fmla="*/ 3537605 h 4261505"/>
              <a:gd name="connsiteX47" fmla="*/ 1868192 w 4414761"/>
              <a:gd name="connsiteY47" fmla="*/ 3461405 h 4261505"/>
              <a:gd name="connsiteX48" fmla="*/ 1963442 w 4414761"/>
              <a:gd name="connsiteY48" fmla="*/ 3366155 h 4261505"/>
              <a:gd name="connsiteX49" fmla="*/ 2039642 w 4414761"/>
              <a:gd name="connsiteY49" fmla="*/ 3242330 h 4261505"/>
              <a:gd name="connsiteX50" fmla="*/ 2096792 w 4414761"/>
              <a:gd name="connsiteY50" fmla="*/ 3185180 h 4261505"/>
              <a:gd name="connsiteX51" fmla="*/ 2153942 w 4414761"/>
              <a:gd name="connsiteY51" fmla="*/ 3118505 h 4261505"/>
              <a:gd name="connsiteX52" fmla="*/ 2306342 w 4414761"/>
              <a:gd name="connsiteY52" fmla="*/ 3004205 h 4261505"/>
              <a:gd name="connsiteX53" fmla="*/ 2553992 w 4414761"/>
              <a:gd name="connsiteY53" fmla="*/ 2861330 h 4261505"/>
              <a:gd name="connsiteX54" fmla="*/ 2649242 w 4414761"/>
              <a:gd name="connsiteY54" fmla="*/ 2823230 h 4261505"/>
              <a:gd name="connsiteX55" fmla="*/ 2801642 w 4414761"/>
              <a:gd name="connsiteY55" fmla="*/ 2737505 h 4261505"/>
              <a:gd name="connsiteX56" fmla="*/ 2887367 w 4414761"/>
              <a:gd name="connsiteY56" fmla="*/ 2699405 h 4261505"/>
              <a:gd name="connsiteX57" fmla="*/ 3058817 w 4414761"/>
              <a:gd name="connsiteY57" fmla="*/ 2632730 h 4261505"/>
              <a:gd name="connsiteX58" fmla="*/ 3582692 w 4414761"/>
              <a:gd name="connsiteY58" fmla="*/ 2670830 h 4261505"/>
              <a:gd name="connsiteX59" fmla="*/ 3687467 w 4414761"/>
              <a:gd name="connsiteY59" fmla="*/ 2699405 h 4261505"/>
              <a:gd name="connsiteX60" fmla="*/ 3877967 w 4414761"/>
              <a:gd name="connsiteY60" fmla="*/ 2737505 h 4261505"/>
              <a:gd name="connsiteX61" fmla="*/ 4278017 w 4414761"/>
              <a:gd name="connsiteY61" fmla="*/ 2756555 h 4261505"/>
              <a:gd name="connsiteX62" fmla="*/ 4411367 w 4414761"/>
              <a:gd name="connsiteY62" fmla="*/ 2756555 h 4261505"/>
              <a:gd name="connsiteX63" fmla="*/ 4370092 w 4414761"/>
              <a:gd name="connsiteY63" fmla="*/ 2708930 h 4261505"/>
              <a:gd name="connsiteX64" fmla="*/ 4316117 w 4414761"/>
              <a:gd name="connsiteY64" fmla="*/ 2537480 h 4261505"/>
              <a:gd name="connsiteX65" fmla="*/ 4265317 w 4414761"/>
              <a:gd name="connsiteY65" fmla="*/ 2442230 h 4261505"/>
              <a:gd name="connsiteX66" fmla="*/ 4144667 w 4414761"/>
              <a:gd name="connsiteY66" fmla="*/ 2118380 h 4261505"/>
              <a:gd name="connsiteX67" fmla="*/ 4039892 w 4414761"/>
              <a:gd name="connsiteY67" fmla="*/ 1715155 h 4261505"/>
              <a:gd name="connsiteX68" fmla="*/ 4008142 w 4414761"/>
              <a:gd name="connsiteY68" fmla="*/ 1645305 h 4261505"/>
              <a:gd name="connsiteX69" fmla="*/ 3804942 w 4414761"/>
              <a:gd name="connsiteY69" fmla="*/ 1680230 h 4261505"/>
              <a:gd name="connsiteX70" fmla="*/ 3487442 w 4414761"/>
              <a:gd name="connsiteY70" fmla="*/ 1743730 h 4261505"/>
              <a:gd name="connsiteX71" fmla="*/ 3233442 w 4414761"/>
              <a:gd name="connsiteY71" fmla="*/ 1762780 h 4261505"/>
              <a:gd name="connsiteX72" fmla="*/ 2490492 w 4414761"/>
              <a:gd name="connsiteY72" fmla="*/ 1791355 h 4261505"/>
              <a:gd name="connsiteX73" fmla="*/ 2474617 w 4414761"/>
              <a:gd name="connsiteY73" fmla="*/ 1569105 h 4261505"/>
              <a:gd name="connsiteX74" fmla="*/ 2480967 w 4414761"/>
              <a:gd name="connsiteY74" fmla="*/ 1308755 h 4261505"/>
              <a:gd name="connsiteX75" fmla="*/ 2496842 w 4414761"/>
              <a:gd name="connsiteY75" fmla="*/ 1105555 h 4261505"/>
              <a:gd name="connsiteX76" fmla="*/ 2639717 w 4414761"/>
              <a:gd name="connsiteY76" fmla="*/ 1042055 h 4261505"/>
              <a:gd name="connsiteX77" fmla="*/ 2798467 w 4414761"/>
              <a:gd name="connsiteY77" fmla="*/ 949980 h 4261505"/>
              <a:gd name="connsiteX78" fmla="*/ 2719092 w 4414761"/>
              <a:gd name="connsiteY78" fmla="*/ 530880 h 4261505"/>
              <a:gd name="connsiteX0" fmla="*/ 2719092 w 4421022"/>
              <a:gd name="connsiteY0" fmla="*/ 530880 h 4261505"/>
              <a:gd name="connsiteX1" fmla="*/ 2646067 w 4421022"/>
              <a:gd name="connsiteY1" fmla="*/ 181631 h 4261505"/>
              <a:gd name="connsiteX2" fmla="*/ 2553992 w 4421022"/>
              <a:gd name="connsiteY2" fmla="*/ 655 h 4261505"/>
              <a:gd name="connsiteX3" fmla="*/ 1925342 w 4421022"/>
              <a:gd name="connsiteY3" fmla="*/ 127655 h 4261505"/>
              <a:gd name="connsiteX4" fmla="*/ 1537992 w 4421022"/>
              <a:gd name="connsiteY4" fmla="*/ 302280 h 4261505"/>
              <a:gd name="connsiteX5" fmla="*/ 1245892 w 4421022"/>
              <a:gd name="connsiteY5" fmla="*/ 445155 h 4261505"/>
              <a:gd name="connsiteX6" fmla="*/ 871242 w 4421022"/>
              <a:gd name="connsiteY6" fmla="*/ 600730 h 4261505"/>
              <a:gd name="connsiteX7" fmla="*/ 417217 w 4421022"/>
              <a:gd name="connsiteY7" fmla="*/ 781705 h 4261505"/>
              <a:gd name="connsiteX8" fmla="*/ 515642 w 4421022"/>
              <a:gd name="connsiteY8" fmla="*/ 883305 h 4261505"/>
              <a:gd name="connsiteX9" fmla="*/ 810917 w 4421022"/>
              <a:gd name="connsiteY9" fmla="*/ 1315105 h 4261505"/>
              <a:gd name="connsiteX10" fmla="*/ 874417 w 4421022"/>
              <a:gd name="connsiteY10" fmla="*/ 1559580 h 4261505"/>
              <a:gd name="connsiteX11" fmla="*/ 985542 w 4421022"/>
              <a:gd name="connsiteY11" fmla="*/ 1743730 h 4261505"/>
              <a:gd name="connsiteX12" fmla="*/ 1179217 w 4421022"/>
              <a:gd name="connsiteY12" fmla="*/ 1985030 h 4261505"/>
              <a:gd name="connsiteX13" fmla="*/ 1049042 w 4421022"/>
              <a:gd name="connsiteY13" fmla="*/ 2061230 h 4261505"/>
              <a:gd name="connsiteX14" fmla="*/ 953792 w 4421022"/>
              <a:gd name="connsiteY14" fmla="*/ 2099330 h 4261505"/>
              <a:gd name="connsiteX15" fmla="*/ 763292 w 4421022"/>
              <a:gd name="connsiteY15" fmla="*/ 2185055 h 4261505"/>
              <a:gd name="connsiteX16" fmla="*/ 639467 w 4421022"/>
              <a:gd name="connsiteY16" fmla="*/ 2232680 h 4261505"/>
              <a:gd name="connsiteX17" fmla="*/ 572792 w 4421022"/>
              <a:gd name="connsiteY17" fmla="*/ 2280305 h 4261505"/>
              <a:gd name="connsiteX18" fmla="*/ 544217 w 4421022"/>
              <a:gd name="connsiteY18" fmla="*/ 2318405 h 4261505"/>
              <a:gd name="connsiteX19" fmla="*/ 487067 w 4421022"/>
              <a:gd name="connsiteY19" fmla="*/ 2327930 h 4261505"/>
              <a:gd name="connsiteX20" fmla="*/ 163217 w 4421022"/>
              <a:gd name="connsiteY20" fmla="*/ 2346980 h 4261505"/>
              <a:gd name="connsiteX21" fmla="*/ 115592 w 4421022"/>
              <a:gd name="connsiteY21" fmla="*/ 2366030 h 4261505"/>
              <a:gd name="connsiteX22" fmla="*/ 39392 w 4421022"/>
              <a:gd name="connsiteY22" fmla="*/ 2385080 h 4261505"/>
              <a:gd name="connsiteX23" fmla="*/ 29867 w 4421022"/>
              <a:gd name="connsiteY23" fmla="*/ 2451755 h 4261505"/>
              <a:gd name="connsiteX24" fmla="*/ 20342 w 4421022"/>
              <a:gd name="connsiteY24" fmla="*/ 2489855 h 4261505"/>
              <a:gd name="connsiteX25" fmla="*/ 10817 w 4421022"/>
              <a:gd name="connsiteY25" fmla="*/ 2537480 h 4261505"/>
              <a:gd name="connsiteX26" fmla="*/ 1292 w 4421022"/>
              <a:gd name="connsiteY26" fmla="*/ 2727980 h 4261505"/>
              <a:gd name="connsiteX27" fmla="*/ 10817 w 4421022"/>
              <a:gd name="connsiteY27" fmla="*/ 2804180 h 4261505"/>
              <a:gd name="connsiteX28" fmla="*/ 77492 w 4421022"/>
              <a:gd name="connsiteY28" fmla="*/ 2823230 h 4261505"/>
              <a:gd name="connsiteX29" fmla="*/ 163217 w 4421022"/>
              <a:gd name="connsiteY29" fmla="*/ 3004205 h 4261505"/>
              <a:gd name="connsiteX30" fmla="*/ 248942 w 4421022"/>
              <a:gd name="connsiteY30" fmla="*/ 3194705 h 4261505"/>
              <a:gd name="connsiteX31" fmla="*/ 287042 w 4421022"/>
              <a:gd name="connsiteY31" fmla="*/ 3261380 h 4261505"/>
              <a:gd name="connsiteX32" fmla="*/ 315617 w 4421022"/>
              <a:gd name="connsiteY32" fmla="*/ 3328055 h 4261505"/>
              <a:gd name="connsiteX33" fmla="*/ 353717 w 4421022"/>
              <a:gd name="connsiteY33" fmla="*/ 3432830 h 4261505"/>
              <a:gd name="connsiteX34" fmla="*/ 429917 w 4421022"/>
              <a:gd name="connsiteY34" fmla="*/ 3547130 h 4261505"/>
              <a:gd name="connsiteX35" fmla="*/ 487067 w 4421022"/>
              <a:gd name="connsiteY35" fmla="*/ 3642380 h 4261505"/>
              <a:gd name="connsiteX36" fmla="*/ 544217 w 4421022"/>
              <a:gd name="connsiteY36" fmla="*/ 3766205 h 4261505"/>
              <a:gd name="connsiteX37" fmla="*/ 753767 w 4421022"/>
              <a:gd name="connsiteY37" fmla="*/ 4023380 h 4261505"/>
              <a:gd name="connsiteX38" fmla="*/ 887117 w 4421022"/>
              <a:gd name="connsiteY38" fmla="*/ 4166255 h 4261505"/>
              <a:gd name="connsiteX39" fmla="*/ 963317 w 4421022"/>
              <a:gd name="connsiteY39" fmla="*/ 4232930 h 4261505"/>
              <a:gd name="connsiteX40" fmla="*/ 1010942 w 4421022"/>
              <a:gd name="connsiteY40" fmla="*/ 4261505 h 4261505"/>
              <a:gd name="connsiteX41" fmla="*/ 1172867 w 4421022"/>
              <a:gd name="connsiteY41" fmla="*/ 4099580 h 4261505"/>
              <a:gd name="connsiteX42" fmla="*/ 1363367 w 4421022"/>
              <a:gd name="connsiteY42" fmla="*/ 3928130 h 4261505"/>
              <a:gd name="connsiteX43" fmla="*/ 1477667 w 4421022"/>
              <a:gd name="connsiteY43" fmla="*/ 3813830 h 4261505"/>
              <a:gd name="connsiteX44" fmla="*/ 1630067 w 4421022"/>
              <a:gd name="connsiteY44" fmla="*/ 3690005 h 4261505"/>
              <a:gd name="connsiteX45" fmla="*/ 1706267 w 4421022"/>
              <a:gd name="connsiteY45" fmla="*/ 3613805 h 4261505"/>
              <a:gd name="connsiteX46" fmla="*/ 1801517 w 4421022"/>
              <a:gd name="connsiteY46" fmla="*/ 3537605 h 4261505"/>
              <a:gd name="connsiteX47" fmla="*/ 1868192 w 4421022"/>
              <a:gd name="connsiteY47" fmla="*/ 3461405 h 4261505"/>
              <a:gd name="connsiteX48" fmla="*/ 1963442 w 4421022"/>
              <a:gd name="connsiteY48" fmla="*/ 3366155 h 4261505"/>
              <a:gd name="connsiteX49" fmla="*/ 2039642 w 4421022"/>
              <a:gd name="connsiteY49" fmla="*/ 3242330 h 4261505"/>
              <a:gd name="connsiteX50" fmla="*/ 2096792 w 4421022"/>
              <a:gd name="connsiteY50" fmla="*/ 3185180 h 4261505"/>
              <a:gd name="connsiteX51" fmla="*/ 2153942 w 4421022"/>
              <a:gd name="connsiteY51" fmla="*/ 3118505 h 4261505"/>
              <a:gd name="connsiteX52" fmla="*/ 2306342 w 4421022"/>
              <a:gd name="connsiteY52" fmla="*/ 3004205 h 4261505"/>
              <a:gd name="connsiteX53" fmla="*/ 2553992 w 4421022"/>
              <a:gd name="connsiteY53" fmla="*/ 2861330 h 4261505"/>
              <a:gd name="connsiteX54" fmla="*/ 2649242 w 4421022"/>
              <a:gd name="connsiteY54" fmla="*/ 2823230 h 4261505"/>
              <a:gd name="connsiteX55" fmla="*/ 2801642 w 4421022"/>
              <a:gd name="connsiteY55" fmla="*/ 2737505 h 4261505"/>
              <a:gd name="connsiteX56" fmla="*/ 2887367 w 4421022"/>
              <a:gd name="connsiteY56" fmla="*/ 2699405 h 4261505"/>
              <a:gd name="connsiteX57" fmla="*/ 3058817 w 4421022"/>
              <a:gd name="connsiteY57" fmla="*/ 2632730 h 4261505"/>
              <a:gd name="connsiteX58" fmla="*/ 3582692 w 4421022"/>
              <a:gd name="connsiteY58" fmla="*/ 2670830 h 4261505"/>
              <a:gd name="connsiteX59" fmla="*/ 3687467 w 4421022"/>
              <a:gd name="connsiteY59" fmla="*/ 2699405 h 4261505"/>
              <a:gd name="connsiteX60" fmla="*/ 3877967 w 4421022"/>
              <a:gd name="connsiteY60" fmla="*/ 2737505 h 4261505"/>
              <a:gd name="connsiteX61" fmla="*/ 4176417 w 4421022"/>
              <a:gd name="connsiteY61" fmla="*/ 2756555 h 4261505"/>
              <a:gd name="connsiteX62" fmla="*/ 4411367 w 4421022"/>
              <a:gd name="connsiteY62" fmla="*/ 2756555 h 4261505"/>
              <a:gd name="connsiteX63" fmla="*/ 4370092 w 4421022"/>
              <a:gd name="connsiteY63" fmla="*/ 2708930 h 4261505"/>
              <a:gd name="connsiteX64" fmla="*/ 4316117 w 4421022"/>
              <a:gd name="connsiteY64" fmla="*/ 2537480 h 4261505"/>
              <a:gd name="connsiteX65" fmla="*/ 4265317 w 4421022"/>
              <a:gd name="connsiteY65" fmla="*/ 2442230 h 4261505"/>
              <a:gd name="connsiteX66" fmla="*/ 4144667 w 4421022"/>
              <a:gd name="connsiteY66" fmla="*/ 2118380 h 4261505"/>
              <a:gd name="connsiteX67" fmla="*/ 4039892 w 4421022"/>
              <a:gd name="connsiteY67" fmla="*/ 1715155 h 4261505"/>
              <a:gd name="connsiteX68" fmla="*/ 4008142 w 4421022"/>
              <a:gd name="connsiteY68" fmla="*/ 1645305 h 4261505"/>
              <a:gd name="connsiteX69" fmla="*/ 3804942 w 4421022"/>
              <a:gd name="connsiteY69" fmla="*/ 1680230 h 4261505"/>
              <a:gd name="connsiteX70" fmla="*/ 3487442 w 4421022"/>
              <a:gd name="connsiteY70" fmla="*/ 1743730 h 4261505"/>
              <a:gd name="connsiteX71" fmla="*/ 3233442 w 4421022"/>
              <a:gd name="connsiteY71" fmla="*/ 1762780 h 4261505"/>
              <a:gd name="connsiteX72" fmla="*/ 2490492 w 4421022"/>
              <a:gd name="connsiteY72" fmla="*/ 1791355 h 4261505"/>
              <a:gd name="connsiteX73" fmla="*/ 2474617 w 4421022"/>
              <a:gd name="connsiteY73" fmla="*/ 1569105 h 4261505"/>
              <a:gd name="connsiteX74" fmla="*/ 2480967 w 4421022"/>
              <a:gd name="connsiteY74" fmla="*/ 1308755 h 4261505"/>
              <a:gd name="connsiteX75" fmla="*/ 2496842 w 4421022"/>
              <a:gd name="connsiteY75" fmla="*/ 1105555 h 4261505"/>
              <a:gd name="connsiteX76" fmla="*/ 2639717 w 4421022"/>
              <a:gd name="connsiteY76" fmla="*/ 1042055 h 4261505"/>
              <a:gd name="connsiteX77" fmla="*/ 2798467 w 4421022"/>
              <a:gd name="connsiteY77" fmla="*/ 949980 h 4261505"/>
              <a:gd name="connsiteX78" fmla="*/ 2719092 w 4421022"/>
              <a:gd name="connsiteY78" fmla="*/ 530880 h 4261505"/>
              <a:gd name="connsiteX0" fmla="*/ 2719092 w 4388978"/>
              <a:gd name="connsiteY0" fmla="*/ 530880 h 4261505"/>
              <a:gd name="connsiteX1" fmla="*/ 2646067 w 4388978"/>
              <a:gd name="connsiteY1" fmla="*/ 181631 h 4261505"/>
              <a:gd name="connsiteX2" fmla="*/ 2553992 w 4388978"/>
              <a:gd name="connsiteY2" fmla="*/ 655 h 4261505"/>
              <a:gd name="connsiteX3" fmla="*/ 1925342 w 4388978"/>
              <a:gd name="connsiteY3" fmla="*/ 127655 h 4261505"/>
              <a:gd name="connsiteX4" fmla="*/ 1537992 w 4388978"/>
              <a:gd name="connsiteY4" fmla="*/ 302280 h 4261505"/>
              <a:gd name="connsiteX5" fmla="*/ 1245892 w 4388978"/>
              <a:gd name="connsiteY5" fmla="*/ 445155 h 4261505"/>
              <a:gd name="connsiteX6" fmla="*/ 871242 w 4388978"/>
              <a:gd name="connsiteY6" fmla="*/ 600730 h 4261505"/>
              <a:gd name="connsiteX7" fmla="*/ 417217 w 4388978"/>
              <a:gd name="connsiteY7" fmla="*/ 781705 h 4261505"/>
              <a:gd name="connsiteX8" fmla="*/ 515642 w 4388978"/>
              <a:gd name="connsiteY8" fmla="*/ 883305 h 4261505"/>
              <a:gd name="connsiteX9" fmla="*/ 810917 w 4388978"/>
              <a:gd name="connsiteY9" fmla="*/ 1315105 h 4261505"/>
              <a:gd name="connsiteX10" fmla="*/ 874417 w 4388978"/>
              <a:gd name="connsiteY10" fmla="*/ 1559580 h 4261505"/>
              <a:gd name="connsiteX11" fmla="*/ 985542 w 4388978"/>
              <a:gd name="connsiteY11" fmla="*/ 1743730 h 4261505"/>
              <a:gd name="connsiteX12" fmla="*/ 1179217 w 4388978"/>
              <a:gd name="connsiteY12" fmla="*/ 1985030 h 4261505"/>
              <a:gd name="connsiteX13" fmla="*/ 1049042 w 4388978"/>
              <a:gd name="connsiteY13" fmla="*/ 2061230 h 4261505"/>
              <a:gd name="connsiteX14" fmla="*/ 953792 w 4388978"/>
              <a:gd name="connsiteY14" fmla="*/ 2099330 h 4261505"/>
              <a:gd name="connsiteX15" fmla="*/ 763292 w 4388978"/>
              <a:gd name="connsiteY15" fmla="*/ 2185055 h 4261505"/>
              <a:gd name="connsiteX16" fmla="*/ 639467 w 4388978"/>
              <a:gd name="connsiteY16" fmla="*/ 2232680 h 4261505"/>
              <a:gd name="connsiteX17" fmla="*/ 572792 w 4388978"/>
              <a:gd name="connsiteY17" fmla="*/ 2280305 h 4261505"/>
              <a:gd name="connsiteX18" fmla="*/ 544217 w 4388978"/>
              <a:gd name="connsiteY18" fmla="*/ 2318405 h 4261505"/>
              <a:gd name="connsiteX19" fmla="*/ 487067 w 4388978"/>
              <a:gd name="connsiteY19" fmla="*/ 2327930 h 4261505"/>
              <a:gd name="connsiteX20" fmla="*/ 163217 w 4388978"/>
              <a:gd name="connsiteY20" fmla="*/ 2346980 h 4261505"/>
              <a:gd name="connsiteX21" fmla="*/ 115592 w 4388978"/>
              <a:gd name="connsiteY21" fmla="*/ 2366030 h 4261505"/>
              <a:gd name="connsiteX22" fmla="*/ 39392 w 4388978"/>
              <a:gd name="connsiteY22" fmla="*/ 2385080 h 4261505"/>
              <a:gd name="connsiteX23" fmla="*/ 29867 w 4388978"/>
              <a:gd name="connsiteY23" fmla="*/ 2451755 h 4261505"/>
              <a:gd name="connsiteX24" fmla="*/ 20342 w 4388978"/>
              <a:gd name="connsiteY24" fmla="*/ 2489855 h 4261505"/>
              <a:gd name="connsiteX25" fmla="*/ 10817 w 4388978"/>
              <a:gd name="connsiteY25" fmla="*/ 2537480 h 4261505"/>
              <a:gd name="connsiteX26" fmla="*/ 1292 w 4388978"/>
              <a:gd name="connsiteY26" fmla="*/ 2727980 h 4261505"/>
              <a:gd name="connsiteX27" fmla="*/ 10817 w 4388978"/>
              <a:gd name="connsiteY27" fmla="*/ 2804180 h 4261505"/>
              <a:gd name="connsiteX28" fmla="*/ 77492 w 4388978"/>
              <a:gd name="connsiteY28" fmla="*/ 2823230 h 4261505"/>
              <a:gd name="connsiteX29" fmla="*/ 163217 w 4388978"/>
              <a:gd name="connsiteY29" fmla="*/ 3004205 h 4261505"/>
              <a:gd name="connsiteX30" fmla="*/ 248942 w 4388978"/>
              <a:gd name="connsiteY30" fmla="*/ 3194705 h 4261505"/>
              <a:gd name="connsiteX31" fmla="*/ 287042 w 4388978"/>
              <a:gd name="connsiteY31" fmla="*/ 3261380 h 4261505"/>
              <a:gd name="connsiteX32" fmla="*/ 315617 w 4388978"/>
              <a:gd name="connsiteY32" fmla="*/ 3328055 h 4261505"/>
              <a:gd name="connsiteX33" fmla="*/ 353717 w 4388978"/>
              <a:gd name="connsiteY33" fmla="*/ 3432830 h 4261505"/>
              <a:gd name="connsiteX34" fmla="*/ 429917 w 4388978"/>
              <a:gd name="connsiteY34" fmla="*/ 3547130 h 4261505"/>
              <a:gd name="connsiteX35" fmla="*/ 487067 w 4388978"/>
              <a:gd name="connsiteY35" fmla="*/ 3642380 h 4261505"/>
              <a:gd name="connsiteX36" fmla="*/ 544217 w 4388978"/>
              <a:gd name="connsiteY36" fmla="*/ 3766205 h 4261505"/>
              <a:gd name="connsiteX37" fmla="*/ 753767 w 4388978"/>
              <a:gd name="connsiteY37" fmla="*/ 4023380 h 4261505"/>
              <a:gd name="connsiteX38" fmla="*/ 887117 w 4388978"/>
              <a:gd name="connsiteY38" fmla="*/ 4166255 h 4261505"/>
              <a:gd name="connsiteX39" fmla="*/ 963317 w 4388978"/>
              <a:gd name="connsiteY39" fmla="*/ 4232930 h 4261505"/>
              <a:gd name="connsiteX40" fmla="*/ 1010942 w 4388978"/>
              <a:gd name="connsiteY40" fmla="*/ 4261505 h 4261505"/>
              <a:gd name="connsiteX41" fmla="*/ 1172867 w 4388978"/>
              <a:gd name="connsiteY41" fmla="*/ 4099580 h 4261505"/>
              <a:gd name="connsiteX42" fmla="*/ 1363367 w 4388978"/>
              <a:gd name="connsiteY42" fmla="*/ 3928130 h 4261505"/>
              <a:gd name="connsiteX43" fmla="*/ 1477667 w 4388978"/>
              <a:gd name="connsiteY43" fmla="*/ 3813830 h 4261505"/>
              <a:gd name="connsiteX44" fmla="*/ 1630067 w 4388978"/>
              <a:gd name="connsiteY44" fmla="*/ 3690005 h 4261505"/>
              <a:gd name="connsiteX45" fmla="*/ 1706267 w 4388978"/>
              <a:gd name="connsiteY45" fmla="*/ 3613805 h 4261505"/>
              <a:gd name="connsiteX46" fmla="*/ 1801517 w 4388978"/>
              <a:gd name="connsiteY46" fmla="*/ 3537605 h 4261505"/>
              <a:gd name="connsiteX47" fmla="*/ 1868192 w 4388978"/>
              <a:gd name="connsiteY47" fmla="*/ 3461405 h 4261505"/>
              <a:gd name="connsiteX48" fmla="*/ 1963442 w 4388978"/>
              <a:gd name="connsiteY48" fmla="*/ 3366155 h 4261505"/>
              <a:gd name="connsiteX49" fmla="*/ 2039642 w 4388978"/>
              <a:gd name="connsiteY49" fmla="*/ 3242330 h 4261505"/>
              <a:gd name="connsiteX50" fmla="*/ 2096792 w 4388978"/>
              <a:gd name="connsiteY50" fmla="*/ 3185180 h 4261505"/>
              <a:gd name="connsiteX51" fmla="*/ 2153942 w 4388978"/>
              <a:gd name="connsiteY51" fmla="*/ 3118505 h 4261505"/>
              <a:gd name="connsiteX52" fmla="*/ 2306342 w 4388978"/>
              <a:gd name="connsiteY52" fmla="*/ 3004205 h 4261505"/>
              <a:gd name="connsiteX53" fmla="*/ 2553992 w 4388978"/>
              <a:gd name="connsiteY53" fmla="*/ 2861330 h 4261505"/>
              <a:gd name="connsiteX54" fmla="*/ 2649242 w 4388978"/>
              <a:gd name="connsiteY54" fmla="*/ 2823230 h 4261505"/>
              <a:gd name="connsiteX55" fmla="*/ 2801642 w 4388978"/>
              <a:gd name="connsiteY55" fmla="*/ 2737505 h 4261505"/>
              <a:gd name="connsiteX56" fmla="*/ 2887367 w 4388978"/>
              <a:gd name="connsiteY56" fmla="*/ 2699405 h 4261505"/>
              <a:gd name="connsiteX57" fmla="*/ 3058817 w 4388978"/>
              <a:gd name="connsiteY57" fmla="*/ 2632730 h 4261505"/>
              <a:gd name="connsiteX58" fmla="*/ 3582692 w 4388978"/>
              <a:gd name="connsiteY58" fmla="*/ 2670830 h 4261505"/>
              <a:gd name="connsiteX59" fmla="*/ 3687467 w 4388978"/>
              <a:gd name="connsiteY59" fmla="*/ 2699405 h 4261505"/>
              <a:gd name="connsiteX60" fmla="*/ 3877967 w 4388978"/>
              <a:gd name="connsiteY60" fmla="*/ 2737505 h 4261505"/>
              <a:gd name="connsiteX61" fmla="*/ 4176417 w 4388978"/>
              <a:gd name="connsiteY61" fmla="*/ 2756555 h 4261505"/>
              <a:gd name="connsiteX62" fmla="*/ 4373267 w 4388978"/>
              <a:gd name="connsiteY62" fmla="*/ 2762905 h 4261505"/>
              <a:gd name="connsiteX63" fmla="*/ 4370092 w 4388978"/>
              <a:gd name="connsiteY63" fmla="*/ 2708930 h 4261505"/>
              <a:gd name="connsiteX64" fmla="*/ 4316117 w 4388978"/>
              <a:gd name="connsiteY64" fmla="*/ 2537480 h 4261505"/>
              <a:gd name="connsiteX65" fmla="*/ 4265317 w 4388978"/>
              <a:gd name="connsiteY65" fmla="*/ 2442230 h 4261505"/>
              <a:gd name="connsiteX66" fmla="*/ 4144667 w 4388978"/>
              <a:gd name="connsiteY66" fmla="*/ 2118380 h 4261505"/>
              <a:gd name="connsiteX67" fmla="*/ 4039892 w 4388978"/>
              <a:gd name="connsiteY67" fmla="*/ 1715155 h 4261505"/>
              <a:gd name="connsiteX68" fmla="*/ 4008142 w 4388978"/>
              <a:gd name="connsiteY68" fmla="*/ 1645305 h 4261505"/>
              <a:gd name="connsiteX69" fmla="*/ 3804942 w 4388978"/>
              <a:gd name="connsiteY69" fmla="*/ 1680230 h 4261505"/>
              <a:gd name="connsiteX70" fmla="*/ 3487442 w 4388978"/>
              <a:gd name="connsiteY70" fmla="*/ 1743730 h 4261505"/>
              <a:gd name="connsiteX71" fmla="*/ 3233442 w 4388978"/>
              <a:gd name="connsiteY71" fmla="*/ 1762780 h 4261505"/>
              <a:gd name="connsiteX72" fmla="*/ 2490492 w 4388978"/>
              <a:gd name="connsiteY72" fmla="*/ 1791355 h 4261505"/>
              <a:gd name="connsiteX73" fmla="*/ 2474617 w 4388978"/>
              <a:gd name="connsiteY73" fmla="*/ 1569105 h 4261505"/>
              <a:gd name="connsiteX74" fmla="*/ 2480967 w 4388978"/>
              <a:gd name="connsiteY74" fmla="*/ 1308755 h 4261505"/>
              <a:gd name="connsiteX75" fmla="*/ 2496842 w 4388978"/>
              <a:gd name="connsiteY75" fmla="*/ 1105555 h 4261505"/>
              <a:gd name="connsiteX76" fmla="*/ 2639717 w 4388978"/>
              <a:gd name="connsiteY76" fmla="*/ 1042055 h 4261505"/>
              <a:gd name="connsiteX77" fmla="*/ 2798467 w 4388978"/>
              <a:gd name="connsiteY77" fmla="*/ 949980 h 4261505"/>
              <a:gd name="connsiteX78" fmla="*/ 2719092 w 4388978"/>
              <a:gd name="connsiteY78" fmla="*/ 530880 h 4261505"/>
              <a:gd name="connsiteX0" fmla="*/ 2719092 w 4382715"/>
              <a:gd name="connsiteY0" fmla="*/ 530880 h 4261505"/>
              <a:gd name="connsiteX1" fmla="*/ 2646067 w 4382715"/>
              <a:gd name="connsiteY1" fmla="*/ 181631 h 4261505"/>
              <a:gd name="connsiteX2" fmla="*/ 2553992 w 4382715"/>
              <a:gd name="connsiteY2" fmla="*/ 655 h 4261505"/>
              <a:gd name="connsiteX3" fmla="*/ 1925342 w 4382715"/>
              <a:gd name="connsiteY3" fmla="*/ 127655 h 4261505"/>
              <a:gd name="connsiteX4" fmla="*/ 1537992 w 4382715"/>
              <a:gd name="connsiteY4" fmla="*/ 302280 h 4261505"/>
              <a:gd name="connsiteX5" fmla="*/ 1245892 w 4382715"/>
              <a:gd name="connsiteY5" fmla="*/ 445155 h 4261505"/>
              <a:gd name="connsiteX6" fmla="*/ 871242 w 4382715"/>
              <a:gd name="connsiteY6" fmla="*/ 600730 h 4261505"/>
              <a:gd name="connsiteX7" fmla="*/ 417217 w 4382715"/>
              <a:gd name="connsiteY7" fmla="*/ 781705 h 4261505"/>
              <a:gd name="connsiteX8" fmla="*/ 515642 w 4382715"/>
              <a:gd name="connsiteY8" fmla="*/ 883305 h 4261505"/>
              <a:gd name="connsiteX9" fmla="*/ 810917 w 4382715"/>
              <a:gd name="connsiteY9" fmla="*/ 1315105 h 4261505"/>
              <a:gd name="connsiteX10" fmla="*/ 874417 w 4382715"/>
              <a:gd name="connsiteY10" fmla="*/ 1559580 h 4261505"/>
              <a:gd name="connsiteX11" fmla="*/ 985542 w 4382715"/>
              <a:gd name="connsiteY11" fmla="*/ 1743730 h 4261505"/>
              <a:gd name="connsiteX12" fmla="*/ 1179217 w 4382715"/>
              <a:gd name="connsiteY12" fmla="*/ 1985030 h 4261505"/>
              <a:gd name="connsiteX13" fmla="*/ 1049042 w 4382715"/>
              <a:gd name="connsiteY13" fmla="*/ 2061230 h 4261505"/>
              <a:gd name="connsiteX14" fmla="*/ 953792 w 4382715"/>
              <a:gd name="connsiteY14" fmla="*/ 2099330 h 4261505"/>
              <a:gd name="connsiteX15" fmla="*/ 763292 w 4382715"/>
              <a:gd name="connsiteY15" fmla="*/ 2185055 h 4261505"/>
              <a:gd name="connsiteX16" fmla="*/ 639467 w 4382715"/>
              <a:gd name="connsiteY16" fmla="*/ 2232680 h 4261505"/>
              <a:gd name="connsiteX17" fmla="*/ 572792 w 4382715"/>
              <a:gd name="connsiteY17" fmla="*/ 2280305 h 4261505"/>
              <a:gd name="connsiteX18" fmla="*/ 544217 w 4382715"/>
              <a:gd name="connsiteY18" fmla="*/ 2318405 h 4261505"/>
              <a:gd name="connsiteX19" fmla="*/ 487067 w 4382715"/>
              <a:gd name="connsiteY19" fmla="*/ 2327930 h 4261505"/>
              <a:gd name="connsiteX20" fmla="*/ 163217 w 4382715"/>
              <a:gd name="connsiteY20" fmla="*/ 2346980 h 4261505"/>
              <a:gd name="connsiteX21" fmla="*/ 115592 w 4382715"/>
              <a:gd name="connsiteY21" fmla="*/ 2366030 h 4261505"/>
              <a:gd name="connsiteX22" fmla="*/ 39392 w 4382715"/>
              <a:gd name="connsiteY22" fmla="*/ 2385080 h 4261505"/>
              <a:gd name="connsiteX23" fmla="*/ 29867 w 4382715"/>
              <a:gd name="connsiteY23" fmla="*/ 2451755 h 4261505"/>
              <a:gd name="connsiteX24" fmla="*/ 20342 w 4382715"/>
              <a:gd name="connsiteY24" fmla="*/ 2489855 h 4261505"/>
              <a:gd name="connsiteX25" fmla="*/ 10817 w 4382715"/>
              <a:gd name="connsiteY25" fmla="*/ 2537480 h 4261505"/>
              <a:gd name="connsiteX26" fmla="*/ 1292 w 4382715"/>
              <a:gd name="connsiteY26" fmla="*/ 2727980 h 4261505"/>
              <a:gd name="connsiteX27" fmla="*/ 10817 w 4382715"/>
              <a:gd name="connsiteY27" fmla="*/ 2804180 h 4261505"/>
              <a:gd name="connsiteX28" fmla="*/ 77492 w 4382715"/>
              <a:gd name="connsiteY28" fmla="*/ 2823230 h 4261505"/>
              <a:gd name="connsiteX29" fmla="*/ 163217 w 4382715"/>
              <a:gd name="connsiteY29" fmla="*/ 3004205 h 4261505"/>
              <a:gd name="connsiteX30" fmla="*/ 248942 w 4382715"/>
              <a:gd name="connsiteY30" fmla="*/ 3194705 h 4261505"/>
              <a:gd name="connsiteX31" fmla="*/ 287042 w 4382715"/>
              <a:gd name="connsiteY31" fmla="*/ 3261380 h 4261505"/>
              <a:gd name="connsiteX32" fmla="*/ 315617 w 4382715"/>
              <a:gd name="connsiteY32" fmla="*/ 3328055 h 4261505"/>
              <a:gd name="connsiteX33" fmla="*/ 353717 w 4382715"/>
              <a:gd name="connsiteY33" fmla="*/ 3432830 h 4261505"/>
              <a:gd name="connsiteX34" fmla="*/ 429917 w 4382715"/>
              <a:gd name="connsiteY34" fmla="*/ 3547130 h 4261505"/>
              <a:gd name="connsiteX35" fmla="*/ 487067 w 4382715"/>
              <a:gd name="connsiteY35" fmla="*/ 3642380 h 4261505"/>
              <a:gd name="connsiteX36" fmla="*/ 544217 w 4382715"/>
              <a:gd name="connsiteY36" fmla="*/ 3766205 h 4261505"/>
              <a:gd name="connsiteX37" fmla="*/ 753767 w 4382715"/>
              <a:gd name="connsiteY37" fmla="*/ 4023380 h 4261505"/>
              <a:gd name="connsiteX38" fmla="*/ 887117 w 4382715"/>
              <a:gd name="connsiteY38" fmla="*/ 4166255 h 4261505"/>
              <a:gd name="connsiteX39" fmla="*/ 963317 w 4382715"/>
              <a:gd name="connsiteY39" fmla="*/ 4232930 h 4261505"/>
              <a:gd name="connsiteX40" fmla="*/ 1010942 w 4382715"/>
              <a:gd name="connsiteY40" fmla="*/ 4261505 h 4261505"/>
              <a:gd name="connsiteX41" fmla="*/ 1172867 w 4382715"/>
              <a:gd name="connsiteY41" fmla="*/ 4099580 h 4261505"/>
              <a:gd name="connsiteX42" fmla="*/ 1363367 w 4382715"/>
              <a:gd name="connsiteY42" fmla="*/ 3928130 h 4261505"/>
              <a:gd name="connsiteX43" fmla="*/ 1477667 w 4382715"/>
              <a:gd name="connsiteY43" fmla="*/ 3813830 h 4261505"/>
              <a:gd name="connsiteX44" fmla="*/ 1630067 w 4382715"/>
              <a:gd name="connsiteY44" fmla="*/ 3690005 h 4261505"/>
              <a:gd name="connsiteX45" fmla="*/ 1706267 w 4382715"/>
              <a:gd name="connsiteY45" fmla="*/ 3613805 h 4261505"/>
              <a:gd name="connsiteX46" fmla="*/ 1801517 w 4382715"/>
              <a:gd name="connsiteY46" fmla="*/ 3537605 h 4261505"/>
              <a:gd name="connsiteX47" fmla="*/ 1868192 w 4382715"/>
              <a:gd name="connsiteY47" fmla="*/ 3461405 h 4261505"/>
              <a:gd name="connsiteX48" fmla="*/ 1963442 w 4382715"/>
              <a:gd name="connsiteY48" fmla="*/ 3366155 h 4261505"/>
              <a:gd name="connsiteX49" fmla="*/ 2039642 w 4382715"/>
              <a:gd name="connsiteY49" fmla="*/ 3242330 h 4261505"/>
              <a:gd name="connsiteX50" fmla="*/ 2096792 w 4382715"/>
              <a:gd name="connsiteY50" fmla="*/ 3185180 h 4261505"/>
              <a:gd name="connsiteX51" fmla="*/ 2153942 w 4382715"/>
              <a:gd name="connsiteY51" fmla="*/ 3118505 h 4261505"/>
              <a:gd name="connsiteX52" fmla="*/ 2306342 w 4382715"/>
              <a:gd name="connsiteY52" fmla="*/ 3004205 h 4261505"/>
              <a:gd name="connsiteX53" fmla="*/ 2553992 w 4382715"/>
              <a:gd name="connsiteY53" fmla="*/ 2861330 h 4261505"/>
              <a:gd name="connsiteX54" fmla="*/ 2649242 w 4382715"/>
              <a:gd name="connsiteY54" fmla="*/ 2823230 h 4261505"/>
              <a:gd name="connsiteX55" fmla="*/ 2801642 w 4382715"/>
              <a:gd name="connsiteY55" fmla="*/ 2737505 h 4261505"/>
              <a:gd name="connsiteX56" fmla="*/ 2887367 w 4382715"/>
              <a:gd name="connsiteY56" fmla="*/ 2699405 h 4261505"/>
              <a:gd name="connsiteX57" fmla="*/ 3058817 w 4382715"/>
              <a:gd name="connsiteY57" fmla="*/ 2632730 h 4261505"/>
              <a:gd name="connsiteX58" fmla="*/ 3582692 w 4382715"/>
              <a:gd name="connsiteY58" fmla="*/ 2670830 h 4261505"/>
              <a:gd name="connsiteX59" fmla="*/ 3687467 w 4382715"/>
              <a:gd name="connsiteY59" fmla="*/ 2699405 h 4261505"/>
              <a:gd name="connsiteX60" fmla="*/ 3877967 w 4382715"/>
              <a:gd name="connsiteY60" fmla="*/ 2737505 h 4261505"/>
              <a:gd name="connsiteX61" fmla="*/ 4176417 w 4382715"/>
              <a:gd name="connsiteY61" fmla="*/ 2756555 h 4261505"/>
              <a:gd name="connsiteX62" fmla="*/ 4373267 w 4382715"/>
              <a:gd name="connsiteY62" fmla="*/ 2762905 h 4261505"/>
              <a:gd name="connsiteX63" fmla="*/ 4347867 w 4382715"/>
              <a:gd name="connsiteY63" fmla="*/ 2677180 h 4261505"/>
              <a:gd name="connsiteX64" fmla="*/ 4316117 w 4382715"/>
              <a:gd name="connsiteY64" fmla="*/ 2537480 h 4261505"/>
              <a:gd name="connsiteX65" fmla="*/ 4265317 w 4382715"/>
              <a:gd name="connsiteY65" fmla="*/ 2442230 h 4261505"/>
              <a:gd name="connsiteX66" fmla="*/ 4144667 w 4382715"/>
              <a:gd name="connsiteY66" fmla="*/ 2118380 h 4261505"/>
              <a:gd name="connsiteX67" fmla="*/ 4039892 w 4382715"/>
              <a:gd name="connsiteY67" fmla="*/ 1715155 h 4261505"/>
              <a:gd name="connsiteX68" fmla="*/ 4008142 w 4382715"/>
              <a:gd name="connsiteY68" fmla="*/ 1645305 h 4261505"/>
              <a:gd name="connsiteX69" fmla="*/ 3804942 w 4382715"/>
              <a:gd name="connsiteY69" fmla="*/ 1680230 h 4261505"/>
              <a:gd name="connsiteX70" fmla="*/ 3487442 w 4382715"/>
              <a:gd name="connsiteY70" fmla="*/ 1743730 h 4261505"/>
              <a:gd name="connsiteX71" fmla="*/ 3233442 w 4382715"/>
              <a:gd name="connsiteY71" fmla="*/ 1762780 h 4261505"/>
              <a:gd name="connsiteX72" fmla="*/ 2490492 w 4382715"/>
              <a:gd name="connsiteY72" fmla="*/ 1791355 h 4261505"/>
              <a:gd name="connsiteX73" fmla="*/ 2474617 w 4382715"/>
              <a:gd name="connsiteY73" fmla="*/ 1569105 h 4261505"/>
              <a:gd name="connsiteX74" fmla="*/ 2480967 w 4382715"/>
              <a:gd name="connsiteY74" fmla="*/ 1308755 h 4261505"/>
              <a:gd name="connsiteX75" fmla="*/ 2496842 w 4382715"/>
              <a:gd name="connsiteY75" fmla="*/ 1105555 h 4261505"/>
              <a:gd name="connsiteX76" fmla="*/ 2639717 w 4382715"/>
              <a:gd name="connsiteY76" fmla="*/ 1042055 h 4261505"/>
              <a:gd name="connsiteX77" fmla="*/ 2798467 w 4382715"/>
              <a:gd name="connsiteY77" fmla="*/ 949980 h 4261505"/>
              <a:gd name="connsiteX78" fmla="*/ 2719092 w 4382715"/>
              <a:gd name="connsiteY78" fmla="*/ 530880 h 4261505"/>
              <a:gd name="connsiteX0" fmla="*/ 2719092 w 4385859"/>
              <a:gd name="connsiteY0" fmla="*/ 530880 h 4261505"/>
              <a:gd name="connsiteX1" fmla="*/ 2646067 w 4385859"/>
              <a:gd name="connsiteY1" fmla="*/ 181631 h 4261505"/>
              <a:gd name="connsiteX2" fmla="*/ 2553992 w 4385859"/>
              <a:gd name="connsiteY2" fmla="*/ 655 h 4261505"/>
              <a:gd name="connsiteX3" fmla="*/ 1925342 w 4385859"/>
              <a:gd name="connsiteY3" fmla="*/ 127655 h 4261505"/>
              <a:gd name="connsiteX4" fmla="*/ 1537992 w 4385859"/>
              <a:gd name="connsiteY4" fmla="*/ 302280 h 4261505"/>
              <a:gd name="connsiteX5" fmla="*/ 1245892 w 4385859"/>
              <a:gd name="connsiteY5" fmla="*/ 445155 h 4261505"/>
              <a:gd name="connsiteX6" fmla="*/ 871242 w 4385859"/>
              <a:gd name="connsiteY6" fmla="*/ 600730 h 4261505"/>
              <a:gd name="connsiteX7" fmla="*/ 417217 w 4385859"/>
              <a:gd name="connsiteY7" fmla="*/ 781705 h 4261505"/>
              <a:gd name="connsiteX8" fmla="*/ 515642 w 4385859"/>
              <a:gd name="connsiteY8" fmla="*/ 883305 h 4261505"/>
              <a:gd name="connsiteX9" fmla="*/ 810917 w 4385859"/>
              <a:gd name="connsiteY9" fmla="*/ 1315105 h 4261505"/>
              <a:gd name="connsiteX10" fmla="*/ 874417 w 4385859"/>
              <a:gd name="connsiteY10" fmla="*/ 1559580 h 4261505"/>
              <a:gd name="connsiteX11" fmla="*/ 985542 w 4385859"/>
              <a:gd name="connsiteY11" fmla="*/ 1743730 h 4261505"/>
              <a:gd name="connsiteX12" fmla="*/ 1179217 w 4385859"/>
              <a:gd name="connsiteY12" fmla="*/ 1985030 h 4261505"/>
              <a:gd name="connsiteX13" fmla="*/ 1049042 w 4385859"/>
              <a:gd name="connsiteY13" fmla="*/ 2061230 h 4261505"/>
              <a:gd name="connsiteX14" fmla="*/ 953792 w 4385859"/>
              <a:gd name="connsiteY14" fmla="*/ 2099330 h 4261505"/>
              <a:gd name="connsiteX15" fmla="*/ 763292 w 4385859"/>
              <a:gd name="connsiteY15" fmla="*/ 2185055 h 4261505"/>
              <a:gd name="connsiteX16" fmla="*/ 639467 w 4385859"/>
              <a:gd name="connsiteY16" fmla="*/ 2232680 h 4261505"/>
              <a:gd name="connsiteX17" fmla="*/ 572792 w 4385859"/>
              <a:gd name="connsiteY17" fmla="*/ 2280305 h 4261505"/>
              <a:gd name="connsiteX18" fmla="*/ 544217 w 4385859"/>
              <a:gd name="connsiteY18" fmla="*/ 2318405 h 4261505"/>
              <a:gd name="connsiteX19" fmla="*/ 487067 w 4385859"/>
              <a:gd name="connsiteY19" fmla="*/ 2327930 h 4261505"/>
              <a:gd name="connsiteX20" fmla="*/ 163217 w 4385859"/>
              <a:gd name="connsiteY20" fmla="*/ 2346980 h 4261505"/>
              <a:gd name="connsiteX21" fmla="*/ 115592 w 4385859"/>
              <a:gd name="connsiteY21" fmla="*/ 2366030 h 4261505"/>
              <a:gd name="connsiteX22" fmla="*/ 39392 w 4385859"/>
              <a:gd name="connsiteY22" fmla="*/ 2385080 h 4261505"/>
              <a:gd name="connsiteX23" fmla="*/ 29867 w 4385859"/>
              <a:gd name="connsiteY23" fmla="*/ 2451755 h 4261505"/>
              <a:gd name="connsiteX24" fmla="*/ 20342 w 4385859"/>
              <a:gd name="connsiteY24" fmla="*/ 2489855 h 4261505"/>
              <a:gd name="connsiteX25" fmla="*/ 10817 w 4385859"/>
              <a:gd name="connsiteY25" fmla="*/ 2537480 h 4261505"/>
              <a:gd name="connsiteX26" fmla="*/ 1292 w 4385859"/>
              <a:gd name="connsiteY26" fmla="*/ 2727980 h 4261505"/>
              <a:gd name="connsiteX27" fmla="*/ 10817 w 4385859"/>
              <a:gd name="connsiteY27" fmla="*/ 2804180 h 4261505"/>
              <a:gd name="connsiteX28" fmla="*/ 77492 w 4385859"/>
              <a:gd name="connsiteY28" fmla="*/ 2823230 h 4261505"/>
              <a:gd name="connsiteX29" fmla="*/ 163217 w 4385859"/>
              <a:gd name="connsiteY29" fmla="*/ 3004205 h 4261505"/>
              <a:gd name="connsiteX30" fmla="*/ 248942 w 4385859"/>
              <a:gd name="connsiteY30" fmla="*/ 3194705 h 4261505"/>
              <a:gd name="connsiteX31" fmla="*/ 287042 w 4385859"/>
              <a:gd name="connsiteY31" fmla="*/ 3261380 h 4261505"/>
              <a:gd name="connsiteX32" fmla="*/ 315617 w 4385859"/>
              <a:gd name="connsiteY32" fmla="*/ 3328055 h 4261505"/>
              <a:gd name="connsiteX33" fmla="*/ 353717 w 4385859"/>
              <a:gd name="connsiteY33" fmla="*/ 3432830 h 4261505"/>
              <a:gd name="connsiteX34" fmla="*/ 429917 w 4385859"/>
              <a:gd name="connsiteY34" fmla="*/ 3547130 h 4261505"/>
              <a:gd name="connsiteX35" fmla="*/ 487067 w 4385859"/>
              <a:gd name="connsiteY35" fmla="*/ 3642380 h 4261505"/>
              <a:gd name="connsiteX36" fmla="*/ 544217 w 4385859"/>
              <a:gd name="connsiteY36" fmla="*/ 3766205 h 4261505"/>
              <a:gd name="connsiteX37" fmla="*/ 753767 w 4385859"/>
              <a:gd name="connsiteY37" fmla="*/ 4023380 h 4261505"/>
              <a:gd name="connsiteX38" fmla="*/ 887117 w 4385859"/>
              <a:gd name="connsiteY38" fmla="*/ 4166255 h 4261505"/>
              <a:gd name="connsiteX39" fmla="*/ 963317 w 4385859"/>
              <a:gd name="connsiteY39" fmla="*/ 4232930 h 4261505"/>
              <a:gd name="connsiteX40" fmla="*/ 1010942 w 4385859"/>
              <a:gd name="connsiteY40" fmla="*/ 4261505 h 4261505"/>
              <a:gd name="connsiteX41" fmla="*/ 1172867 w 4385859"/>
              <a:gd name="connsiteY41" fmla="*/ 4099580 h 4261505"/>
              <a:gd name="connsiteX42" fmla="*/ 1363367 w 4385859"/>
              <a:gd name="connsiteY42" fmla="*/ 3928130 h 4261505"/>
              <a:gd name="connsiteX43" fmla="*/ 1477667 w 4385859"/>
              <a:gd name="connsiteY43" fmla="*/ 3813830 h 4261505"/>
              <a:gd name="connsiteX44" fmla="*/ 1630067 w 4385859"/>
              <a:gd name="connsiteY44" fmla="*/ 3690005 h 4261505"/>
              <a:gd name="connsiteX45" fmla="*/ 1706267 w 4385859"/>
              <a:gd name="connsiteY45" fmla="*/ 3613805 h 4261505"/>
              <a:gd name="connsiteX46" fmla="*/ 1801517 w 4385859"/>
              <a:gd name="connsiteY46" fmla="*/ 3537605 h 4261505"/>
              <a:gd name="connsiteX47" fmla="*/ 1868192 w 4385859"/>
              <a:gd name="connsiteY47" fmla="*/ 3461405 h 4261505"/>
              <a:gd name="connsiteX48" fmla="*/ 1963442 w 4385859"/>
              <a:gd name="connsiteY48" fmla="*/ 3366155 h 4261505"/>
              <a:gd name="connsiteX49" fmla="*/ 2039642 w 4385859"/>
              <a:gd name="connsiteY49" fmla="*/ 3242330 h 4261505"/>
              <a:gd name="connsiteX50" fmla="*/ 2096792 w 4385859"/>
              <a:gd name="connsiteY50" fmla="*/ 3185180 h 4261505"/>
              <a:gd name="connsiteX51" fmla="*/ 2153942 w 4385859"/>
              <a:gd name="connsiteY51" fmla="*/ 3118505 h 4261505"/>
              <a:gd name="connsiteX52" fmla="*/ 2306342 w 4385859"/>
              <a:gd name="connsiteY52" fmla="*/ 3004205 h 4261505"/>
              <a:gd name="connsiteX53" fmla="*/ 2553992 w 4385859"/>
              <a:gd name="connsiteY53" fmla="*/ 2861330 h 4261505"/>
              <a:gd name="connsiteX54" fmla="*/ 2649242 w 4385859"/>
              <a:gd name="connsiteY54" fmla="*/ 2823230 h 4261505"/>
              <a:gd name="connsiteX55" fmla="*/ 2801642 w 4385859"/>
              <a:gd name="connsiteY55" fmla="*/ 2737505 h 4261505"/>
              <a:gd name="connsiteX56" fmla="*/ 2887367 w 4385859"/>
              <a:gd name="connsiteY56" fmla="*/ 2699405 h 4261505"/>
              <a:gd name="connsiteX57" fmla="*/ 3058817 w 4385859"/>
              <a:gd name="connsiteY57" fmla="*/ 2632730 h 4261505"/>
              <a:gd name="connsiteX58" fmla="*/ 3582692 w 4385859"/>
              <a:gd name="connsiteY58" fmla="*/ 2670830 h 4261505"/>
              <a:gd name="connsiteX59" fmla="*/ 3687467 w 4385859"/>
              <a:gd name="connsiteY59" fmla="*/ 2699405 h 4261505"/>
              <a:gd name="connsiteX60" fmla="*/ 3877967 w 4385859"/>
              <a:gd name="connsiteY60" fmla="*/ 2737505 h 4261505"/>
              <a:gd name="connsiteX61" fmla="*/ 4176417 w 4385859"/>
              <a:gd name="connsiteY61" fmla="*/ 2756555 h 4261505"/>
              <a:gd name="connsiteX62" fmla="*/ 4373267 w 4385859"/>
              <a:gd name="connsiteY62" fmla="*/ 2762905 h 4261505"/>
              <a:gd name="connsiteX63" fmla="*/ 4360567 w 4385859"/>
              <a:gd name="connsiteY63" fmla="*/ 2683530 h 4261505"/>
              <a:gd name="connsiteX64" fmla="*/ 4316117 w 4385859"/>
              <a:gd name="connsiteY64" fmla="*/ 2537480 h 4261505"/>
              <a:gd name="connsiteX65" fmla="*/ 4265317 w 4385859"/>
              <a:gd name="connsiteY65" fmla="*/ 2442230 h 4261505"/>
              <a:gd name="connsiteX66" fmla="*/ 4144667 w 4385859"/>
              <a:gd name="connsiteY66" fmla="*/ 2118380 h 4261505"/>
              <a:gd name="connsiteX67" fmla="*/ 4039892 w 4385859"/>
              <a:gd name="connsiteY67" fmla="*/ 1715155 h 4261505"/>
              <a:gd name="connsiteX68" fmla="*/ 4008142 w 4385859"/>
              <a:gd name="connsiteY68" fmla="*/ 1645305 h 4261505"/>
              <a:gd name="connsiteX69" fmla="*/ 3804942 w 4385859"/>
              <a:gd name="connsiteY69" fmla="*/ 1680230 h 4261505"/>
              <a:gd name="connsiteX70" fmla="*/ 3487442 w 4385859"/>
              <a:gd name="connsiteY70" fmla="*/ 1743730 h 4261505"/>
              <a:gd name="connsiteX71" fmla="*/ 3233442 w 4385859"/>
              <a:gd name="connsiteY71" fmla="*/ 1762780 h 4261505"/>
              <a:gd name="connsiteX72" fmla="*/ 2490492 w 4385859"/>
              <a:gd name="connsiteY72" fmla="*/ 1791355 h 4261505"/>
              <a:gd name="connsiteX73" fmla="*/ 2474617 w 4385859"/>
              <a:gd name="connsiteY73" fmla="*/ 1569105 h 4261505"/>
              <a:gd name="connsiteX74" fmla="*/ 2480967 w 4385859"/>
              <a:gd name="connsiteY74" fmla="*/ 1308755 h 4261505"/>
              <a:gd name="connsiteX75" fmla="*/ 2496842 w 4385859"/>
              <a:gd name="connsiteY75" fmla="*/ 1105555 h 4261505"/>
              <a:gd name="connsiteX76" fmla="*/ 2639717 w 4385859"/>
              <a:gd name="connsiteY76" fmla="*/ 1042055 h 4261505"/>
              <a:gd name="connsiteX77" fmla="*/ 2798467 w 4385859"/>
              <a:gd name="connsiteY77" fmla="*/ 949980 h 4261505"/>
              <a:gd name="connsiteX78" fmla="*/ 2719092 w 4385859"/>
              <a:gd name="connsiteY78" fmla="*/ 530880 h 4261505"/>
              <a:gd name="connsiteX0" fmla="*/ 2719092 w 4385190"/>
              <a:gd name="connsiteY0" fmla="*/ 530880 h 4261505"/>
              <a:gd name="connsiteX1" fmla="*/ 2646067 w 4385190"/>
              <a:gd name="connsiteY1" fmla="*/ 181631 h 4261505"/>
              <a:gd name="connsiteX2" fmla="*/ 2553992 w 4385190"/>
              <a:gd name="connsiteY2" fmla="*/ 655 h 4261505"/>
              <a:gd name="connsiteX3" fmla="*/ 1925342 w 4385190"/>
              <a:gd name="connsiteY3" fmla="*/ 127655 h 4261505"/>
              <a:gd name="connsiteX4" fmla="*/ 1537992 w 4385190"/>
              <a:gd name="connsiteY4" fmla="*/ 302280 h 4261505"/>
              <a:gd name="connsiteX5" fmla="*/ 1245892 w 4385190"/>
              <a:gd name="connsiteY5" fmla="*/ 445155 h 4261505"/>
              <a:gd name="connsiteX6" fmla="*/ 871242 w 4385190"/>
              <a:gd name="connsiteY6" fmla="*/ 600730 h 4261505"/>
              <a:gd name="connsiteX7" fmla="*/ 417217 w 4385190"/>
              <a:gd name="connsiteY7" fmla="*/ 781705 h 4261505"/>
              <a:gd name="connsiteX8" fmla="*/ 515642 w 4385190"/>
              <a:gd name="connsiteY8" fmla="*/ 883305 h 4261505"/>
              <a:gd name="connsiteX9" fmla="*/ 810917 w 4385190"/>
              <a:gd name="connsiteY9" fmla="*/ 1315105 h 4261505"/>
              <a:gd name="connsiteX10" fmla="*/ 874417 w 4385190"/>
              <a:gd name="connsiteY10" fmla="*/ 1559580 h 4261505"/>
              <a:gd name="connsiteX11" fmla="*/ 985542 w 4385190"/>
              <a:gd name="connsiteY11" fmla="*/ 1743730 h 4261505"/>
              <a:gd name="connsiteX12" fmla="*/ 1179217 w 4385190"/>
              <a:gd name="connsiteY12" fmla="*/ 1985030 h 4261505"/>
              <a:gd name="connsiteX13" fmla="*/ 1049042 w 4385190"/>
              <a:gd name="connsiteY13" fmla="*/ 2061230 h 4261505"/>
              <a:gd name="connsiteX14" fmla="*/ 953792 w 4385190"/>
              <a:gd name="connsiteY14" fmla="*/ 2099330 h 4261505"/>
              <a:gd name="connsiteX15" fmla="*/ 763292 w 4385190"/>
              <a:gd name="connsiteY15" fmla="*/ 2185055 h 4261505"/>
              <a:gd name="connsiteX16" fmla="*/ 639467 w 4385190"/>
              <a:gd name="connsiteY16" fmla="*/ 2232680 h 4261505"/>
              <a:gd name="connsiteX17" fmla="*/ 572792 w 4385190"/>
              <a:gd name="connsiteY17" fmla="*/ 2280305 h 4261505"/>
              <a:gd name="connsiteX18" fmla="*/ 544217 w 4385190"/>
              <a:gd name="connsiteY18" fmla="*/ 2318405 h 4261505"/>
              <a:gd name="connsiteX19" fmla="*/ 487067 w 4385190"/>
              <a:gd name="connsiteY19" fmla="*/ 2327930 h 4261505"/>
              <a:gd name="connsiteX20" fmla="*/ 163217 w 4385190"/>
              <a:gd name="connsiteY20" fmla="*/ 2346980 h 4261505"/>
              <a:gd name="connsiteX21" fmla="*/ 115592 w 4385190"/>
              <a:gd name="connsiteY21" fmla="*/ 2366030 h 4261505"/>
              <a:gd name="connsiteX22" fmla="*/ 39392 w 4385190"/>
              <a:gd name="connsiteY22" fmla="*/ 2385080 h 4261505"/>
              <a:gd name="connsiteX23" fmla="*/ 29867 w 4385190"/>
              <a:gd name="connsiteY23" fmla="*/ 2451755 h 4261505"/>
              <a:gd name="connsiteX24" fmla="*/ 20342 w 4385190"/>
              <a:gd name="connsiteY24" fmla="*/ 2489855 h 4261505"/>
              <a:gd name="connsiteX25" fmla="*/ 10817 w 4385190"/>
              <a:gd name="connsiteY25" fmla="*/ 2537480 h 4261505"/>
              <a:gd name="connsiteX26" fmla="*/ 1292 w 4385190"/>
              <a:gd name="connsiteY26" fmla="*/ 2727980 h 4261505"/>
              <a:gd name="connsiteX27" fmla="*/ 10817 w 4385190"/>
              <a:gd name="connsiteY27" fmla="*/ 2804180 h 4261505"/>
              <a:gd name="connsiteX28" fmla="*/ 77492 w 4385190"/>
              <a:gd name="connsiteY28" fmla="*/ 2823230 h 4261505"/>
              <a:gd name="connsiteX29" fmla="*/ 163217 w 4385190"/>
              <a:gd name="connsiteY29" fmla="*/ 3004205 h 4261505"/>
              <a:gd name="connsiteX30" fmla="*/ 248942 w 4385190"/>
              <a:gd name="connsiteY30" fmla="*/ 3194705 h 4261505"/>
              <a:gd name="connsiteX31" fmla="*/ 287042 w 4385190"/>
              <a:gd name="connsiteY31" fmla="*/ 3261380 h 4261505"/>
              <a:gd name="connsiteX32" fmla="*/ 315617 w 4385190"/>
              <a:gd name="connsiteY32" fmla="*/ 3328055 h 4261505"/>
              <a:gd name="connsiteX33" fmla="*/ 353717 w 4385190"/>
              <a:gd name="connsiteY33" fmla="*/ 3432830 h 4261505"/>
              <a:gd name="connsiteX34" fmla="*/ 429917 w 4385190"/>
              <a:gd name="connsiteY34" fmla="*/ 3547130 h 4261505"/>
              <a:gd name="connsiteX35" fmla="*/ 487067 w 4385190"/>
              <a:gd name="connsiteY35" fmla="*/ 3642380 h 4261505"/>
              <a:gd name="connsiteX36" fmla="*/ 544217 w 4385190"/>
              <a:gd name="connsiteY36" fmla="*/ 3766205 h 4261505"/>
              <a:gd name="connsiteX37" fmla="*/ 753767 w 4385190"/>
              <a:gd name="connsiteY37" fmla="*/ 4023380 h 4261505"/>
              <a:gd name="connsiteX38" fmla="*/ 887117 w 4385190"/>
              <a:gd name="connsiteY38" fmla="*/ 4166255 h 4261505"/>
              <a:gd name="connsiteX39" fmla="*/ 963317 w 4385190"/>
              <a:gd name="connsiteY39" fmla="*/ 4232930 h 4261505"/>
              <a:gd name="connsiteX40" fmla="*/ 1010942 w 4385190"/>
              <a:gd name="connsiteY40" fmla="*/ 4261505 h 4261505"/>
              <a:gd name="connsiteX41" fmla="*/ 1172867 w 4385190"/>
              <a:gd name="connsiteY41" fmla="*/ 4099580 h 4261505"/>
              <a:gd name="connsiteX42" fmla="*/ 1363367 w 4385190"/>
              <a:gd name="connsiteY42" fmla="*/ 3928130 h 4261505"/>
              <a:gd name="connsiteX43" fmla="*/ 1477667 w 4385190"/>
              <a:gd name="connsiteY43" fmla="*/ 3813830 h 4261505"/>
              <a:gd name="connsiteX44" fmla="*/ 1630067 w 4385190"/>
              <a:gd name="connsiteY44" fmla="*/ 3690005 h 4261505"/>
              <a:gd name="connsiteX45" fmla="*/ 1706267 w 4385190"/>
              <a:gd name="connsiteY45" fmla="*/ 3613805 h 4261505"/>
              <a:gd name="connsiteX46" fmla="*/ 1801517 w 4385190"/>
              <a:gd name="connsiteY46" fmla="*/ 3537605 h 4261505"/>
              <a:gd name="connsiteX47" fmla="*/ 1868192 w 4385190"/>
              <a:gd name="connsiteY47" fmla="*/ 3461405 h 4261505"/>
              <a:gd name="connsiteX48" fmla="*/ 1963442 w 4385190"/>
              <a:gd name="connsiteY48" fmla="*/ 3366155 h 4261505"/>
              <a:gd name="connsiteX49" fmla="*/ 2039642 w 4385190"/>
              <a:gd name="connsiteY49" fmla="*/ 3242330 h 4261505"/>
              <a:gd name="connsiteX50" fmla="*/ 2096792 w 4385190"/>
              <a:gd name="connsiteY50" fmla="*/ 3185180 h 4261505"/>
              <a:gd name="connsiteX51" fmla="*/ 2153942 w 4385190"/>
              <a:gd name="connsiteY51" fmla="*/ 3118505 h 4261505"/>
              <a:gd name="connsiteX52" fmla="*/ 2306342 w 4385190"/>
              <a:gd name="connsiteY52" fmla="*/ 3004205 h 4261505"/>
              <a:gd name="connsiteX53" fmla="*/ 2553992 w 4385190"/>
              <a:gd name="connsiteY53" fmla="*/ 2861330 h 4261505"/>
              <a:gd name="connsiteX54" fmla="*/ 2649242 w 4385190"/>
              <a:gd name="connsiteY54" fmla="*/ 2823230 h 4261505"/>
              <a:gd name="connsiteX55" fmla="*/ 2801642 w 4385190"/>
              <a:gd name="connsiteY55" fmla="*/ 2737505 h 4261505"/>
              <a:gd name="connsiteX56" fmla="*/ 2887367 w 4385190"/>
              <a:gd name="connsiteY56" fmla="*/ 2699405 h 4261505"/>
              <a:gd name="connsiteX57" fmla="*/ 3058817 w 4385190"/>
              <a:gd name="connsiteY57" fmla="*/ 2632730 h 4261505"/>
              <a:gd name="connsiteX58" fmla="*/ 3582692 w 4385190"/>
              <a:gd name="connsiteY58" fmla="*/ 2670830 h 4261505"/>
              <a:gd name="connsiteX59" fmla="*/ 3687467 w 4385190"/>
              <a:gd name="connsiteY59" fmla="*/ 2699405 h 4261505"/>
              <a:gd name="connsiteX60" fmla="*/ 3877967 w 4385190"/>
              <a:gd name="connsiteY60" fmla="*/ 2737505 h 4261505"/>
              <a:gd name="connsiteX61" fmla="*/ 4176417 w 4385190"/>
              <a:gd name="connsiteY61" fmla="*/ 2756555 h 4261505"/>
              <a:gd name="connsiteX62" fmla="*/ 4373267 w 4385190"/>
              <a:gd name="connsiteY62" fmla="*/ 2762905 h 4261505"/>
              <a:gd name="connsiteX63" fmla="*/ 4360567 w 4385190"/>
              <a:gd name="connsiteY63" fmla="*/ 2683530 h 4261505"/>
              <a:gd name="connsiteX64" fmla="*/ 4338342 w 4385190"/>
              <a:gd name="connsiteY64" fmla="*/ 2626382 h 4261505"/>
              <a:gd name="connsiteX65" fmla="*/ 4316117 w 4385190"/>
              <a:gd name="connsiteY65" fmla="*/ 2537480 h 4261505"/>
              <a:gd name="connsiteX66" fmla="*/ 4265317 w 4385190"/>
              <a:gd name="connsiteY66" fmla="*/ 2442230 h 4261505"/>
              <a:gd name="connsiteX67" fmla="*/ 4144667 w 4385190"/>
              <a:gd name="connsiteY67" fmla="*/ 2118380 h 4261505"/>
              <a:gd name="connsiteX68" fmla="*/ 4039892 w 4385190"/>
              <a:gd name="connsiteY68" fmla="*/ 1715155 h 4261505"/>
              <a:gd name="connsiteX69" fmla="*/ 4008142 w 4385190"/>
              <a:gd name="connsiteY69" fmla="*/ 1645305 h 4261505"/>
              <a:gd name="connsiteX70" fmla="*/ 3804942 w 4385190"/>
              <a:gd name="connsiteY70" fmla="*/ 1680230 h 4261505"/>
              <a:gd name="connsiteX71" fmla="*/ 3487442 w 4385190"/>
              <a:gd name="connsiteY71" fmla="*/ 1743730 h 4261505"/>
              <a:gd name="connsiteX72" fmla="*/ 3233442 w 4385190"/>
              <a:gd name="connsiteY72" fmla="*/ 1762780 h 4261505"/>
              <a:gd name="connsiteX73" fmla="*/ 2490492 w 4385190"/>
              <a:gd name="connsiteY73" fmla="*/ 1791355 h 4261505"/>
              <a:gd name="connsiteX74" fmla="*/ 2474617 w 4385190"/>
              <a:gd name="connsiteY74" fmla="*/ 1569105 h 4261505"/>
              <a:gd name="connsiteX75" fmla="*/ 2480967 w 4385190"/>
              <a:gd name="connsiteY75" fmla="*/ 1308755 h 4261505"/>
              <a:gd name="connsiteX76" fmla="*/ 2496842 w 4385190"/>
              <a:gd name="connsiteY76" fmla="*/ 1105555 h 4261505"/>
              <a:gd name="connsiteX77" fmla="*/ 2639717 w 4385190"/>
              <a:gd name="connsiteY77" fmla="*/ 1042055 h 4261505"/>
              <a:gd name="connsiteX78" fmla="*/ 2798467 w 4385190"/>
              <a:gd name="connsiteY78" fmla="*/ 949980 h 4261505"/>
              <a:gd name="connsiteX79" fmla="*/ 2719092 w 4385190"/>
              <a:gd name="connsiteY79" fmla="*/ 530880 h 4261505"/>
              <a:gd name="connsiteX0" fmla="*/ 2719092 w 4377500"/>
              <a:gd name="connsiteY0" fmla="*/ 530880 h 4261505"/>
              <a:gd name="connsiteX1" fmla="*/ 2646067 w 4377500"/>
              <a:gd name="connsiteY1" fmla="*/ 181631 h 4261505"/>
              <a:gd name="connsiteX2" fmla="*/ 2553992 w 4377500"/>
              <a:gd name="connsiteY2" fmla="*/ 655 h 4261505"/>
              <a:gd name="connsiteX3" fmla="*/ 1925342 w 4377500"/>
              <a:gd name="connsiteY3" fmla="*/ 127655 h 4261505"/>
              <a:gd name="connsiteX4" fmla="*/ 1537992 w 4377500"/>
              <a:gd name="connsiteY4" fmla="*/ 302280 h 4261505"/>
              <a:gd name="connsiteX5" fmla="*/ 1245892 w 4377500"/>
              <a:gd name="connsiteY5" fmla="*/ 445155 h 4261505"/>
              <a:gd name="connsiteX6" fmla="*/ 871242 w 4377500"/>
              <a:gd name="connsiteY6" fmla="*/ 600730 h 4261505"/>
              <a:gd name="connsiteX7" fmla="*/ 417217 w 4377500"/>
              <a:gd name="connsiteY7" fmla="*/ 781705 h 4261505"/>
              <a:gd name="connsiteX8" fmla="*/ 515642 w 4377500"/>
              <a:gd name="connsiteY8" fmla="*/ 883305 h 4261505"/>
              <a:gd name="connsiteX9" fmla="*/ 810917 w 4377500"/>
              <a:gd name="connsiteY9" fmla="*/ 1315105 h 4261505"/>
              <a:gd name="connsiteX10" fmla="*/ 874417 w 4377500"/>
              <a:gd name="connsiteY10" fmla="*/ 1559580 h 4261505"/>
              <a:gd name="connsiteX11" fmla="*/ 985542 w 4377500"/>
              <a:gd name="connsiteY11" fmla="*/ 1743730 h 4261505"/>
              <a:gd name="connsiteX12" fmla="*/ 1179217 w 4377500"/>
              <a:gd name="connsiteY12" fmla="*/ 1985030 h 4261505"/>
              <a:gd name="connsiteX13" fmla="*/ 1049042 w 4377500"/>
              <a:gd name="connsiteY13" fmla="*/ 2061230 h 4261505"/>
              <a:gd name="connsiteX14" fmla="*/ 953792 w 4377500"/>
              <a:gd name="connsiteY14" fmla="*/ 2099330 h 4261505"/>
              <a:gd name="connsiteX15" fmla="*/ 763292 w 4377500"/>
              <a:gd name="connsiteY15" fmla="*/ 2185055 h 4261505"/>
              <a:gd name="connsiteX16" fmla="*/ 639467 w 4377500"/>
              <a:gd name="connsiteY16" fmla="*/ 2232680 h 4261505"/>
              <a:gd name="connsiteX17" fmla="*/ 572792 w 4377500"/>
              <a:gd name="connsiteY17" fmla="*/ 2280305 h 4261505"/>
              <a:gd name="connsiteX18" fmla="*/ 544217 w 4377500"/>
              <a:gd name="connsiteY18" fmla="*/ 2318405 h 4261505"/>
              <a:gd name="connsiteX19" fmla="*/ 487067 w 4377500"/>
              <a:gd name="connsiteY19" fmla="*/ 2327930 h 4261505"/>
              <a:gd name="connsiteX20" fmla="*/ 163217 w 4377500"/>
              <a:gd name="connsiteY20" fmla="*/ 2346980 h 4261505"/>
              <a:gd name="connsiteX21" fmla="*/ 115592 w 4377500"/>
              <a:gd name="connsiteY21" fmla="*/ 2366030 h 4261505"/>
              <a:gd name="connsiteX22" fmla="*/ 39392 w 4377500"/>
              <a:gd name="connsiteY22" fmla="*/ 2385080 h 4261505"/>
              <a:gd name="connsiteX23" fmla="*/ 29867 w 4377500"/>
              <a:gd name="connsiteY23" fmla="*/ 2451755 h 4261505"/>
              <a:gd name="connsiteX24" fmla="*/ 20342 w 4377500"/>
              <a:gd name="connsiteY24" fmla="*/ 2489855 h 4261505"/>
              <a:gd name="connsiteX25" fmla="*/ 10817 w 4377500"/>
              <a:gd name="connsiteY25" fmla="*/ 2537480 h 4261505"/>
              <a:gd name="connsiteX26" fmla="*/ 1292 w 4377500"/>
              <a:gd name="connsiteY26" fmla="*/ 2727980 h 4261505"/>
              <a:gd name="connsiteX27" fmla="*/ 10817 w 4377500"/>
              <a:gd name="connsiteY27" fmla="*/ 2804180 h 4261505"/>
              <a:gd name="connsiteX28" fmla="*/ 77492 w 4377500"/>
              <a:gd name="connsiteY28" fmla="*/ 2823230 h 4261505"/>
              <a:gd name="connsiteX29" fmla="*/ 163217 w 4377500"/>
              <a:gd name="connsiteY29" fmla="*/ 3004205 h 4261505"/>
              <a:gd name="connsiteX30" fmla="*/ 248942 w 4377500"/>
              <a:gd name="connsiteY30" fmla="*/ 3194705 h 4261505"/>
              <a:gd name="connsiteX31" fmla="*/ 287042 w 4377500"/>
              <a:gd name="connsiteY31" fmla="*/ 3261380 h 4261505"/>
              <a:gd name="connsiteX32" fmla="*/ 315617 w 4377500"/>
              <a:gd name="connsiteY32" fmla="*/ 3328055 h 4261505"/>
              <a:gd name="connsiteX33" fmla="*/ 353717 w 4377500"/>
              <a:gd name="connsiteY33" fmla="*/ 3432830 h 4261505"/>
              <a:gd name="connsiteX34" fmla="*/ 429917 w 4377500"/>
              <a:gd name="connsiteY34" fmla="*/ 3547130 h 4261505"/>
              <a:gd name="connsiteX35" fmla="*/ 487067 w 4377500"/>
              <a:gd name="connsiteY35" fmla="*/ 3642380 h 4261505"/>
              <a:gd name="connsiteX36" fmla="*/ 544217 w 4377500"/>
              <a:gd name="connsiteY36" fmla="*/ 3766205 h 4261505"/>
              <a:gd name="connsiteX37" fmla="*/ 753767 w 4377500"/>
              <a:gd name="connsiteY37" fmla="*/ 4023380 h 4261505"/>
              <a:gd name="connsiteX38" fmla="*/ 887117 w 4377500"/>
              <a:gd name="connsiteY38" fmla="*/ 4166255 h 4261505"/>
              <a:gd name="connsiteX39" fmla="*/ 963317 w 4377500"/>
              <a:gd name="connsiteY39" fmla="*/ 4232930 h 4261505"/>
              <a:gd name="connsiteX40" fmla="*/ 1010942 w 4377500"/>
              <a:gd name="connsiteY40" fmla="*/ 4261505 h 4261505"/>
              <a:gd name="connsiteX41" fmla="*/ 1172867 w 4377500"/>
              <a:gd name="connsiteY41" fmla="*/ 4099580 h 4261505"/>
              <a:gd name="connsiteX42" fmla="*/ 1363367 w 4377500"/>
              <a:gd name="connsiteY42" fmla="*/ 3928130 h 4261505"/>
              <a:gd name="connsiteX43" fmla="*/ 1477667 w 4377500"/>
              <a:gd name="connsiteY43" fmla="*/ 3813830 h 4261505"/>
              <a:gd name="connsiteX44" fmla="*/ 1630067 w 4377500"/>
              <a:gd name="connsiteY44" fmla="*/ 3690005 h 4261505"/>
              <a:gd name="connsiteX45" fmla="*/ 1706267 w 4377500"/>
              <a:gd name="connsiteY45" fmla="*/ 3613805 h 4261505"/>
              <a:gd name="connsiteX46" fmla="*/ 1801517 w 4377500"/>
              <a:gd name="connsiteY46" fmla="*/ 3537605 h 4261505"/>
              <a:gd name="connsiteX47" fmla="*/ 1868192 w 4377500"/>
              <a:gd name="connsiteY47" fmla="*/ 3461405 h 4261505"/>
              <a:gd name="connsiteX48" fmla="*/ 1963442 w 4377500"/>
              <a:gd name="connsiteY48" fmla="*/ 3366155 h 4261505"/>
              <a:gd name="connsiteX49" fmla="*/ 2039642 w 4377500"/>
              <a:gd name="connsiteY49" fmla="*/ 3242330 h 4261505"/>
              <a:gd name="connsiteX50" fmla="*/ 2096792 w 4377500"/>
              <a:gd name="connsiteY50" fmla="*/ 3185180 h 4261505"/>
              <a:gd name="connsiteX51" fmla="*/ 2153942 w 4377500"/>
              <a:gd name="connsiteY51" fmla="*/ 3118505 h 4261505"/>
              <a:gd name="connsiteX52" fmla="*/ 2306342 w 4377500"/>
              <a:gd name="connsiteY52" fmla="*/ 3004205 h 4261505"/>
              <a:gd name="connsiteX53" fmla="*/ 2553992 w 4377500"/>
              <a:gd name="connsiteY53" fmla="*/ 2861330 h 4261505"/>
              <a:gd name="connsiteX54" fmla="*/ 2649242 w 4377500"/>
              <a:gd name="connsiteY54" fmla="*/ 2823230 h 4261505"/>
              <a:gd name="connsiteX55" fmla="*/ 2801642 w 4377500"/>
              <a:gd name="connsiteY55" fmla="*/ 2737505 h 4261505"/>
              <a:gd name="connsiteX56" fmla="*/ 2887367 w 4377500"/>
              <a:gd name="connsiteY56" fmla="*/ 2699405 h 4261505"/>
              <a:gd name="connsiteX57" fmla="*/ 3058817 w 4377500"/>
              <a:gd name="connsiteY57" fmla="*/ 2632730 h 4261505"/>
              <a:gd name="connsiteX58" fmla="*/ 3582692 w 4377500"/>
              <a:gd name="connsiteY58" fmla="*/ 2670830 h 4261505"/>
              <a:gd name="connsiteX59" fmla="*/ 3687467 w 4377500"/>
              <a:gd name="connsiteY59" fmla="*/ 2699405 h 4261505"/>
              <a:gd name="connsiteX60" fmla="*/ 3877967 w 4377500"/>
              <a:gd name="connsiteY60" fmla="*/ 2737505 h 4261505"/>
              <a:gd name="connsiteX61" fmla="*/ 4176417 w 4377500"/>
              <a:gd name="connsiteY61" fmla="*/ 2756555 h 4261505"/>
              <a:gd name="connsiteX62" fmla="*/ 4363742 w 4377500"/>
              <a:gd name="connsiteY62" fmla="*/ 2721630 h 4261505"/>
              <a:gd name="connsiteX63" fmla="*/ 4360567 w 4377500"/>
              <a:gd name="connsiteY63" fmla="*/ 2683530 h 4261505"/>
              <a:gd name="connsiteX64" fmla="*/ 4338342 w 4377500"/>
              <a:gd name="connsiteY64" fmla="*/ 2626382 h 4261505"/>
              <a:gd name="connsiteX65" fmla="*/ 4316117 w 4377500"/>
              <a:gd name="connsiteY65" fmla="*/ 2537480 h 4261505"/>
              <a:gd name="connsiteX66" fmla="*/ 4265317 w 4377500"/>
              <a:gd name="connsiteY66" fmla="*/ 2442230 h 4261505"/>
              <a:gd name="connsiteX67" fmla="*/ 4144667 w 4377500"/>
              <a:gd name="connsiteY67" fmla="*/ 2118380 h 4261505"/>
              <a:gd name="connsiteX68" fmla="*/ 4039892 w 4377500"/>
              <a:gd name="connsiteY68" fmla="*/ 1715155 h 4261505"/>
              <a:gd name="connsiteX69" fmla="*/ 4008142 w 4377500"/>
              <a:gd name="connsiteY69" fmla="*/ 1645305 h 4261505"/>
              <a:gd name="connsiteX70" fmla="*/ 3804942 w 4377500"/>
              <a:gd name="connsiteY70" fmla="*/ 1680230 h 4261505"/>
              <a:gd name="connsiteX71" fmla="*/ 3487442 w 4377500"/>
              <a:gd name="connsiteY71" fmla="*/ 1743730 h 4261505"/>
              <a:gd name="connsiteX72" fmla="*/ 3233442 w 4377500"/>
              <a:gd name="connsiteY72" fmla="*/ 1762780 h 4261505"/>
              <a:gd name="connsiteX73" fmla="*/ 2490492 w 4377500"/>
              <a:gd name="connsiteY73" fmla="*/ 1791355 h 4261505"/>
              <a:gd name="connsiteX74" fmla="*/ 2474617 w 4377500"/>
              <a:gd name="connsiteY74" fmla="*/ 1569105 h 4261505"/>
              <a:gd name="connsiteX75" fmla="*/ 2480967 w 4377500"/>
              <a:gd name="connsiteY75" fmla="*/ 1308755 h 4261505"/>
              <a:gd name="connsiteX76" fmla="*/ 2496842 w 4377500"/>
              <a:gd name="connsiteY76" fmla="*/ 1105555 h 4261505"/>
              <a:gd name="connsiteX77" fmla="*/ 2639717 w 4377500"/>
              <a:gd name="connsiteY77" fmla="*/ 1042055 h 4261505"/>
              <a:gd name="connsiteX78" fmla="*/ 2798467 w 4377500"/>
              <a:gd name="connsiteY78" fmla="*/ 949980 h 4261505"/>
              <a:gd name="connsiteX79" fmla="*/ 2719092 w 4377500"/>
              <a:gd name="connsiteY79" fmla="*/ 530880 h 4261505"/>
              <a:gd name="connsiteX0" fmla="*/ 2719092 w 4373921"/>
              <a:gd name="connsiteY0" fmla="*/ 530880 h 4261505"/>
              <a:gd name="connsiteX1" fmla="*/ 2646067 w 4373921"/>
              <a:gd name="connsiteY1" fmla="*/ 181631 h 4261505"/>
              <a:gd name="connsiteX2" fmla="*/ 2553992 w 4373921"/>
              <a:gd name="connsiteY2" fmla="*/ 655 h 4261505"/>
              <a:gd name="connsiteX3" fmla="*/ 1925342 w 4373921"/>
              <a:gd name="connsiteY3" fmla="*/ 127655 h 4261505"/>
              <a:gd name="connsiteX4" fmla="*/ 1537992 w 4373921"/>
              <a:gd name="connsiteY4" fmla="*/ 302280 h 4261505"/>
              <a:gd name="connsiteX5" fmla="*/ 1245892 w 4373921"/>
              <a:gd name="connsiteY5" fmla="*/ 445155 h 4261505"/>
              <a:gd name="connsiteX6" fmla="*/ 871242 w 4373921"/>
              <a:gd name="connsiteY6" fmla="*/ 600730 h 4261505"/>
              <a:gd name="connsiteX7" fmla="*/ 417217 w 4373921"/>
              <a:gd name="connsiteY7" fmla="*/ 781705 h 4261505"/>
              <a:gd name="connsiteX8" fmla="*/ 515642 w 4373921"/>
              <a:gd name="connsiteY8" fmla="*/ 883305 h 4261505"/>
              <a:gd name="connsiteX9" fmla="*/ 810917 w 4373921"/>
              <a:gd name="connsiteY9" fmla="*/ 1315105 h 4261505"/>
              <a:gd name="connsiteX10" fmla="*/ 874417 w 4373921"/>
              <a:gd name="connsiteY10" fmla="*/ 1559580 h 4261505"/>
              <a:gd name="connsiteX11" fmla="*/ 985542 w 4373921"/>
              <a:gd name="connsiteY11" fmla="*/ 1743730 h 4261505"/>
              <a:gd name="connsiteX12" fmla="*/ 1179217 w 4373921"/>
              <a:gd name="connsiteY12" fmla="*/ 1985030 h 4261505"/>
              <a:gd name="connsiteX13" fmla="*/ 1049042 w 4373921"/>
              <a:gd name="connsiteY13" fmla="*/ 2061230 h 4261505"/>
              <a:gd name="connsiteX14" fmla="*/ 953792 w 4373921"/>
              <a:gd name="connsiteY14" fmla="*/ 2099330 h 4261505"/>
              <a:gd name="connsiteX15" fmla="*/ 763292 w 4373921"/>
              <a:gd name="connsiteY15" fmla="*/ 2185055 h 4261505"/>
              <a:gd name="connsiteX16" fmla="*/ 639467 w 4373921"/>
              <a:gd name="connsiteY16" fmla="*/ 2232680 h 4261505"/>
              <a:gd name="connsiteX17" fmla="*/ 572792 w 4373921"/>
              <a:gd name="connsiteY17" fmla="*/ 2280305 h 4261505"/>
              <a:gd name="connsiteX18" fmla="*/ 544217 w 4373921"/>
              <a:gd name="connsiteY18" fmla="*/ 2318405 h 4261505"/>
              <a:gd name="connsiteX19" fmla="*/ 487067 w 4373921"/>
              <a:gd name="connsiteY19" fmla="*/ 2327930 h 4261505"/>
              <a:gd name="connsiteX20" fmla="*/ 163217 w 4373921"/>
              <a:gd name="connsiteY20" fmla="*/ 2346980 h 4261505"/>
              <a:gd name="connsiteX21" fmla="*/ 115592 w 4373921"/>
              <a:gd name="connsiteY21" fmla="*/ 2366030 h 4261505"/>
              <a:gd name="connsiteX22" fmla="*/ 39392 w 4373921"/>
              <a:gd name="connsiteY22" fmla="*/ 2385080 h 4261505"/>
              <a:gd name="connsiteX23" fmla="*/ 29867 w 4373921"/>
              <a:gd name="connsiteY23" fmla="*/ 2451755 h 4261505"/>
              <a:gd name="connsiteX24" fmla="*/ 20342 w 4373921"/>
              <a:gd name="connsiteY24" fmla="*/ 2489855 h 4261505"/>
              <a:gd name="connsiteX25" fmla="*/ 10817 w 4373921"/>
              <a:gd name="connsiteY25" fmla="*/ 2537480 h 4261505"/>
              <a:gd name="connsiteX26" fmla="*/ 1292 w 4373921"/>
              <a:gd name="connsiteY26" fmla="*/ 2727980 h 4261505"/>
              <a:gd name="connsiteX27" fmla="*/ 10817 w 4373921"/>
              <a:gd name="connsiteY27" fmla="*/ 2804180 h 4261505"/>
              <a:gd name="connsiteX28" fmla="*/ 77492 w 4373921"/>
              <a:gd name="connsiteY28" fmla="*/ 2823230 h 4261505"/>
              <a:gd name="connsiteX29" fmla="*/ 163217 w 4373921"/>
              <a:gd name="connsiteY29" fmla="*/ 3004205 h 4261505"/>
              <a:gd name="connsiteX30" fmla="*/ 248942 w 4373921"/>
              <a:gd name="connsiteY30" fmla="*/ 3194705 h 4261505"/>
              <a:gd name="connsiteX31" fmla="*/ 287042 w 4373921"/>
              <a:gd name="connsiteY31" fmla="*/ 3261380 h 4261505"/>
              <a:gd name="connsiteX32" fmla="*/ 315617 w 4373921"/>
              <a:gd name="connsiteY32" fmla="*/ 3328055 h 4261505"/>
              <a:gd name="connsiteX33" fmla="*/ 353717 w 4373921"/>
              <a:gd name="connsiteY33" fmla="*/ 3432830 h 4261505"/>
              <a:gd name="connsiteX34" fmla="*/ 429917 w 4373921"/>
              <a:gd name="connsiteY34" fmla="*/ 3547130 h 4261505"/>
              <a:gd name="connsiteX35" fmla="*/ 487067 w 4373921"/>
              <a:gd name="connsiteY35" fmla="*/ 3642380 h 4261505"/>
              <a:gd name="connsiteX36" fmla="*/ 544217 w 4373921"/>
              <a:gd name="connsiteY36" fmla="*/ 3766205 h 4261505"/>
              <a:gd name="connsiteX37" fmla="*/ 753767 w 4373921"/>
              <a:gd name="connsiteY37" fmla="*/ 4023380 h 4261505"/>
              <a:gd name="connsiteX38" fmla="*/ 887117 w 4373921"/>
              <a:gd name="connsiteY38" fmla="*/ 4166255 h 4261505"/>
              <a:gd name="connsiteX39" fmla="*/ 963317 w 4373921"/>
              <a:gd name="connsiteY39" fmla="*/ 4232930 h 4261505"/>
              <a:gd name="connsiteX40" fmla="*/ 1010942 w 4373921"/>
              <a:gd name="connsiteY40" fmla="*/ 4261505 h 4261505"/>
              <a:gd name="connsiteX41" fmla="*/ 1172867 w 4373921"/>
              <a:gd name="connsiteY41" fmla="*/ 4099580 h 4261505"/>
              <a:gd name="connsiteX42" fmla="*/ 1363367 w 4373921"/>
              <a:gd name="connsiteY42" fmla="*/ 3928130 h 4261505"/>
              <a:gd name="connsiteX43" fmla="*/ 1477667 w 4373921"/>
              <a:gd name="connsiteY43" fmla="*/ 3813830 h 4261505"/>
              <a:gd name="connsiteX44" fmla="*/ 1630067 w 4373921"/>
              <a:gd name="connsiteY44" fmla="*/ 3690005 h 4261505"/>
              <a:gd name="connsiteX45" fmla="*/ 1706267 w 4373921"/>
              <a:gd name="connsiteY45" fmla="*/ 3613805 h 4261505"/>
              <a:gd name="connsiteX46" fmla="*/ 1801517 w 4373921"/>
              <a:gd name="connsiteY46" fmla="*/ 3537605 h 4261505"/>
              <a:gd name="connsiteX47" fmla="*/ 1868192 w 4373921"/>
              <a:gd name="connsiteY47" fmla="*/ 3461405 h 4261505"/>
              <a:gd name="connsiteX48" fmla="*/ 1963442 w 4373921"/>
              <a:gd name="connsiteY48" fmla="*/ 3366155 h 4261505"/>
              <a:gd name="connsiteX49" fmla="*/ 2039642 w 4373921"/>
              <a:gd name="connsiteY49" fmla="*/ 3242330 h 4261505"/>
              <a:gd name="connsiteX50" fmla="*/ 2096792 w 4373921"/>
              <a:gd name="connsiteY50" fmla="*/ 3185180 h 4261505"/>
              <a:gd name="connsiteX51" fmla="*/ 2153942 w 4373921"/>
              <a:gd name="connsiteY51" fmla="*/ 3118505 h 4261505"/>
              <a:gd name="connsiteX52" fmla="*/ 2306342 w 4373921"/>
              <a:gd name="connsiteY52" fmla="*/ 3004205 h 4261505"/>
              <a:gd name="connsiteX53" fmla="*/ 2553992 w 4373921"/>
              <a:gd name="connsiteY53" fmla="*/ 2861330 h 4261505"/>
              <a:gd name="connsiteX54" fmla="*/ 2649242 w 4373921"/>
              <a:gd name="connsiteY54" fmla="*/ 2823230 h 4261505"/>
              <a:gd name="connsiteX55" fmla="*/ 2801642 w 4373921"/>
              <a:gd name="connsiteY55" fmla="*/ 2737505 h 4261505"/>
              <a:gd name="connsiteX56" fmla="*/ 2887367 w 4373921"/>
              <a:gd name="connsiteY56" fmla="*/ 2699405 h 4261505"/>
              <a:gd name="connsiteX57" fmla="*/ 3058817 w 4373921"/>
              <a:gd name="connsiteY57" fmla="*/ 2632730 h 4261505"/>
              <a:gd name="connsiteX58" fmla="*/ 3582692 w 4373921"/>
              <a:gd name="connsiteY58" fmla="*/ 2670830 h 4261505"/>
              <a:gd name="connsiteX59" fmla="*/ 3687467 w 4373921"/>
              <a:gd name="connsiteY59" fmla="*/ 2699405 h 4261505"/>
              <a:gd name="connsiteX60" fmla="*/ 3877967 w 4373921"/>
              <a:gd name="connsiteY60" fmla="*/ 2737505 h 4261505"/>
              <a:gd name="connsiteX61" fmla="*/ 4176417 w 4373921"/>
              <a:gd name="connsiteY61" fmla="*/ 2756555 h 4261505"/>
              <a:gd name="connsiteX62" fmla="*/ 4363742 w 4373921"/>
              <a:gd name="connsiteY62" fmla="*/ 2721630 h 4261505"/>
              <a:gd name="connsiteX63" fmla="*/ 4347867 w 4373921"/>
              <a:gd name="connsiteY63" fmla="*/ 2658130 h 4261505"/>
              <a:gd name="connsiteX64" fmla="*/ 4338342 w 4373921"/>
              <a:gd name="connsiteY64" fmla="*/ 2626382 h 4261505"/>
              <a:gd name="connsiteX65" fmla="*/ 4316117 w 4373921"/>
              <a:gd name="connsiteY65" fmla="*/ 2537480 h 4261505"/>
              <a:gd name="connsiteX66" fmla="*/ 4265317 w 4373921"/>
              <a:gd name="connsiteY66" fmla="*/ 2442230 h 4261505"/>
              <a:gd name="connsiteX67" fmla="*/ 4144667 w 4373921"/>
              <a:gd name="connsiteY67" fmla="*/ 2118380 h 4261505"/>
              <a:gd name="connsiteX68" fmla="*/ 4039892 w 4373921"/>
              <a:gd name="connsiteY68" fmla="*/ 1715155 h 4261505"/>
              <a:gd name="connsiteX69" fmla="*/ 4008142 w 4373921"/>
              <a:gd name="connsiteY69" fmla="*/ 1645305 h 4261505"/>
              <a:gd name="connsiteX70" fmla="*/ 3804942 w 4373921"/>
              <a:gd name="connsiteY70" fmla="*/ 1680230 h 4261505"/>
              <a:gd name="connsiteX71" fmla="*/ 3487442 w 4373921"/>
              <a:gd name="connsiteY71" fmla="*/ 1743730 h 4261505"/>
              <a:gd name="connsiteX72" fmla="*/ 3233442 w 4373921"/>
              <a:gd name="connsiteY72" fmla="*/ 1762780 h 4261505"/>
              <a:gd name="connsiteX73" fmla="*/ 2490492 w 4373921"/>
              <a:gd name="connsiteY73" fmla="*/ 1791355 h 4261505"/>
              <a:gd name="connsiteX74" fmla="*/ 2474617 w 4373921"/>
              <a:gd name="connsiteY74" fmla="*/ 1569105 h 4261505"/>
              <a:gd name="connsiteX75" fmla="*/ 2480967 w 4373921"/>
              <a:gd name="connsiteY75" fmla="*/ 1308755 h 4261505"/>
              <a:gd name="connsiteX76" fmla="*/ 2496842 w 4373921"/>
              <a:gd name="connsiteY76" fmla="*/ 1105555 h 4261505"/>
              <a:gd name="connsiteX77" fmla="*/ 2639717 w 4373921"/>
              <a:gd name="connsiteY77" fmla="*/ 1042055 h 4261505"/>
              <a:gd name="connsiteX78" fmla="*/ 2798467 w 4373921"/>
              <a:gd name="connsiteY78" fmla="*/ 949980 h 4261505"/>
              <a:gd name="connsiteX79" fmla="*/ 2719092 w 4373921"/>
              <a:gd name="connsiteY79" fmla="*/ 530880 h 4261505"/>
              <a:gd name="connsiteX0" fmla="*/ 2719092 w 4374497"/>
              <a:gd name="connsiteY0" fmla="*/ 530880 h 4261505"/>
              <a:gd name="connsiteX1" fmla="*/ 2646067 w 4374497"/>
              <a:gd name="connsiteY1" fmla="*/ 181631 h 4261505"/>
              <a:gd name="connsiteX2" fmla="*/ 2553992 w 4374497"/>
              <a:gd name="connsiteY2" fmla="*/ 655 h 4261505"/>
              <a:gd name="connsiteX3" fmla="*/ 1925342 w 4374497"/>
              <a:gd name="connsiteY3" fmla="*/ 127655 h 4261505"/>
              <a:gd name="connsiteX4" fmla="*/ 1537992 w 4374497"/>
              <a:gd name="connsiteY4" fmla="*/ 302280 h 4261505"/>
              <a:gd name="connsiteX5" fmla="*/ 1245892 w 4374497"/>
              <a:gd name="connsiteY5" fmla="*/ 445155 h 4261505"/>
              <a:gd name="connsiteX6" fmla="*/ 871242 w 4374497"/>
              <a:gd name="connsiteY6" fmla="*/ 600730 h 4261505"/>
              <a:gd name="connsiteX7" fmla="*/ 417217 w 4374497"/>
              <a:gd name="connsiteY7" fmla="*/ 781705 h 4261505"/>
              <a:gd name="connsiteX8" fmla="*/ 515642 w 4374497"/>
              <a:gd name="connsiteY8" fmla="*/ 883305 h 4261505"/>
              <a:gd name="connsiteX9" fmla="*/ 810917 w 4374497"/>
              <a:gd name="connsiteY9" fmla="*/ 1315105 h 4261505"/>
              <a:gd name="connsiteX10" fmla="*/ 874417 w 4374497"/>
              <a:gd name="connsiteY10" fmla="*/ 1559580 h 4261505"/>
              <a:gd name="connsiteX11" fmla="*/ 985542 w 4374497"/>
              <a:gd name="connsiteY11" fmla="*/ 1743730 h 4261505"/>
              <a:gd name="connsiteX12" fmla="*/ 1179217 w 4374497"/>
              <a:gd name="connsiteY12" fmla="*/ 1985030 h 4261505"/>
              <a:gd name="connsiteX13" fmla="*/ 1049042 w 4374497"/>
              <a:gd name="connsiteY13" fmla="*/ 2061230 h 4261505"/>
              <a:gd name="connsiteX14" fmla="*/ 953792 w 4374497"/>
              <a:gd name="connsiteY14" fmla="*/ 2099330 h 4261505"/>
              <a:gd name="connsiteX15" fmla="*/ 763292 w 4374497"/>
              <a:gd name="connsiteY15" fmla="*/ 2185055 h 4261505"/>
              <a:gd name="connsiteX16" fmla="*/ 639467 w 4374497"/>
              <a:gd name="connsiteY16" fmla="*/ 2232680 h 4261505"/>
              <a:gd name="connsiteX17" fmla="*/ 572792 w 4374497"/>
              <a:gd name="connsiteY17" fmla="*/ 2280305 h 4261505"/>
              <a:gd name="connsiteX18" fmla="*/ 544217 w 4374497"/>
              <a:gd name="connsiteY18" fmla="*/ 2318405 h 4261505"/>
              <a:gd name="connsiteX19" fmla="*/ 487067 w 4374497"/>
              <a:gd name="connsiteY19" fmla="*/ 2327930 h 4261505"/>
              <a:gd name="connsiteX20" fmla="*/ 163217 w 4374497"/>
              <a:gd name="connsiteY20" fmla="*/ 2346980 h 4261505"/>
              <a:gd name="connsiteX21" fmla="*/ 115592 w 4374497"/>
              <a:gd name="connsiteY21" fmla="*/ 2366030 h 4261505"/>
              <a:gd name="connsiteX22" fmla="*/ 39392 w 4374497"/>
              <a:gd name="connsiteY22" fmla="*/ 2385080 h 4261505"/>
              <a:gd name="connsiteX23" fmla="*/ 29867 w 4374497"/>
              <a:gd name="connsiteY23" fmla="*/ 2451755 h 4261505"/>
              <a:gd name="connsiteX24" fmla="*/ 20342 w 4374497"/>
              <a:gd name="connsiteY24" fmla="*/ 2489855 h 4261505"/>
              <a:gd name="connsiteX25" fmla="*/ 10817 w 4374497"/>
              <a:gd name="connsiteY25" fmla="*/ 2537480 h 4261505"/>
              <a:gd name="connsiteX26" fmla="*/ 1292 w 4374497"/>
              <a:gd name="connsiteY26" fmla="*/ 2727980 h 4261505"/>
              <a:gd name="connsiteX27" fmla="*/ 10817 w 4374497"/>
              <a:gd name="connsiteY27" fmla="*/ 2804180 h 4261505"/>
              <a:gd name="connsiteX28" fmla="*/ 77492 w 4374497"/>
              <a:gd name="connsiteY28" fmla="*/ 2823230 h 4261505"/>
              <a:gd name="connsiteX29" fmla="*/ 163217 w 4374497"/>
              <a:gd name="connsiteY29" fmla="*/ 3004205 h 4261505"/>
              <a:gd name="connsiteX30" fmla="*/ 248942 w 4374497"/>
              <a:gd name="connsiteY30" fmla="*/ 3194705 h 4261505"/>
              <a:gd name="connsiteX31" fmla="*/ 287042 w 4374497"/>
              <a:gd name="connsiteY31" fmla="*/ 3261380 h 4261505"/>
              <a:gd name="connsiteX32" fmla="*/ 315617 w 4374497"/>
              <a:gd name="connsiteY32" fmla="*/ 3328055 h 4261505"/>
              <a:gd name="connsiteX33" fmla="*/ 353717 w 4374497"/>
              <a:gd name="connsiteY33" fmla="*/ 3432830 h 4261505"/>
              <a:gd name="connsiteX34" fmla="*/ 429917 w 4374497"/>
              <a:gd name="connsiteY34" fmla="*/ 3547130 h 4261505"/>
              <a:gd name="connsiteX35" fmla="*/ 487067 w 4374497"/>
              <a:gd name="connsiteY35" fmla="*/ 3642380 h 4261505"/>
              <a:gd name="connsiteX36" fmla="*/ 544217 w 4374497"/>
              <a:gd name="connsiteY36" fmla="*/ 3766205 h 4261505"/>
              <a:gd name="connsiteX37" fmla="*/ 753767 w 4374497"/>
              <a:gd name="connsiteY37" fmla="*/ 4023380 h 4261505"/>
              <a:gd name="connsiteX38" fmla="*/ 887117 w 4374497"/>
              <a:gd name="connsiteY38" fmla="*/ 4166255 h 4261505"/>
              <a:gd name="connsiteX39" fmla="*/ 963317 w 4374497"/>
              <a:gd name="connsiteY39" fmla="*/ 4232930 h 4261505"/>
              <a:gd name="connsiteX40" fmla="*/ 1010942 w 4374497"/>
              <a:gd name="connsiteY40" fmla="*/ 4261505 h 4261505"/>
              <a:gd name="connsiteX41" fmla="*/ 1172867 w 4374497"/>
              <a:gd name="connsiteY41" fmla="*/ 4099580 h 4261505"/>
              <a:gd name="connsiteX42" fmla="*/ 1363367 w 4374497"/>
              <a:gd name="connsiteY42" fmla="*/ 3928130 h 4261505"/>
              <a:gd name="connsiteX43" fmla="*/ 1477667 w 4374497"/>
              <a:gd name="connsiteY43" fmla="*/ 3813830 h 4261505"/>
              <a:gd name="connsiteX44" fmla="*/ 1630067 w 4374497"/>
              <a:gd name="connsiteY44" fmla="*/ 3690005 h 4261505"/>
              <a:gd name="connsiteX45" fmla="*/ 1706267 w 4374497"/>
              <a:gd name="connsiteY45" fmla="*/ 3613805 h 4261505"/>
              <a:gd name="connsiteX46" fmla="*/ 1801517 w 4374497"/>
              <a:gd name="connsiteY46" fmla="*/ 3537605 h 4261505"/>
              <a:gd name="connsiteX47" fmla="*/ 1868192 w 4374497"/>
              <a:gd name="connsiteY47" fmla="*/ 3461405 h 4261505"/>
              <a:gd name="connsiteX48" fmla="*/ 1963442 w 4374497"/>
              <a:gd name="connsiteY48" fmla="*/ 3366155 h 4261505"/>
              <a:gd name="connsiteX49" fmla="*/ 2039642 w 4374497"/>
              <a:gd name="connsiteY49" fmla="*/ 3242330 h 4261505"/>
              <a:gd name="connsiteX50" fmla="*/ 2096792 w 4374497"/>
              <a:gd name="connsiteY50" fmla="*/ 3185180 h 4261505"/>
              <a:gd name="connsiteX51" fmla="*/ 2153942 w 4374497"/>
              <a:gd name="connsiteY51" fmla="*/ 3118505 h 4261505"/>
              <a:gd name="connsiteX52" fmla="*/ 2306342 w 4374497"/>
              <a:gd name="connsiteY52" fmla="*/ 3004205 h 4261505"/>
              <a:gd name="connsiteX53" fmla="*/ 2553992 w 4374497"/>
              <a:gd name="connsiteY53" fmla="*/ 2861330 h 4261505"/>
              <a:gd name="connsiteX54" fmla="*/ 2649242 w 4374497"/>
              <a:gd name="connsiteY54" fmla="*/ 2823230 h 4261505"/>
              <a:gd name="connsiteX55" fmla="*/ 2801642 w 4374497"/>
              <a:gd name="connsiteY55" fmla="*/ 2737505 h 4261505"/>
              <a:gd name="connsiteX56" fmla="*/ 2887367 w 4374497"/>
              <a:gd name="connsiteY56" fmla="*/ 2699405 h 4261505"/>
              <a:gd name="connsiteX57" fmla="*/ 3058817 w 4374497"/>
              <a:gd name="connsiteY57" fmla="*/ 2632730 h 4261505"/>
              <a:gd name="connsiteX58" fmla="*/ 3582692 w 4374497"/>
              <a:gd name="connsiteY58" fmla="*/ 2670830 h 4261505"/>
              <a:gd name="connsiteX59" fmla="*/ 3687467 w 4374497"/>
              <a:gd name="connsiteY59" fmla="*/ 2699405 h 4261505"/>
              <a:gd name="connsiteX60" fmla="*/ 3877967 w 4374497"/>
              <a:gd name="connsiteY60" fmla="*/ 2737505 h 4261505"/>
              <a:gd name="connsiteX61" fmla="*/ 4176417 w 4374497"/>
              <a:gd name="connsiteY61" fmla="*/ 2756555 h 4261505"/>
              <a:gd name="connsiteX62" fmla="*/ 4363742 w 4374497"/>
              <a:gd name="connsiteY62" fmla="*/ 2721630 h 4261505"/>
              <a:gd name="connsiteX63" fmla="*/ 4347867 w 4374497"/>
              <a:gd name="connsiteY63" fmla="*/ 2658130 h 4261505"/>
              <a:gd name="connsiteX64" fmla="*/ 4316117 w 4374497"/>
              <a:gd name="connsiteY64" fmla="*/ 2537480 h 4261505"/>
              <a:gd name="connsiteX65" fmla="*/ 4265317 w 4374497"/>
              <a:gd name="connsiteY65" fmla="*/ 2442230 h 4261505"/>
              <a:gd name="connsiteX66" fmla="*/ 4144667 w 4374497"/>
              <a:gd name="connsiteY66" fmla="*/ 2118380 h 4261505"/>
              <a:gd name="connsiteX67" fmla="*/ 4039892 w 4374497"/>
              <a:gd name="connsiteY67" fmla="*/ 1715155 h 4261505"/>
              <a:gd name="connsiteX68" fmla="*/ 4008142 w 4374497"/>
              <a:gd name="connsiteY68" fmla="*/ 1645305 h 4261505"/>
              <a:gd name="connsiteX69" fmla="*/ 3804942 w 4374497"/>
              <a:gd name="connsiteY69" fmla="*/ 1680230 h 4261505"/>
              <a:gd name="connsiteX70" fmla="*/ 3487442 w 4374497"/>
              <a:gd name="connsiteY70" fmla="*/ 1743730 h 4261505"/>
              <a:gd name="connsiteX71" fmla="*/ 3233442 w 4374497"/>
              <a:gd name="connsiteY71" fmla="*/ 1762780 h 4261505"/>
              <a:gd name="connsiteX72" fmla="*/ 2490492 w 4374497"/>
              <a:gd name="connsiteY72" fmla="*/ 1791355 h 4261505"/>
              <a:gd name="connsiteX73" fmla="*/ 2474617 w 4374497"/>
              <a:gd name="connsiteY73" fmla="*/ 1569105 h 4261505"/>
              <a:gd name="connsiteX74" fmla="*/ 2480967 w 4374497"/>
              <a:gd name="connsiteY74" fmla="*/ 1308755 h 4261505"/>
              <a:gd name="connsiteX75" fmla="*/ 2496842 w 4374497"/>
              <a:gd name="connsiteY75" fmla="*/ 1105555 h 4261505"/>
              <a:gd name="connsiteX76" fmla="*/ 2639717 w 4374497"/>
              <a:gd name="connsiteY76" fmla="*/ 1042055 h 4261505"/>
              <a:gd name="connsiteX77" fmla="*/ 2798467 w 4374497"/>
              <a:gd name="connsiteY77" fmla="*/ 949980 h 4261505"/>
              <a:gd name="connsiteX78" fmla="*/ 2719092 w 4374497"/>
              <a:gd name="connsiteY78" fmla="*/ 530880 h 4261505"/>
              <a:gd name="connsiteX0" fmla="*/ 2719092 w 4373811"/>
              <a:gd name="connsiteY0" fmla="*/ 530880 h 4261505"/>
              <a:gd name="connsiteX1" fmla="*/ 2646067 w 4373811"/>
              <a:gd name="connsiteY1" fmla="*/ 181631 h 4261505"/>
              <a:gd name="connsiteX2" fmla="*/ 2553992 w 4373811"/>
              <a:gd name="connsiteY2" fmla="*/ 655 h 4261505"/>
              <a:gd name="connsiteX3" fmla="*/ 1925342 w 4373811"/>
              <a:gd name="connsiteY3" fmla="*/ 127655 h 4261505"/>
              <a:gd name="connsiteX4" fmla="*/ 1537992 w 4373811"/>
              <a:gd name="connsiteY4" fmla="*/ 302280 h 4261505"/>
              <a:gd name="connsiteX5" fmla="*/ 1245892 w 4373811"/>
              <a:gd name="connsiteY5" fmla="*/ 445155 h 4261505"/>
              <a:gd name="connsiteX6" fmla="*/ 871242 w 4373811"/>
              <a:gd name="connsiteY6" fmla="*/ 600730 h 4261505"/>
              <a:gd name="connsiteX7" fmla="*/ 417217 w 4373811"/>
              <a:gd name="connsiteY7" fmla="*/ 781705 h 4261505"/>
              <a:gd name="connsiteX8" fmla="*/ 515642 w 4373811"/>
              <a:gd name="connsiteY8" fmla="*/ 883305 h 4261505"/>
              <a:gd name="connsiteX9" fmla="*/ 810917 w 4373811"/>
              <a:gd name="connsiteY9" fmla="*/ 1315105 h 4261505"/>
              <a:gd name="connsiteX10" fmla="*/ 874417 w 4373811"/>
              <a:gd name="connsiteY10" fmla="*/ 1559580 h 4261505"/>
              <a:gd name="connsiteX11" fmla="*/ 985542 w 4373811"/>
              <a:gd name="connsiteY11" fmla="*/ 1743730 h 4261505"/>
              <a:gd name="connsiteX12" fmla="*/ 1179217 w 4373811"/>
              <a:gd name="connsiteY12" fmla="*/ 1985030 h 4261505"/>
              <a:gd name="connsiteX13" fmla="*/ 1049042 w 4373811"/>
              <a:gd name="connsiteY13" fmla="*/ 2061230 h 4261505"/>
              <a:gd name="connsiteX14" fmla="*/ 953792 w 4373811"/>
              <a:gd name="connsiteY14" fmla="*/ 2099330 h 4261505"/>
              <a:gd name="connsiteX15" fmla="*/ 763292 w 4373811"/>
              <a:gd name="connsiteY15" fmla="*/ 2185055 h 4261505"/>
              <a:gd name="connsiteX16" fmla="*/ 639467 w 4373811"/>
              <a:gd name="connsiteY16" fmla="*/ 2232680 h 4261505"/>
              <a:gd name="connsiteX17" fmla="*/ 572792 w 4373811"/>
              <a:gd name="connsiteY17" fmla="*/ 2280305 h 4261505"/>
              <a:gd name="connsiteX18" fmla="*/ 544217 w 4373811"/>
              <a:gd name="connsiteY18" fmla="*/ 2318405 h 4261505"/>
              <a:gd name="connsiteX19" fmla="*/ 487067 w 4373811"/>
              <a:gd name="connsiteY19" fmla="*/ 2327930 h 4261505"/>
              <a:gd name="connsiteX20" fmla="*/ 163217 w 4373811"/>
              <a:gd name="connsiteY20" fmla="*/ 2346980 h 4261505"/>
              <a:gd name="connsiteX21" fmla="*/ 115592 w 4373811"/>
              <a:gd name="connsiteY21" fmla="*/ 2366030 h 4261505"/>
              <a:gd name="connsiteX22" fmla="*/ 39392 w 4373811"/>
              <a:gd name="connsiteY22" fmla="*/ 2385080 h 4261505"/>
              <a:gd name="connsiteX23" fmla="*/ 29867 w 4373811"/>
              <a:gd name="connsiteY23" fmla="*/ 2451755 h 4261505"/>
              <a:gd name="connsiteX24" fmla="*/ 20342 w 4373811"/>
              <a:gd name="connsiteY24" fmla="*/ 2489855 h 4261505"/>
              <a:gd name="connsiteX25" fmla="*/ 10817 w 4373811"/>
              <a:gd name="connsiteY25" fmla="*/ 2537480 h 4261505"/>
              <a:gd name="connsiteX26" fmla="*/ 1292 w 4373811"/>
              <a:gd name="connsiteY26" fmla="*/ 2727980 h 4261505"/>
              <a:gd name="connsiteX27" fmla="*/ 10817 w 4373811"/>
              <a:gd name="connsiteY27" fmla="*/ 2804180 h 4261505"/>
              <a:gd name="connsiteX28" fmla="*/ 77492 w 4373811"/>
              <a:gd name="connsiteY28" fmla="*/ 2823230 h 4261505"/>
              <a:gd name="connsiteX29" fmla="*/ 163217 w 4373811"/>
              <a:gd name="connsiteY29" fmla="*/ 3004205 h 4261505"/>
              <a:gd name="connsiteX30" fmla="*/ 248942 w 4373811"/>
              <a:gd name="connsiteY30" fmla="*/ 3194705 h 4261505"/>
              <a:gd name="connsiteX31" fmla="*/ 287042 w 4373811"/>
              <a:gd name="connsiteY31" fmla="*/ 3261380 h 4261505"/>
              <a:gd name="connsiteX32" fmla="*/ 315617 w 4373811"/>
              <a:gd name="connsiteY32" fmla="*/ 3328055 h 4261505"/>
              <a:gd name="connsiteX33" fmla="*/ 353717 w 4373811"/>
              <a:gd name="connsiteY33" fmla="*/ 3432830 h 4261505"/>
              <a:gd name="connsiteX34" fmla="*/ 429917 w 4373811"/>
              <a:gd name="connsiteY34" fmla="*/ 3547130 h 4261505"/>
              <a:gd name="connsiteX35" fmla="*/ 487067 w 4373811"/>
              <a:gd name="connsiteY35" fmla="*/ 3642380 h 4261505"/>
              <a:gd name="connsiteX36" fmla="*/ 544217 w 4373811"/>
              <a:gd name="connsiteY36" fmla="*/ 3766205 h 4261505"/>
              <a:gd name="connsiteX37" fmla="*/ 753767 w 4373811"/>
              <a:gd name="connsiteY37" fmla="*/ 4023380 h 4261505"/>
              <a:gd name="connsiteX38" fmla="*/ 887117 w 4373811"/>
              <a:gd name="connsiteY38" fmla="*/ 4166255 h 4261505"/>
              <a:gd name="connsiteX39" fmla="*/ 963317 w 4373811"/>
              <a:gd name="connsiteY39" fmla="*/ 4232930 h 4261505"/>
              <a:gd name="connsiteX40" fmla="*/ 1010942 w 4373811"/>
              <a:gd name="connsiteY40" fmla="*/ 4261505 h 4261505"/>
              <a:gd name="connsiteX41" fmla="*/ 1172867 w 4373811"/>
              <a:gd name="connsiteY41" fmla="*/ 4099580 h 4261505"/>
              <a:gd name="connsiteX42" fmla="*/ 1363367 w 4373811"/>
              <a:gd name="connsiteY42" fmla="*/ 3928130 h 4261505"/>
              <a:gd name="connsiteX43" fmla="*/ 1477667 w 4373811"/>
              <a:gd name="connsiteY43" fmla="*/ 3813830 h 4261505"/>
              <a:gd name="connsiteX44" fmla="*/ 1630067 w 4373811"/>
              <a:gd name="connsiteY44" fmla="*/ 3690005 h 4261505"/>
              <a:gd name="connsiteX45" fmla="*/ 1706267 w 4373811"/>
              <a:gd name="connsiteY45" fmla="*/ 3613805 h 4261505"/>
              <a:gd name="connsiteX46" fmla="*/ 1801517 w 4373811"/>
              <a:gd name="connsiteY46" fmla="*/ 3537605 h 4261505"/>
              <a:gd name="connsiteX47" fmla="*/ 1868192 w 4373811"/>
              <a:gd name="connsiteY47" fmla="*/ 3461405 h 4261505"/>
              <a:gd name="connsiteX48" fmla="*/ 1963442 w 4373811"/>
              <a:gd name="connsiteY48" fmla="*/ 3366155 h 4261505"/>
              <a:gd name="connsiteX49" fmla="*/ 2039642 w 4373811"/>
              <a:gd name="connsiteY49" fmla="*/ 3242330 h 4261505"/>
              <a:gd name="connsiteX50" fmla="*/ 2096792 w 4373811"/>
              <a:gd name="connsiteY50" fmla="*/ 3185180 h 4261505"/>
              <a:gd name="connsiteX51" fmla="*/ 2153942 w 4373811"/>
              <a:gd name="connsiteY51" fmla="*/ 3118505 h 4261505"/>
              <a:gd name="connsiteX52" fmla="*/ 2306342 w 4373811"/>
              <a:gd name="connsiteY52" fmla="*/ 3004205 h 4261505"/>
              <a:gd name="connsiteX53" fmla="*/ 2553992 w 4373811"/>
              <a:gd name="connsiteY53" fmla="*/ 2861330 h 4261505"/>
              <a:gd name="connsiteX54" fmla="*/ 2649242 w 4373811"/>
              <a:gd name="connsiteY54" fmla="*/ 2823230 h 4261505"/>
              <a:gd name="connsiteX55" fmla="*/ 2801642 w 4373811"/>
              <a:gd name="connsiteY55" fmla="*/ 2737505 h 4261505"/>
              <a:gd name="connsiteX56" fmla="*/ 2887367 w 4373811"/>
              <a:gd name="connsiteY56" fmla="*/ 2699405 h 4261505"/>
              <a:gd name="connsiteX57" fmla="*/ 3058817 w 4373811"/>
              <a:gd name="connsiteY57" fmla="*/ 2632730 h 4261505"/>
              <a:gd name="connsiteX58" fmla="*/ 3582692 w 4373811"/>
              <a:gd name="connsiteY58" fmla="*/ 2670830 h 4261505"/>
              <a:gd name="connsiteX59" fmla="*/ 3687467 w 4373811"/>
              <a:gd name="connsiteY59" fmla="*/ 2699405 h 4261505"/>
              <a:gd name="connsiteX60" fmla="*/ 3877967 w 4373811"/>
              <a:gd name="connsiteY60" fmla="*/ 2737505 h 4261505"/>
              <a:gd name="connsiteX61" fmla="*/ 4185942 w 4373811"/>
              <a:gd name="connsiteY61" fmla="*/ 2699405 h 4261505"/>
              <a:gd name="connsiteX62" fmla="*/ 4363742 w 4373811"/>
              <a:gd name="connsiteY62" fmla="*/ 2721630 h 4261505"/>
              <a:gd name="connsiteX63" fmla="*/ 4347867 w 4373811"/>
              <a:gd name="connsiteY63" fmla="*/ 2658130 h 4261505"/>
              <a:gd name="connsiteX64" fmla="*/ 4316117 w 4373811"/>
              <a:gd name="connsiteY64" fmla="*/ 2537480 h 4261505"/>
              <a:gd name="connsiteX65" fmla="*/ 4265317 w 4373811"/>
              <a:gd name="connsiteY65" fmla="*/ 2442230 h 4261505"/>
              <a:gd name="connsiteX66" fmla="*/ 4144667 w 4373811"/>
              <a:gd name="connsiteY66" fmla="*/ 2118380 h 4261505"/>
              <a:gd name="connsiteX67" fmla="*/ 4039892 w 4373811"/>
              <a:gd name="connsiteY67" fmla="*/ 1715155 h 4261505"/>
              <a:gd name="connsiteX68" fmla="*/ 4008142 w 4373811"/>
              <a:gd name="connsiteY68" fmla="*/ 1645305 h 4261505"/>
              <a:gd name="connsiteX69" fmla="*/ 3804942 w 4373811"/>
              <a:gd name="connsiteY69" fmla="*/ 1680230 h 4261505"/>
              <a:gd name="connsiteX70" fmla="*/ 3487442 w 4373811"/>
              <a:gd name="connsiteY70" fmla="*/ 1743730 h 4261505"/>
              <a:gd name="connsiteX71" fmla="*/ 3233442 w 4373811"/>
              <a:gd name="connsiteY71" fmla="*/ 1762780 h 4261505"/>
              <a:gd name="connsiteX72" fmla="*/ 2490492 w 4373811"/>
              <a:gd name="connsiteY72" fmla="*/ 1791355 h 4261505"/>
              <a:gd name="connsiteX73" fmla="*/ 2474617 w 4373811"/>
              <a:gd name="connsiteY73" fmla="*/ 1569105 h 4261505"/>
              <a:gd name="connsiteX74" fmla="*/ 2480967 w 4373811"/>
              <a:gd name="connsiteY74" fmla="*/ 1308755 h 4261505"/>
              <a:gd name="connsiteX75" fmla="*/ 2496842 w 4373811"/>
              <a:gd name="connsiteY75" fmla="*/ 1105555 h 4261505"/>
              <a:gd name="connsiteX76" fmla="*/ 2639717 w 4373811"/>
              <a:gd name="connsiteY76" fmla="*/ 1042055 h 4261505"/>
              <a:gd name="connsiteX77" fmla="*/ 2798467 w 4373811"/>
              <a:gd name="connsiteY77" fmla="*/ 949980 h 4261505"/>
              <a:gd name="connsiteX78" fmla="*/ 2719092 w 4373811"/>
              <a:gd name="connsiteY78" fmla="*/ 530880 h 4261505"/>
              <a:gd name="connsiteX0" fmla="*/ 2719092 w 4352835"/>
              <a:gd name="connsiteY0" fmla="*/ 530880 h 4261505"/>
              <a:gd name="connsiteX1" fmla="*/ 2646067 w 4352835"/>
              <a:gd name="connsiteY1" fmla="*/ 181631 h 4261505"/>
              <a:gd name="connsiteX2" fmla="*/ 2553992 w 4352835"/>
              <a:gd name="connsiteY2" fmla="*/ 655 h 4261505"/>
              <a:gd name="connsiteX3" fmla="*/ 1925342 w 4352835"/>
              <a:gd name="connsiteY3" fmla="*/ 127655 h 4261505"/>
              <a:gd name="connsiteX4" fmla="*/ 1537992 w 4352835"/>
              <a:gd name="connsiteY4" fmla="*/ 302280 h 4261505"/>
              <a:gd name="connsiteX5" fmla="*/ 1245892 w 4352835"/>
              <a:gd name="connsiteY5" fmla="*/ 445155 h 4261505"/>
              <a:gd name="connsiteX6" fmla="*/ 871242 w 4352835"/>
              <a:gd name="connsiteY6" fmla="*/ 600730 h 4261505"/>
              <a:gd name="connsiteX7" fmla="*/ 417217 w 4352835"/>
              <a:gd name="connsiteY7" fmla="*/ 781705 h 4261505"/>
              <a:gd name="connsiteX8" fmla="*/ 515642 w 4352835"/>
              <a:gd name="connsiteY8" fmla="*/ 883305 h 4261505"/>
              <a:gd name="connsiteX9" fmla="*/ 810917 w 4352835"/>
              <a:gd name="connsiteY9" fmla="*/ 1315105 h 4261505"/>
              <a:gd name="connsiteX10" fmla="*/ 874417 w 4352835"/>
              <a:gd name="connsiteY10" fmla="*/ 1559580 h 4261505"/>
              <a:gd name="connsiteX11" fmla="*/ 985542 w 4352835"/>
              <a:gd name="connsiteY11" fmla="*/ 1743730 h 4261505"/>
              <a:gd name="connsiteX12" fmla="*/ 1179217 w 4352835"/>
              <a:gd name="connsiteY12" fmla="*/ 1985030 h 4261505"/>
              <a:gd name="connsiteX13" fmla="*/ 1049042 w 4352835"/>
              <a:gd name="connsiteY13" fmla="*/ 2061230 h 4261505"/>
              <a:gd name="connsiteX14" fmla="*/ 953792 w 4352835"/>
              <a:gd name="connsiteY14" fmla="*/ 2099330 h 4261505"/>
              <a:gd name="connsiteX15" fmla="*/ 763292 w 4352835"/>
              <a:gd name="connsiteY15" fmla="*/ 2185055 h 4261505"/>
              <a:gd name="connsiteX16" fmla="*/ 639467 w 4352835"/>
              <a:gd name="connsiteY16" fmla="*/ 2232680 h 4261505"/>
              <a:gd name="connsiteX17" fmla="*/ 572792 w 4352835"/>
              <a:gd name="connsiteY17" fmla="*/ 2280305 h 4261505"/>
              <a:gd name="connsiteX18" fmla="*/ 544217 w 4352835"/>
              <a:gd name="connsiteY18" fmla="*/ 2318405 h 4261505"/>
              <a:gd name="connsiteX19" fmla="*/ 487067 w 4352835"/>
              <a:gd name="connsiteY19" fmla="*/ 2327930 h 4261505"/>
              <a:gd name="connsiteX20" fmla="*/ 163217 w 4352835"/>
              <a:gd name="connsiteY20" fmla="*/ 2346980 h 4261505"/>
              <a:gd name="connsiteX21" fmla="*/ 115592 w 4352835"/>
              <a:gd name="connsiteY21" fmla="*/ 2366030 h 4261505"/>
              <a:gd name="connsiteX22" fmla="*/ 39392 w 4352835"/>
              <a:gd name="connsiteY22" fmla="*/ 2385080 h 4261505"/>
              <a:gd name="connsiteX23" fmla="*/ 29867 w 4352835"/>
              <a:gd name="connsiteY23" fmla="*/ 2451755 h 4261505"/>
              <a:gd name="connsiteX24" fmla="*/ 20342 w 4352835"/>
              <a:gd name="connsiteY24" fmla="*/ 2489855 h 4261505"/>
              <a:gd name="connsiteX25" fmla="*/ 10817 w 4352835"/>
              <a:gd name="connsiteY25" fmla="*/ 2537480 h 4261505"/>
              <a:gd name="connsiteX26" fmla="*/ 1292 w 4352835"/>
              <a:gd name="connsiteY26" fmla="*/ 2727980 h 4261505"/>
              <a:gd name="connsiteX27" fmla="*/ 10817 w 4352835"/>
              <a:gd name="connsiteY27" fmla="*/ 2804180 h 4261505"/>
              <a:gd name="connsiteX28" fmla="*/ 77492 w 4352835"/>
              <a:gd name="connsiteY28" fmla="*/ 2823230 h 4261505"/>
              <a:gd name="connsiteX29" fmla="*/ 163217 w 4352835"/>
              <a:gd name="connsiteY29" fmla="*/ 3004205 h 4261505"/>
              <a:gd name="connsiteX30" fmla="*/ 248942 w 4352835"/>
              <a:gd name="connsiteY30" fmla="*/ 3194705 h 4261505"/>
              <a:gd name="connsiteX31" fmla="*/ 287042 w 4352835"/>
              <a:gd name="connsiteY31" fmla="*/ 3261380 h 4261505"/>
              <a:gd name="connsiteX32" fmla="*/ 315617 w 4352835"/>
              <a:gd name="connsiteY32" fmla="*/ 3328055 h 4261505"/>
              <a:gd name="connsiteX33" fmla="*/ 353717 w 4352835"/>
              <a:gd name="connsiteY33" fmla="*/ 3432830 h 4261505"/>
              <a:gd name="connsiteX34" fmla="*/ 429917 w 4352835"/>
              <a:gd name="connsiteY34" fmla="*/ 3547130 h 4261505"/>
              <a:gd name="connsiteX35" fmla="*/ 487067 w 4352835"/>
              <a:gd name="connsiteY35" fmla="*/ 3642380 h 4261505"/>
              <a:gd name="connsiteX36" fmla="*/ 544217 w 4352835"/>
              <a:gd name="connsiteY36" fmla="*/ 3766205 h 4261505"/>
              <a:gd name="connsiteX37" fmla="*/ 753767 w 4352835"/>
              <a:gd name="connsiteY37" fmla="*/ 4023380 h 4261505"/>
              <a:gd name="connsiteX38" fmla="*/ 887117 w 4352835"/>
              <a:gd name="connsiteY38" fmla="*/ 4166255 h 4261505"/>
              <a:gd name="connsiteX39" fmla="*/ 963317 w 4352835"/>
              <a:gd name="connsiteY39" fmla="*/ 4232930 h 4261505"/>
              <a:gd name="connsiteX40" fmla="*/ 1010942 w 4352835"/>
              <a:gd name="connsiteY40" fmla="*/ 4261505 h 4261505"/>
              <a:gd name="connsiteX41" fmla="*/ 1172867 w 4352835"/>
              <a:gd name="connsiteY41" fmla="*/ 4099580 h 4261505"/>
              <a:gd name="connsiteX42" fmla="*/ 1363367 w 4352835"/>
              <a:gd name="connsiteY42" fmla="*/ 3928130 h 4261505"/>
              <a:gd name="connsiteX43" fmla="*/ 1477667 w 4352835"/>
              <a:gd name="connsiteY43" fmla="*/ 3813830 h 4261505"/>
              <a:gd name="connsiteX44" fmla="*/ 1630067 w 4352835"/>
              <a:gd name="connsiteY44" fmla="*/ 3690005 h 4261505"/>
              <a:gd name="connsiteX45" fmla="*/ 1706267 w 4352835"/>
              <a:gd name="connsiteY45" fmla="*/ 3613805 h 4261505"/>
              <a:gd name="connsiteX46" fmla="*/ 1801517 w 4352835"/>
              <a:gd name="connsiteY46" fmla="*/ 3537605 h 4261505"/>
              <a:gd name="connsiteX47" fmla="*/ 1868192 w 4352835"/>
              <a:gd name="connsiteY47" fmla="*/ 3461405 h 4261505"/>
              <a:gd name="connsiteX48" fmla="*/ 1963442 w 4352835"/>
              <a:gd name="connsiteY48" fmla="*/ 3366155 h 4261505"/>
              <a:gd name="connsiteX49" fmla="*/ 2039642 w 4352835"/>
              <a:gd name="connsiteY49" fmla="*/ 3242330 h 4261505"/>
              <a:gd name="connsiteX50" fmla="*/ 2096792 w 4352835"/>
              <a:gd name="connsiteY50" fmla="*/ 3185180 h 4261505"/>
              <a:gd name="connsiteX51" fmla="*/ 2153942 w 4352835"/>
              <a:gd name="connsiteY51" fmla="*/ 3118505 h 4261505"/>
              <a:gd name="connsiteX52" fmla="*/ 2306342 w 4352835"/>
              <a:gd name="connsiteY52" fmla="*/ 3004205 h 4261505"/>
              <a:gd name="connsiteX53" fmla="*/ 2553992 w 4352835"/>
              <a:gd name="connsiteY53" fmla="*/ 2861330 h 4261505"/>
              <a:gd name="connsiteX54" fmla="*/ 2649242 w 4352835"/>
              <a:gd name="connsiteY54" fmla="*/ 2823230 h 4261505"/>
              <a:gd name="connsiteX55" fmla="*/ 2801642 w 4352835"/>
              <a:gd name="connsiteY55" fmla="*/ 2737505 h 4261505"/>
              <a:gd name="connsiteX56" fmla="*/ 2887367 w 4352835"/>
              <a:gd name="connsiteY56" fmla="*/ 2699405 h 4261505"/>
              <a:gd name="connsiteX57" fmla="*/ 3058817 w 4352835"/>
              <a:gd name="connsiteY57" fmla="*/ 2632730 h 4261505"/>
              <a:gd name="connsiteX58" fmla="*/ 3582692 w 4352835"/>
              <a:gd name="connsiteY58" fmla="*/ 2670830 h 4261505"/>
              <a:gd name="connsiteX59" fmla="*/ 3687467 w 4352835"/>
              <a:gd name="connsiteY59" fmla="*/ 2699405 h 4261505"/>
              <a:gd name="connsiteX60" fmla="*/ 3877967 w 4352835"/>
              <a:gd name="connsiteY60" fmla="*/ 2737505 h 4261505"/>
              <a:gd name="connsiteX61" fmla="*/ 4185942 w 4352835"/>
              <a:gd name="connsiteY61" fmla="*/ 2699405 h 4261505"/>
              <a:gd name="connsiteX62" fmla="*/ 4335167 w 4352835"/>
              <a:gd name="connsiteY62" fmla="*/ 2693055 h 4261505"/>
              <a:gd name="connsiteX63" fmla="*/ 4347867 w 4352835"/>
              <a:gd name="connsiteY63" fmla="*/ 2658130 h 4261505"/>
              <a:gd name="connsiteX64" fmla="*/ 4316117 w 4352835"/>
              <a:gd name="connsiteY64" fmla="*/ 2537480 h 4261505"/>
              <a:gd name="connsiteX65" fmla="*/ 4265317 w 4352835"/>
              <a:gd name="connsiteY65" fmla="*/ 2442230 h 4261505"/>
              <a:gd name="connsiteX66" fmla="*/ 4144667 w 4352835"/>
              <a:gd name="connsiteY66" fmla="*/ 2118380 h 4261505"/>
              <a:gd name="connsiteX67" fmla="*/ 4039892 w 4352835"/>
              <a:gd name="connsiteY67" fmla="*/ 1715155 h 4261505"/>
              <a:gd name="connsiteX68" fmla="*/ 4008142 w 4352835"/>
              <a:gd name="connsiteY68" fmla="*/ 1645305 h 4261505"/>
              <a:gd name="connsiteX69" fmla="*/ 3804942 w 4352835"/>
              <a:gd name="connsiteY69" fmla="*/ 1680230 h 4261505"/>
              <a:gd name="connsiteX70" fmla="*/ 3487442 w 4352835"/>
              <a:gd name="connsiteY70" fmla="*/ 1743730 h 4261505"/>
              <a:gd name="connsiteX71" fmla="*/ 3233442 w 4352835"/>
              <a:gd name="connsiteY71" fmla="*/ 1762780 h 4261505"/>
              <a:gd name="connsiteX72" fmla="*/ 2490492 w 4352835"/>
              <a:gd name="connsiteY72" fmla="*/ 1791355 h 4261505"/>
              <a:gd name="connsiteX73" fmla="*/ 2474617 w 4352835"/>
              <a:gd name="connsiteY73" fmla="*/ 1569105 h 4261505"/>
              <a:gd name="connsiteX74" fmla="*/ 2480967 w 4352835"/>
              <a:gd name="connsiteY74" fmla="*/ 1308755 h 4261505"/>
              <a:gd name="connsiteX75" fmla="*/ 2496842 w 4352835"/>
              <a:gd name="connsiteY75" fmla="*/ 1105555 h 4261505"/>
              <a:gd name="connsiteX76" fmla="*/ 2639717 w 4352835"/>
              <a:gd name="connsiteY76" fmla="*/ 1042055 h 4261505"/>
              <a:gd name="connsiteX77" fmla="*/ 2798467 w 4352835"/>
              <a:gd name="connsiteY77" fmla="*/ 949980 h 4261505"/>
              <a:gd name="connsiteX78" fmla="*/ 2719092 w 4352835"/>
              <a:gd name="connsiteY78" fmla="*/ 530880 h 4261505"/>
              <a:gd name="connsiteX0" fmla="*/ 2719092 w 4352835"/>
              <a:gd name="connsiteY0" fmla="*/ 530880 h 4261505"/>
              <a:gd name="connsiteX1" fmla="*/ 2646067 w 4352835"/>
              <a:gd name="connsiteY1" fmla="*/ 181631 h 4261505"/>
              <a:gd name="connsiteX2" fmla="*/ 2553992 w 4352835"/>
              <a:gd name="connsiteY2" fmla="*/ 655 h 4261505"/>
              <a:gd name="connsiteX3" fmla="*/ 1925342 w 4352835"/>
              <a:gd name="connsiteY3" fmla="*/ 127655 h 4261505"/>
              <a:gd name="connsiteX4" fmla="*/ 1537992 w 4352835"/>
              <a:gd name="connsiteY4" fmla="*/ 302280 h 4261505"/>
              <a:gd name="connsiteX5" fmla="*/ 1245892 w 4352835"/>
              <a:gd name="connsiteY5" fmla="*/ 445155 h 4261505"/>
              <a:gd name="connsiteX6" fmla="*/ 871242 w 4352835"/>
              <a:gd name="connsiteY6" fmla="*/ 600730 h 4261505"/>
              <a:gd name="connsiteX7" fmla="*/ 417217 w 4352835"/>
              <a:gd name="connsiteY7" fmla="*/ 781705 h 4261505"/>
              <a:gd name="connsiteX8" fmla="*/ 515642 w 4352835"/>
              <a:gd name="connsiteY8" fmla="*/ 883305 h 4261505"/>
              <a:gd name="connsiteX9" fmla="*/ 810917 w 4352835"/>
              <a:gd name="connsiteY9" fmla="*/ 1315105 h 4261505"/>
              <a:gd name="connsiteX10" fmla="*/ 874417 w 4352835"/>
              <a:gd name="connsiteY10" fmla="*/ 1559580 h 4261505"/>
              <a:gd name="connsiteX11" fmla="*/ 985542 w 4352835"/>
              <a:gd name="connsiteY11" fmla="*/ 1743730 h 4261505"/>
              <a:gd name="connsiteX12" fmla="*/ 1179217 w 4352835"/>
              <a:gd name="connsiteY12" fmla="*/ 1985030 h 4261505"/>
              <a:gd name="connsiteX13" fmla="*/ 1049042 w 4352835"/>
              <a:gd name="connsiteY13" fmla="*/ 2061230 h 4261505"/>
              <a:gd name="connsiteX14" fmla="*/ 953792 w 4352835"/>
              <a:gd name="connsiteY14" fmla="*/ 2099330 h 4261505"/>
              <a:gd name="connsiteX15" fmla="*/ 763292 w 4352835"/>
              <a:gd name="connsiteY15" fmla="*/ 2185055 h 4261505"/>
              <a:gd name="connsiteX16" fmla="*/ 639467 w 4352835"/>
              <a:gd name="connsiteY16" fmla="*/ 2232680 h 4261505"/>
              <a:gd name="connsiteX17" fmla="*/ 572792 w 4352835"/>
              <a:gd name="connsiteY17" fmla="*/ 2280305 h 4261505"/>
              <a:gd name="connsiteX18" fmla="*/ 544217 w 4352835"/>
              <a:gd name="connsiteY18" fmla="*/ 2318405 h 4261505"/>
              <a:gd name="connsiteX19" fmla="*/ 487067 w 4352835"/>
              <a:gd name="connsiteY19" fmla="*/ 2327930 h 4261505"/>
              <a:gd name="connsiteX20" fmla="*/ 163217 w 4352835"/>
              <a:gd name="connsiteY20" fmla="*/ 2346980 h 4261505"/>
              <a:gd name="connsiteX21" fmla="*/ 115592 w 4352835"/>
              <a:gd name="connsiteY21" fmla="*/ 2366030 h 4261505"/>
              <a:gd name="connsiteX22" fmla="*/ 39392 w 4352835"/>
              <a:gd name="connsiteY22" fmla="*/ 2385080 h 4261505"/>
              <a:gd name="connsiteX23" fmla="*/ 29867 w 4352835"/>
              <a:gd name="connsiteY23" fmla="*/ 2451755 h 4261505"/>
              <a:gd name="connsiteX24" fmla="*/ 20342 w 4352835"/>
              <a:gd name="connsiteY24" fmla="*/ 2489855 h 4261505"/>
              <a:gd name="connsiteX25" fmla="*/ 10817 w 4352835"/>
              <a:gd name="connsiteY25" fmla="*/ 2537480 h 4261505"/>
              <a:gd name="connsiteX26" fmla="*/ 1292 w 4352835"/>
              <a:gd name="connsiteY26" fmla="*/ 2727980 h 4261505"/>
              <a:gd name="connsiteX27" fmla="*/ 10817 w 4352835"/>
              <a:gd name="connsiteY27" fmla="*/ 2804180 h 4261505"/>
              <a:gd name="connsiteX28" fmla="*/ 77492 w 4352835"/>
              <a:gd name="connsiteY28" fmla="*/ 2823230 h 4261505"/>
              <a:gd name="connsiteX29" fmla="*/ 163217 w 4352835"/>
              <a:gd name="connsiteY29" fmla="*/ 3004205 h 4261505"/>
              <a:gd name="connsiteX30" fmla="*/ 248942 w 4352835"/>
              <a:gd name="connsiteY30" fmla="*/ 3194705 h 4261505"/>
              <a:gd name="connsiteX31" fmla="*/ 287042 w 4352835"/>
              <a:gd name="connsiteY31" fmla="*/ 3261380 h 4261505"/>
              <a:gd name="connsiteX32" fmla="*/ 315617 w 4352835"/>
              <a:gd name="connsiteY32" fmla="*/ 3328055 h 4261505"/>
              <a:gd name="connsiteX33" fmla="*/ 353717 w 4352835"/>
              <a:gd name="connsiteY33" fmla="*/ 3432830 h 4261505"/>
              <a:gd name="connsiteX34" fmla="*/ 429917 w 4352835"/>
              <a:gd name="connsiteY34" fmla="*/ 3547130 h 4261505"/>
              <a:gd name="connsiteX35" fmla="*/ 487067 w 4352835"/>
              <a:gd name="connsiteY35" fmla="*/ 3642380 h 4261505"/>
              <a:gd name="connsiteX36" fmla="*/ 544217 w 4352835"/>
              <a:gd name="connsiteY36" fmla="*/ 3766205 h 4261505"/>
              <a:gd name="connsiteX37" fmla="*/ 753767 w 4352835"/>
              <a:gd name="connsiteY37" fmla="*/ 4023380 h 4261505"/>
              <a:gd name="connsiteX38" fmla="*/ 887117 w 4352835"/>
              <a:gd name="connsiteY38" fmla="*/ 4166255 h 4261505"/>
              <a:gd name="connsiteX39" fmla="*/ 963317 w 4352835"/>
              <a:gd name="connsiteY39" fmla="*/ 4232930 h 4261505"/>
              <a:gd name="connsiteX40" fmla="*/ 1010942 w 4352835"/>
              <a:gd name="connsiteY40" fmla="*/ 4261505 h 4261505"/>
              <a:gd name="connsiteX41" fmla="*/ 1172867 w 4352835"/>
              <a:gd name="connsiteY41" fmla="*/ 4099580 h 4261505"/>
              <a:gd name="connsiteX42" fmla="*/ 1363367 w 4352835"/>
              <a:gd name="connsiteY42" fmla="*/ 3928130 h 4261505"/>
              <a:gd name="connsiteX43" fmla="*/ 1477667 w 4352835"/>
              <a:gd name="connsiteY43" fmla="*/ 3813830 h 4261505"/>
              <a:gd name="connsiteX44" fmla="*/ 1630067 w 4352835"/>
              <a:gd name="connsiteY44" fmla="*/ 3690005 h 4261505"/>
              <a:gd name="connsiteX45" fmla="*/ 1706267 w 4352835"/>
              <a:gd name="connsiteY45" fmla="*/ 3613805 h 4261505"/>
              <a:gd name="connsiteX46" fmla="*/ 1801517 w 4352835"/>
              <a:gd name="connsiteY46" fmla="*/ 3537605 h 4261505"/>
              <a:gd name="connsiteX47" fmla="*/ 1868192 w 4352835"/>
              <a:gd name="connsiteY47" fmla="*/ 3461405 h 4261505"/>
              <a:gd name="connsiteX48" fmla="*/ 1963442 w 4352835"/>
              <a:gd name="connsiteY48" fmla="*/ 3366155 h 4261505"/>
              <a:gd name="connsiteX49" fmla="*/ 2039642 w 4352835"/>
              <a:gd name="connsiteY49" fmla="*/ 3242330 h 4261505"/>
              <a:gd name="connsiteX50" fmla="*/ 2096792 w 4352835"/>
              <a:gd name="connsiteY50" fmla="*/ 3185180 h 4261505"/>
              <a:gd name="connsiteX51" fmla="*/ 2153942 w 4352835"/>
              <a:gd name="connsiteY51" fmla="*/ 3118505 h 4261505"/>
              <a:gd name="connsiteX52" fmla="*/ 2306342 w 4352835"/>
              <a:gd name="connsiteY52" fmla="*/ 3004205 h 4261505"/>
              <a:gd name="connsiteX53" fmla="*/ 2553992 w 4352835"/>
              <a:gd name="connsiteY53" fmla="*/ 2861330 h 4261505"/>
              <a:gd name="connsiteX54" fmla="*/ 2649242 w 4352835"/>
              <a:gd name="connsiteY54" fmla="*/ 2823230 h 4261505"/>
              <a:gd name="connsiteX55" fmla="*/ 2801642 w 4352835"/>
              <a:gd name="connsiteY55" fmla="*/ 2737505 h 4261505"/>
              <a:gd name="connsiteX56" fmla="*/ 2887367 w 4352835"/>
              <a:gd name="connsiteY56" fmla="*/ 2699405 h 4261505"/>
              <a:gd name="connsiteX57" fmla="*/ 3058817 w 4352835"/>
              <a:gd name="connsiteY57" fmla="*/ 2632730 h 4261505"/>
              <a:gd name="connsiteX58" fmla="*/ 3582692 w 4352835"/>
              <a:gd name="connsiteY58" fmla="*/ 2670830 h 4261505"/>
              <a:gd name="connsiteX59" fmla="*/ 3687467 w 4352835"/>
              <a:gd name="connsiteY59" fmla="*/ 2699405 h 4261505"/>
              <a:gd name="connsiteX60" fmla="*/ 3874792 w 4352835"/>
              <a:gd name="connsiteY60" fmla="*/ 2693055 h 4261505"/>
              <a:gd name="connsiteX61" fmla="*/ 4185942 w 4352835"/>
              <a:gd name="connsiteY61" fmla="*/ 2699405 h 4261505"/>
              <a:gd name="connsiteX62" fmla="*/ 4335167 w 4352835"/>
              <a:gd name="connsiteY62" fmla="*/ 2693055 h 4261505"/>
              <a:gd name="connsiteX63" fmla="*/ 4347867 w 4352835"/>
              <a:gd name="connsiteY63" fmla="*/ 2658130 h 4261505"/>
              <a:gd name="connsiteX64" fmla="*/ 4316117 w 4352835"/>
              <a:gd name="connsiteY64" fmla="*/ 2537480 h 4261505"/>
              <a:gd name="connsiteX65" fmla="*/ 4265317 w 4352835"/>
              <a:gd name="connsiteY65" fmla="*/ 2442230 h 4261505"/>
              <a:gd name="connsiteX66" fmla="*/ 4144667 w 4352835"/>
              <a:gd name="connsiteY66" fmla="*/ 2118380 h 4261505"/>
              <a:gd name="connsiteX67" fmla="*/ 4039892 w 4352835"/>
              <a:gd name="connsiteY67" fmla="*/ 1715155 h 4261505"/>
              <a:gd name="connsiteX68" fmla="*/ 4008142 w 4352835"/>
              <a:gd name="connsiteY68" fmla="*/ 1645305 h 4261505"/>
              <a:gd name="connsiteX69" fmla="*/ 3804942 w 4352835"/>
              <a:gd name="connsiteY69" fmla="*/ 1680230 h 4261505"/>
              <a:gd name="connsiteX70" fmla="*/ 3487442 w 4352835"/>
              <a:gd name="connsiteY70" fmla="*/ 1743730 h 4261505"/>
              <a:gd name="connsiteX71" fmla="*/ 3233442 w 4352835"/>
              <a:gd name="connsiteY71" fmla="*/ 1762780 h 4261505"/>
              <a:gd name="connsiteX72" fmla="*/ 2490492 w 4352835"/>
              <a:gd name="connsiteY72" fmla="*/ 1791355 h 4261505"/>
              <a:gd name="connsiteX73" fmla="*/ 2474617 w 4352835"/>
              <a:gd name="connsiteY73" fmla="*/ 1569105 h 4261505"/>
              <a:gd name="connsiteX74" fmla="*/ 2480967 w 4352835"/>
              <a:gd name="connsiteY74" fmla="*/ 1308755 h 4261505"/>
              <a:gd name="connsiteX75" fmla="*/ 2496842 w 4352835"/>
              <a:gd name="connsiteY75" fmla="*/ 1105555 h 4261505"/>
              <a:gd name="connsiteX76" fmla="*/ 2639717 w 4352835"/>
              <a:gd name="connsiteY76" fmla="*/ 1042055 h 4261505"/>
              <a:gd name="connsiteX77" fmla="*/ 2798467 w 4352835"/>
              <a:gd name="connsiteY77" fmla="*/ 949980 h 4261505"/>
              <a:gd name="connsiteX78" fmla="*/ 2719092 w 4352835"/>
              <a:gd name="connsiteY78" fmla="*/ 530880 h 4261505"/>
              <a:gd name="connsiteX0" fmla="*/ 2719092 w 4352835"/>
              <a:gd name="connsiteY0" fmla="*/ 530880 h 4261505"/>
              <a:gd name="connsiteX1" fmla="*/ 2646067 w 4352835"/>
              <a:gd name="connsiteY1" fmla="*/ 181631 h 4261505"/>
              <a:gd name="connsiteX2" fmla="*/ 2553992 w 4352835"/>
              <a:gd name="connsiteY2" fmla="*/ 655 h 4261505"/>
              <a:gd name="connsiteX3" fmla="*/ 1925342 w 4352835"/>
              <a:gd name="connsiteY3" fmla="*/ 127655 h 4261505"/>
              <a:gd name="connsiteX4" fmla="*/ 1537992 w 4352835"/>
              <a:gd name="connsiteY4" fmla="*/ 302280 h 4261505"/>
              <a:gd name="connsiteX5" fmla="*/ 1245892 w 4352835"/>
              <a:gd name="connsiteY5" fmla="*/ 445155 h 4261505"/>
              <a:gd name="connsiteX6" fmla="*/ 871242 w 4352835"/>
              <a:gd name="connsiteY6" fmla="*/ 600730 h 4261505"/>
              <a:gd name="connsiteX7" fmla="*/ 417217 w 4352835"/>
              <a:gd name="connsiteY7" fmla="*/ 781705 h 4261505"/>
              <a:gd name="connsiteX8" fmla="*/ 515642 w 4352835"/>
              <a:gd name="connsiteY8" fmla="*/ 883305 h 4261505"/>
              <a:gd name="connsiteX9" fmla="*/ 810917 w 4352835"/>
              <a:gd name="connsiteY9" fmla="*/ 1315105 h 4261505"/>
              <a:gd name="connsiteX10" fmla="*/ 874417 w 4352835"/>
              <a:gd name="connsiteY10" fmla="*/ 1559580 h 4261505"/>
              <a:gd name="connsiteX11" fmla="*/ 985542 w 4352835"/>
              <a:gd name="connsiteY11" fmla="*/ 1743730 h 4261505"/>
              <a:gd name="connsiteX12" fmla="*/ 1179217 w 4352835"/>
              <a:gd name="connsiteY12" fmla="*/ 1985030 h 4261505"/>
              <a:gd name="connsiteX13" fmla="*/ 1049042 w 4352835"/>
              <a:gd name="connsiteY13" fmla="*/ 2061230 h 4261505"/>
              <a:gd name="connsiteX14" fmla="*/ 953792 w 4352835"/>
              <a:gd name="connsiteY14" fmla="*/ 2099330 h 4261505"/>
              <a:gd name="connsiteX15" fmla="*/ 763292 w 4352835"/>
              <a:gd name="connsiteY15" fmla="*/ 2185055 h 4261505"/>
              <a:gd name="connsiteX16" fmla="*/ 639467 w 4352835"/>
              <a:gd name="connsiteY16" fmla="*/ 2232680 h 4261505"/>
              <a:gd name="connsiteX17" fmla="*/ 572792 w 4352835"/>
              <a:gd name="connsiteY17" fmla="*/ 2280305 h 4261505"/>
              <a:gd name="connsiteX18" fmla="*/ 544217 w 4352835"/>
              <a:gd name="connsiteY18" fmla="*/ 2318405 h 4261505"/>
              <a:gd name="connsiteX19" fmla="*/ 487067 w 4352835"/>
              <a:gd name="connsiteY19" fmla="*/ 2327930 h 4261505"/>
              <a:gd name="connsiteX20" fmla="*/ 163217 w 4352835"/>
              <a:gd name="connsiteY20" fmla="*/ 2346980 h 4261505"/>
              <a:gd name="connsiteX21" fmla="*/ 115592 w 4352835"/>
              <a:gd name="connsiteY21" fmla="*/ 2366030 h 4261505"/>
              <a:gd name="connsiteX22" fmla="*/ 39392 w 4352835"/>
              <a:gd name="connsiteY22" fmla="*/ 2385080 h 4261505"/>
              <a:gd name="connsiteX23" fmla="*/ 29867 w 4352835"/>
              <a:gd name="connsiteY23" fmla="*/ 2451755 h 4261505"/>
              <a:gd name="connsiteX24" fmla="*/ 20342 w 4352835"/>
              <a:gd name="connsiteY24" fmla="*/ 2489855 h 4261505"/>
              <a:gd name="connsiteX25" fmla="*/ 10817 w 4352835"/>
              <a:gd name="connsiteY25" fmla="*/ 2537480 h 4261505"/>
              <a:gd name="connsiteX26" fmla="*/ 1292 w 4352835"/>
              <a:gd name="connsiteY26" fmla="*/ 2727980 h 4261505"/>
              <a:gd name="connsiteX27" fmla="*/ 10817 w 4352835"/>
              <a:gd name="connsiteY27" fmla="*/ 2804180 h 4261505"/>
              <a:gd name="connsiteX28" fmla="*/ 77492 w 4352835"/>
              <a:gd name="connsiteY28" fmla="*/ 2823230 h 4261505"/>
              <a:gd name="connsiteX29" fmla="*/ 163217 w 4352835"/>
              <a:gd name="connsiteY29" fmla="*/ 3004205 h 4261505"/>
              <a:gd name="connsiteX30" fmla="*/ 248942 w 4352835"/>
              <a:gd name="connsiteY30" fmla="*/ 3194705 h 4261505"/>
              <a:gd name="connsiteX31" fmla="*/ 287042 w 4352835"/>
              <a:gd name="connsiteY31" fmla="*/ 3261380 h 4261505"/>
              <a:gd name="connsiteX32" fmla="*/ 315617 w 4352835"/>
              <a:gd name="connsiteY32" fmla="*/ 3328055 h 4261505"/>
              <a:gd name="connsiteX33" fmla="*/ 353717 w 4352835"/>
              <a:gd name="connsiteY33" fmla="*/ 3432830 h 4261505"/>
              <a:gd name="connsiteX34" fmla="*/ 429917 w 4352835"/>
              <a:gd name="connsiteY34" fmla="*/ 3547130 h 4261505"/>
              <a:gd name="connsiteX35" fmla="*/ 487067 w 4352835"/>
              <a:gd name="connsiteY35" fmla="*/ 3642380 h 4261505"/>
              <a:gd name="connsiteX36" fmla="*/ 544217 w 4352835"/>
              <a:gd name="connsiteY36" fmla="*/ 3766205 h 4261505"/>
              <a:gd name="connsiteX37" fmla="*/ 753767 w 4352835"/>
              <a:gd name="connsiteY37" fmla="*/ 4023380 h 4261505"/>
              <a:gd name="connsiteX38" fmla="*/ 887117 w 4352835"/>
              <a:gd name="connsiteY38" fmla="*/ 4166255 h 4261505"/>
              <a:gd name="connsiteX39" fmla="*/ 963317 w 4352835"/>
              <a:gd name="connsiteY39" fmla="*/ 4232930 h 4261505"/>
              <a:gd name="connsiteX40" fmla="*/ 1010942 w 4352835"/>
              <a:gd name="connsiteY40" fmla="*/ 4261505 h 4261505"/>
              <a:gd name="connsiteX41" fmla="*/ 1172867 w 4352835"/>
              <a:gd name="connsiteY41" fmla="*/ 4099580 h 4261505"/>
              <a:gd name="connsiteX42" fmla="*/ 1363367 w 4352835"/>
              <a:gd name="connsiteY42" fmla="*/ 3928130 h 4261505"/>
              <a:gd name="connsiteX43" fmla="*/ 1477667 w 4352835"/>
              <a:gd name="connsiteY43" fmla="*/ 3813830 h 4261505"/>
              <a:gd name="connsiteX44" fmla="*/ 1630067 w 4352835"/>
              <a:gd name="connsiteY44" fmla="*/ 3690005 h 4261505"/>
              <a:gd name="connsiteX45" fmla="*/ 1706267 w 4352835"/>
              <a:gd name="connsiteY45" fmla="*/ 3613805 h 4261505"/>
              <a:gd name="connsiteX46" fmla="*/ 1801517 w 4352835"/>
              <a:gd name="connsiteY46" fmla="*/ 3537605 h 4261505"/>
              <a:gd name="connsiteX47" fmla="*/ 1868192 w 4352835"/>
              <a:gd name="connsiteY47" fmla="*/ 3461405 h 4261505"/>
              <a:gd name="connsiteX48" fmla="*/ 1963442 w 4352835"/>
              <a:gd name="connsiteY48" fmla="*/ 3366155 h 4261505"/>
              <a:gd name="connsiteX49" fmla="*/ 2039642 w 4352835"/>
              <a:gd name="connsiteY49" fmla="*/ 3242330 h 4261505"/>
              <a:gd name="connsiteX50" fmla="*/ 2096792 w 4352835"/>
              <a:gd name="connsiteY50" fmla="*/ 3185180 h 4261505"/>
              <a:gd name="connsiteX51" fmla="*/ 2153942 w 4352835"/>
              <a:gd name="connsiteY51" fmla="*/ 3118505 h 4261505"/>
              <a:gd name="connsiteX52" fmla="*/ 2306342 w 4352835"/>
              <a:gd name="connsiteY52" fmla="*/ 3004205 h 4261505"/>
              <a:gd name="connsiteX53" fmla="*/ 2553992 w 4352835"/>
              <a:gd name="connsiteY53" fmla="*/ 2861330 h 4261505"/>
              <a:gd name="connsiteX54" fmla="*/ 2649242 w 4352835"/>
              <a:gd name="connsiteY54" fmla="*/ 2823230 h 4261505"/>
              <a:gd name="connsiteX55" fmla="*/ 2801642 w 4352835"/>
              <a:gd name="connsiteY55" fmla="*/ 2737505 h 4261505"/>
              <a:gd name="connsiteX56" fmla="*/ 2887367 w 4352835"/>
              <a:gd name="connsiteY56" fmla="*/ 2699405 h 4261505"/>
              <a:gd name="connsiteX57" fmla="*/ 3058817 w 4352835"/>
              <a:gd name="connsiteY57" fmla="*/ 2632730 h 4261505"/>
              <a:gd name="connsiteX58" fmla="*/ 3582692 w 4352835"/>
              <a:gd name="connsiteY58" fmla="*/ 2670830 h 4261505"/>
              <a:gd name="connsiteX59" fmla="*/ 3874792 w 4352835"/>
              <a:gd name="connsiteY59" fmla="*/ 2693055 h 4261505"/>
              <a:gd name="connsiteX60" fmla="*/ 4185942 w 4352835"/>
              <a:gd name="connsiteY60" fmla="*/ 2699405 h 4261505"/>
              <a:gd name="connsiteX61" fmla="*/ 4335167 w 4352835"/>
              <a:gd name="connsiteY61" fmla="*/ 2693055 h 4261505"/>
              <a:gd name="connsiteX62" fmla="*/ 4347867 w 4352835"/>
              <a:gd name="connsiteY62" fmla="*/ 2658130 h 4261505"/>
              <a:gd name="connsiteX63" fmla="*/ 4316117 w 4352835"/>
              <a:gd name="connsiteY63" fmla="*/ 2537480 h 4261505"/>
              <a:gd name="connsiteX64" fmla="*/ 4265317 w 4352835"/>
              <a:gd name="connsiteY64" fmla="*/ 2442230 h 4261505"/>
              <a:gd name="connsiteX65" fmla="*/ 4144667 w 4352835"/>
              <a:gd name="connsiteY65" fmla="*/ 2118380 h 4261505"/>
              <a:gd name="connsiteX66" fmla="*/ 4039892 w 4352835"/>
              <a:gd name="connsiteY66" fmla="*/ 1715155 h 4261505"/>
              <a:gd name="connsiteX67" fmla="*/ 4008142 w 4352835"/>
              <a:gd name="connsiteY67" fmla="*/ 1645305 h 4261505"/>
              <a:gd name="connsiteX68" fmla="*/ 3804942 w 4352835"/>
              <a:gd name="connsiteY68" fmla="*/ 1680230 h 4261505"/>
              <a:gd name="connsiteX69" fmla="*/ 3487442 w 4352835"/>
              <a:gd name="connsiteY69" fmla="*/ 1743730 h 4261505"/>
              <a:gd name="connsiteX70" fmla="*/ 3233442 w 4352835"/>
              <a:gd name="connsiteY70" fmla="*/ 1762780 h 4261505"/>
              <a:gd name="connsiteX71" fmla="*/ 2490492 w 4352835"/>
              <a:gd name="connsiteY71" fmla="*/ 1791355 h 4261505"/>
              <a:gd name="connsiteX72" fmla="*/ 2474617 w 4352835"/>
              <a:gd name="connsiteY72" fmla="*/ 1569105 h 4261505"/>
              <a:gd name="connsiteX73" fmla="*/ 2480967 w 4352835"/>
              <a:gd name="connsiteY73" fmla="*/ 1308755 h 4261505"/>
              <a:gd name="connsiteX74" fmla="*/ 2496842 w 4352835"/>
              <a:gd name="connsiteY74" fmla="*/ 1105555 h 4261505"/>
              <a:gd name="connsiteX75" fmla="*/ 2639717 w 4352835"/>
              <a:gd name="connsiteY75" fmla="*/ 1042055 h 4261505"/>
              <a:gd name="connsiteX76" fmla="*/ 2798467 w 4352835"/>
              <a:gd name="connsiteY76" fmla="*/ 949980 h 4261505"/>
              <a:gd name="connsiteX77" fmla="*/ 2719092 w 4352835"/>
              <a:gd name="connsiteY77" fmla="*/ 530880 h 4261505"/>
              <a:gd name="connsiteX0" fmla="*/ 2719092 w 4352835"/>
              <a:gd name="connsiteY0" fmla="*/ 530880 h 4261505"/>
              <a:gd name="connsiteX1" fmla="*/ 2646067 w 4352835"/>
              <a:gd name="connsiteY1" fmla="*/ 181631 h 4261505"/>
              <a:gd name="connsiteX2" fmla="*/ 2553992 w 4352835"/>
              <a:gd name="connsiteY2" fmla="*/ 655 h 4261505"/>
              <a:gd name="connsiteX3" fmla="*/ 1925342 w 4352835"/>
              <a:gd name="connsiteY3" fmla="*/ 127655 h 4261505"/>
              <a:gd name="connsiteX4" fmla="*/ 1537992 w 4352835"/>
              <a:gd name="connsiteY4" fmla="*/ 302280 h 4261505"/>
              <a:gd name="connsiteX5" fmla="*/ 1245892 w 4352835"/>
              <a:gd name="connsiteY5" fmla="*/ 445155 h 4261505"/>
              <a:gd name="connsiteX6" fmla="*/ 871242 w 4352835"/>
              <a:gd name="connsiteY6" fmla="*/ 600730 h 4261505"/>
              <a:gd name="connsiteX7" fmla="*/ 417217 w 4352835"/>
              <a:gd name="connsiteY7" fmla="*/ 781705 h 4261505"/>
              <a:gd name="connsiteX8" fmla="*/ 515642 w 4352835"/>
              <a:gd name="connsiteY8" fmla="*/ 883305 h 4261505"/>
              <a:gd name="connsiteX9" fmla="*/ 810917 w 4352835"/>
              <a:gd name="connsiteY9" fmla="*/ 1315105 h 4261505"/>
              <a:gd name="connsiteX10" fmla="*/ 874417 w 4352835"/>
              <a:gd name="connsiteY10" fmla="*/ 1559580 h 4261505"/>
              <a:gd name="connsiteX11" fmla="*/ 985542 w 4352835"/>
              <a:gd name="connsiteY11" fmla="*/ 1743730 h 4261505"/>
              <a:gd name="connsiteX12" fmla="*/ 1179217 w 4352835"/>
              <a:gd name="connsiteY12" fmla="*/ 1985030 h 4261505"/>
              <a:gd name="connsiteX13" fmla="*/ 1049042 w 4352835"/>
              <a:gd name="connsiteY13" fmla="*/ 2061230 h 4261505"/>
              <a:gd name="connsiteX14" fmla="*/ 953792 w 4352835"/>
              <a:gd name="connsiteY14" fmla="*/ 2099330 h 4261505"/>
              <a:gd name="connsiteX15" fmla="*/ 763292 w 4352835"/>
              <a:gd name="connsiteY15" fmla="*/ 2185055 h 4261505"/>
              <a:gd name="connsiteX16" fmla="*/ 639467 w 4352835"/>
              <a:gd name="connsiteY16" fmla="*/ 2232680 h 4261505"/>
              <a:gd name="connsiteX17" fmla="*/ 572792 w 4352835"/>
              <a:gd name="connsiteY17" fmla="*/ 2280305 h 4261505"/>
              <a:gd name="connsiteX18" fmla="*/ 544217 w 4352835"/>
              <a:gd name="connsiteY18" fmla="*/ 2318405 h 4261505"/>
              <a:gd name="connsiteX19" fmla="*/ 487067 w 4352835"/>
              <a:gd name="connsiteY19" fmla="*/ 2327930 h 4261505"/>
              <a:gd name="connsiteX20" fmla="*/ 163217 w 4352835"/>
              <a:gd name="connsiteY20" fmla="*/ 2346980 h 4261505"/>
              <a:gd name="connsiteX21" fmla="*/ 115592 w 4352835"/>
              <a:gd name="connsiteY21" fmla="*/ 2366030 h 4261505"/>
              <a:gd name="connsiteX22" fmla="*/ 39392 w 4352835"/>
              <a:gd name="connsiteY22" fmla="*/ 2385080 h 4261505"/>
              <a:gd name="connsiteX23" fmla="*/ 29867 w 4352835"/>
              <a:gd name="connsiteY23" fmla="*/ 2451755 h 4261505"/>
              <a:gd name="connsiteX24" fmla="*/ 20342 w 4352835"/>
              <a:gd name="connsiteY24" fmla="*/ 2489855 h 4261505"/>
              <a:gd name="connsiteX25" fmla="*/ 10817 w 4352835"/>
              <a:gd name="connsiteY25" fmla="*/ 2537480 h 4261505"/>
              <a:gd name="connsiteX26" fmla="*/ 1292 w 4352835"/>
              <a:gd name="connsiteY26" fmla="*/ 2727980 h 4261505"/>
              <a:gd name="connsiteX27" fmla="*/ 10817 w 4352835"/>
              <a:gd name="connsiteY27" fmla="*/ 2804180 h 4261505"/>
              <a:gd name="connsiteX28" fmla="*/ 77492 w 4352835"/>
              <a:gd name="connsiteY28" fmla="*/ 2823230 h 4261505"/>
              <a:gd name="connsiteX29" fmla="*/ 163217 w 4352835"/>
              <a:gd name="connsiteY29" fmla="*/ 3004205 h 4261505"/>
              <a:gd name="connsiteX30" fmla="*/ 248942 w 4352835"/>
              <a:gd name="connsiteY30" fmla="*/ 3194705 h 4261505"/>
              <a:gd name="connsiteX31" fmla="*/ 287042 w 4352835"/>
              <a:gd name="connsiteY31" fmla="*/ 3261380 h 4261505"/>
              <a:gd name="connsiteX32" fmla="*/ 315617 w 4352835"/>
              <a:gd name="connsiteY32" fmla="*/ 3328055 h 4261505"/>
              <a:gd name="connsiteX33" fmla="*/ 353717 w 4352835"/>
              <a:gd name="connsiteY33" fmla="*/ 3432830 h 4261505"/>
              <a:gd name="connsiteX34" fmla="*/ 429917 w 4352835"/>
              <a:gd name="connsiteY34" fmla="*/ 3547130 h 4261505"/>
              <a:gd name="connsiteX35" fmla="*/ 487067 w 4352835"/>
              <a:gd name="connsiteY35" fmla="*/ 3642380 h 4261505"/>
              <a:gd name="connsiteX36" fmla="*/ 544217 w 4352835"/>
              <a:gd name="connsiteY36" fmla="*/ 3766205 h 4261505"/>
              <a:gd name="connsiteX37" fmla="*/ 753767 w 4352835"/>
              <a:gd name="connsiteY37" fmla="*/ 4023380 h 4261505"/>
              <a:gd name="connsiteX38" fmla="*/ 887117 w 4352835"/>
              <a:gd name="connsiteY38" fmla="*/ 4166255 h 4261505"/>
              <a:gd name="connsiteX39" fmla="*/ 963317 w 4352835"/>
              <a:gd name="connsiteY39" fmla="*/ 4232930 h 4261505"/>
              <a:gd name="connsiteX40" fmla="*/ 1010942 w 4352835"/>
              <a:gd name="connsiteY40" fmla="*/ 4261505 h 4261505"/>
              <a:gd name="connsiteX41" fmla="*/ 1172867 w 4352835"/>
              <a:gd name="connsiteY41" fmla="*/ 4099580 h 4261505"/>
              <a:gd name="connsiteX42" fmla="*/ 1363367 w 4352835"/>
              <a:gd name="connsiteY42" fmla="*/ 3928130 h 4261505"/>
              <a:gd name="connsiteX43" fmla="*/ 1477667 w 4352835"/>
              <a:gd name="connsiteY43" fmla="*/ 3813830 h 4261505"/>
              <a:gd name="connsiteX44" fmla="*/ 1630067 w 4352835"/>
              <a:gd name="connsiteY44" fmla="*/ 3690005 h 4261505"/>
              <a:gd name="connsiteX45" fmla="*/ 1706267 w 4352835"/>
              <a:gd name="connsiteY45" fmla="*/ 3613805 h 4261505"/>
              <a:gd name="connsiteX46" fmla="*/ 1801517 w 4352835"/>
              <a:gd name="connsiteY46" fmla="*/ 3537605 h 4261505"/>
              <a:gd name="connsiteX47" fmla="*/ 1868192 w 4352835"/>
              <a:gd name="connsiteY47" fmla="*/ 3461405 h 4261505"/>
              <a:gd name="connsiteX48" fmla="*/ 1963442 w 4352835"/>
              <a:gd name="connsiteY48" fmla="*/ 3366155 h 4261505"/>
              <a:gd name="connsiteX49" fmla="*/ 2039642 w 4352835"/>
              <a:gd name="connsiteY49" fmla="*/ 3242330 h 4261505"/>
              <a:gd name="connsiteX50" fmla="*/ 2096792 w 4352835"/>
              <a:gd name="connsiteY50" fmla="*/ 3185180 h 4261505"/>
              <a:gd name="connsiteX51" fmla="*/ 2153942 w 4352835"/>
              <a:gd name="connsiteY51" fmla="*/ 3118505 h 4261505"/>
              <a:gd name="connsiteX52" fmla="*/ 2306342 w 4352835"/>
              <a:gd name="connsiteY52" fmla="*/ 3004205 h 4261505"/>
              <a:gd name="connsiteX53" fmla="*/ 2553992 w 4352835"/>
              <a:gd name="connsiteY53" fmla="*/ 2861330 h 4261505"/>
              <a:gd name="connsiteX54" fmla="*/ 2649242 w 4352835"/>
              <a:gd name="connsiteY54" fmla="*/ 2823230 h 4261505"/>
              <a:gd name="connsiteX55" fmla="*/ 2801642 w 4352835"/>
              <a:gd name="connsiteY55" fmla="*/ 2737505 h 4261505"/>
              <a:gd name="connsiteX56" fmla="*/ 2887367 w 4352835"/>
              <a:gd name="connsiteY56" fmla="*/ 2699405 h 4261505"/>
              <a:gd name="connsiteX57" fmla="*/ 3077867 w 4352835"/>
              <a:gd name="connsiteY57" fmla="*/ 2591455 h 4261505"/>
              <a:gd name="connsiteX58" fmla="*/ 3582692 w 4352835"/>
              <a:gd name="connsiteY58" fmla="*/ 2670830 h 4261505"/>
              <a:gd name="connsiteX59" fmla="*/ 3874792 w 4352835"/>
              <a:gd name="connsiteY59" fmla="*/ 2693055 h 4261505"/>
              <a:gd name="connsiteX60" fmla="*/ 4185942 w 4352835"/>
              <a:gd name="connsiteY60" fmla="*/ 2699405 h 4261505"/>
              <a:gd name="connsiteX61" fmla="*/ 4335167 w 4352835"/>
              <a:gd name="connsiteY61" fmla="*/ 2693055 h 4261505"/>
              <a:gd name="connsiteX62" fmla="*/ 4347867 w 4352835"/>
              <a:gd name="connsiteY62" fmla="*/ 2658130 h 4261505"/>
              <a:gd name="connsiteX63" fmla="*/ 4316117 w 4352835"/>
              <a:gd name="connsiteY63" fmla="*/ 2537480 h 4261505"/>
              <a:gd name="connsiteX64" fmla="*/ 4265317 w 4352835"/>
              <a:gd name="connsiteY64" fmla="*/ 2442230 h 4261505"/>
              <a:gd name="connsiteX65" fmla="*/ 4144667 w 4352835"/>
              <a:gd name="connsiteY65" fmla="*/ 2118380 h 4261505"/>
              <a:gd name="connsiteX66" fmla="*/ 4039892 w 4352835"/>
              <a:gd name="connsiteY66" fmla="*/ 1715155 h 4261505"/>
              <a:gd name="connsiteX67" fmla="*/ 4008142 w 4352835"/>
              <a:gd name="connsiteY67" fmla="*/ 1645305 h 4261505"/>
              <a:gd name="connsiteX68" fmla="*/ 3804942 w 4352835"/>
              <a:gd name="connsiteY68" fmla="*/ 1680230 h 4261505"/>
              <a:gd name="connsiteX69" fmla="*/ 3487442 w 4352835"/>
              <a:gd name="connsiteY69" fmla="*/ 1743730 h 4261505"/>
              <a:gd name="connsiteX70" fmla="*/ 3233442 w 4352835"/>
              <a:gd name="connsiteY70" fmla="*/ 1762780 h 4261505"/>
              <a:gd name="connsiteX71" fmla="*/ 2490492 w 4352835"/>
              <a:gd name="connsiteY71" fmla="*/ 1791355 h 4261505"/>
              <a:gd name="connsiteX72" fmla="*/ 2474617 w 4352835"/>
              <a:gd name="connsiteY72" fmla="*/ 1569105 h 4261505"/>
              <a:gd name="connsiteX73" fmla="*/ 2480967 w 4352835"/>
              <a:gd name="connsiteY73" fmla="*/ 1308755 h 4261505"/>
              <a:gd name="connsiteX74" fmla="*/ 2496842 w 4352835"/>
              <a:gd name="connsiteY74" fmla="*/ 1105555 h 4261505"/>
              <a:gd name="connsiteX75" fmla="*/ 2639717 w 4352835"/>
              <a:gd name="connsiteY75" fmla="*/ 1042055 h 4261505"/>
              <a:gd name="connsiteX76" fmla="*/ 2798467 w 4352835"/>
              <a:gd name="connsiteY76" fmla="*/ 949980 h 4261505"/>
              <a:gd name="connsiteX77" fmla="*/ 2719092 w 4352835"/>
              <a:gd name="connsiteY77" fmla="*/ 530880 h 4261505"/>
              <a:gd name="connsiteX0" fmla="*/ 2719092 w 4352835"/>
              <a:gd name="connsiteY0" fmla="*/ 530880 h 4261505"/>
              <a:gd name="connsiteX1" fmla="*/ 2646067 w 4352835"/>
              <a:gd name="connsiteY1" fmla="*/ 181631 h 4261505"/>
              <a:gd name="connsiteX2" fmla="*/ 2553992 w 4352835"/>
              <a:gd name="connsiteY2" fmla="*/ 655 h 4261505"/>
              <a:gd name="connsiteX3" fmla="*/ 1925342 w 4352835"/>
              <a:gd name="connsiteY3" fmla="*/ 127655 h 4261505"/>
              <a:gd name="connsiteX4" fmla="*/ 1537992 w 4352835"/>
              <a:gd name="connsiteY4" fmla="*/ 302280 h 4261505"/>
              <a:gd name="connsiteX5" fmla="*/ 1245892 w 4352835"/>
              <a:gd name="connsiteY5" fmla="*/ 445155 h 4261505"/>
              <a:gd name="connsiteX6" fmla="*/ 871242 w 4352835"/>
              <a:gd name="connsiteY6" fmla="*/ 600730 h 4261505"/>
              <a:gd name="connsiteX7" fmla="*/ 417217 w 4352835"/>
              <a:gd name="connsiteY7" fmla="*/ 781705 h 4261505"/>
              <a:gd name="connsiteX8" fmla="*/ 515642 w 4352835"/>
              <a:gd name="connsiteY8" fmla="*/ 883305 h 4261505"/>
              <a:gd name="connsiteX9" fmla="*/ 810917 w 4352835"/>
              <a:gd name="connsiteY9" fmla="*/ 1315105 h 4261505"/>
              <a:gd name="connsiteX10" fmla="*/ 874417 w 4352835"/>
              <a:gd name="connsiteY10" fmla="*/ 1559580 h 4261505"/>
              <a:gd name="connsiteX11" fmla="*/ 985542 w 4352835"/>
              <a:gd name="connsiteY11" fmla="*/ 1743730 h 4261505"/>
              <a:gd name="connsiteX12" fmla="*/ 1179217 w 4352835"/>
              <a:gd name="connsiteY12" fmla="*/ 1985030 h 4261505"/>
              <a:gd name="connsiteX13" fmla="*/ 1049042 w 4352835"/>
              <a:gd name="connsiteY13" fmla="*/ 2061230 h 4261505"/>
              <a:gd name="connsiteX14" fmla="*/ 953792 w 4352835"/>
              <a:gd name="connsiteY14" fmla="*/ 2099330 h 4261505"/>
              <a:gd name="connsiteX15" fmla="*/ 763292 w 4352835"/>
              <a:gd name="connsiteY15" fmla="*/ 2185055 h 4261505"/>
              <a:gd name="connsiteX16" fmla="*/ 639467 w 4352835"/>
              <a:gd name="connsiteY16" fmla="*/ 2232680 h 4261505"/>
              <a:gd name="connsiteX17" fmla="*/ 572792 w 4352835"/>
              <a:gd name="connsiteY17" fmla="*/ 2280305 h 4261505"/>
              <a:gd name="connsiteX18" fmla="*/ 544217 w 4352835"/>
              <a:gd name="connsiteY18" fmla="*/ 2318405 h 4261505"/>
              <a:gd name="connsiteX19" fmla="*/ 487067 w 4352835"/>
              <a:gd name="connsiteY19" fmla="*/ 2327930 h 4261505"/>
              <a:gd name="connsiteX20" fmla="*/ 163217 w 4352835"/>
              <a:gd name="connsiteY20" fmla="*/ 2346980 h 4261505"/>
              <a:gd name="connsiteX21" fmla="*/ 115592 w 4352835"/>
              <a:gd name="connsiteY21" fmla="*/ 2366030 h 4261505"/>
              <a:gd name="connsiteX22" fmla="*/ 39392 w 4352835"/>
              <a:gd name="connsiteY22" fmla="*/ 2385080 h 4261505"/>
              <a:gd name="connsiteX23" fmla="*/ 29867 w 4352835"/>
              <a:gd name="connsiteY23" fmla="*/ 2451755 h 4261505"/>
              <a:gd name="connsiteX24" fmla="*/ 20342 w 4352835"/>
              <a:gd name="connsiteY24" fmla="*/ 2489855 h 4261505"/>
              <a:gd name="connsiteX25" fmla="*/ 10817 w 4352835"/>
              <a:gd name="connsiteY25" fmla="*/ 2537480 h 4261505"/>
              <a:gd name="connsiteX26" fmla="*/ 1292 w 4352835"/>
              <a:gd name="connsiteY26" fmla="*/ 2727980 h 4261505"/>
              <a:gd name="connsiteX27" fmla="*/ 10817 w 4352835"/>
              <a:gd name="connsiteY27" fmla="*/ 2804180 h 4261505"/>
              <a:gd name="connsiteX28" fmla="*/ 77492 w 4352835"/>
              <a:gd name="connsiteY28" fmla="*/ 2823230 h 4261505"/>
              <a:gd name="connsiteX29" fmla="*/ 163217 w 4352835"/>
              <a:gd name="connsiteY29" fmla="*/ 3004205 h 4261505"/>
              <a:gd name="connsiteX30" fmla="*/ 248942 w 4352835"/>
              <a:gd name="connsiteY30" fmla="*/ 3194705 h 4261505"/>
              <a:gd name="connsiteX31" fmla="*/ 287042 w 4352835"/>
              <a:gd name="connsiteY31" fmla="*/ 3261380 h 4261505"/>
              <a:gd name="connsiteX32" fmla="*/ 315617 w 4352835"/>
              <a:gd name="connsiteY32" fmla="*/ 3328055 h 4261505"/>
              <a:gd name="connsiteX33" fmla="*/ 353717 w 4352835"/>
              <a:gd name="connsiteY33" fmla="*/ 3432830 h 4261505"/>
              <a:gd name="connsiteX34" fmla="*/ 429917 w 4352835"/>
              <a:gd name="connsiteY34" fmla="*/ 3547130 h 4261505"/>
              <a:gd name="connsiteX35" fmla="*/ 487067 w 4352835"/>
              <a:gd name="connsiteY35" fmla="*/ 3642380 h 4261505"/>
              <a:gd name="connsiteX36" fmla="*/ 544217 w 4352835"/>
              <a:gd name="connsiteY36" fmla="*/ 3766205 h 4261505"/>
              <a:gd name="connsiteX37" fmla="*/ 753767 w 4352835"/>
              <a:gd name="connsiteY37" fmla="*/ 4023380 h 4261505"/>
              <a:gd name="connsiteX38" fmla="*/ 887117 w 4352835"/>
              <a:gd name="connsiteY38" fmla="*/ 4166255 h 4261505"/>
              <a:gd name="connsiteX39" fmla="*/ 963317 w 4352835"/>
              <a:gd name="connsiteY39" fmla="*/ 4232930 h 4261505"/>
              <a:gd name="connsiteX40" fmla="*/ 1010942 w 4352835"/>
              <a:gd name="connsiteY40" fmla="*/ 4261505 h 4261505"/>
              <a:gd name="connsiteX41" fmla="*/ 1172867 w 4352835"/>
              <a:gd name="connsiteY41" fmla="*/ 4099580 h 4261505"/>
              <a:gd name="connsiteX42" fmla="*/ 1363367 w 4352835"/>
              <a:gd name="connsiteY42" fmla="*/ 3928130 h 4261505"/>
              <a:gd name="connsiteX43" fmla="*/ 1477667 w 4352835"/>
              <a:gd name="connsiteY43" fmla="*/ 3813830 h 4261505"/>
              <a:gd name="connsiteX44" fmla="*/ 1630067 w 4352835"/>
              <a:gd name="connsiteY44" fmla="*/ 3690005 h 4261505"/>
              <a:gd name="connsiteX45" fmla="*/ 1706267 w 4352835"/>
              <a:gd name="connsiteY45" fmla="*/ 3613805 h 4261505"/>
              <a:gd name="connsiteX46" fmla="*/ 1801517 w 4352835"/>
              <a:gd name="connsiteY46" fmla="*/ 3537605 h 4261505"/>
              <a:gd name="connsiteX47" fmla="*/ 1868192 w 4352835"/>
              <a:gd name="connsiteY47" fmla="*/ 3461405 h 4261505"/>
              <a:gd name="connsiteX48" fmla="*/ 1963442 w 4352835"/>
              <a:gd name="connsiteY48" fmla="*/ 3366155 h 4261505"/>
              <a:gd name="connsiteX49" fmla="*/ 2039642 w 4352835"/>
              <a:gd name="connsiteY49" fmla="*/ 3242330 h 4261505"/>
              <a:gd name="connsiteX50" fmla="*/ 2096792 w 4352835"/>
              <a:gd name="connsiteY50" fmla="*/ 3185180 h 4261505"/>
              <a:gd name="connsiteX51" fmla="*/ 2153942 w 4352835"/>
              <a:gd name="connsiteY51" fmla="*/ 3118505 h 4261505"/>
              <a:gd name="connsiteX52" fmla="*/ 2306342 w 4352835"/>
              <a:gd name="connsiteY52" fmla="*/ 3004205 h 4261505"/>
              <a:gd name="connsiteX53" fmla="*/ 2553992 w 4352835"/>
              <a:gd name="connsiteY53" fmla="*/ 2861330 h 4261505"/>
              <a:gd name="connsiteX54" fmla="*/ 2649242 w 4352835"/>
              <a:gd name="connsiteY54" fmla="*/ 2823230 h 4261505"/>
              <a:gd name="connsiteX55" fmla="*/ 2801642 w 4352835"/>
              <a:gd name="connsiteY55" fmla="*/ 2737505 h 4261505"/>
              <a:gd name="connsiteX56" fmla="*/ 2887367 w 4352835"/>
              <a:gd name="connsiteY56" fmla="*/ 2699405 h 4261505"/>
              <a:gd name="connsiteX57" fmla="*/ 3081042 w 4352835"/>
              <a:gd name="connsiteY57" fmla="*/ 2645430 h 4261505"/>
              <a:gd name="connsiteX58" fmla="*/ 3582692 w 4352835"/>
              <a:gd name="connsiteY58" fmla="*/ 2670830 h 4261505"/>
              <a:gd name="connsiteX59" fmla="*/ 3874792 w 4352835"/>
              <a:gd name="connsiteY59" fmla="*/ 2693055 h 4261505"/>
              <a:gd name="connsiteX60" fmla="*/ 4185942 w 4352835"/>
              <a:gd name="connsiteY60" fmla="*/ 2699405 h 4261505"/>
              <a:gd name="connsiteX61" fmla="*/ 4335167 w 4352835"/>
              <a:gd name="connsiteY61" fmla="*/ 2693055 h 4261505"/>
              <a:gd name="connsiteX62" fmla="*/ 4347867 w 4352835"/>
              <a:gd name="connsiteY62" fmla="*/ 2658130 h 4261505"/>
              <a:gd name="connsiteX63" fmla="*/ 4316117 w 4352835"/>
              <a:gd name="connsiteY63" fmla="*/ 2537480 h 4261505"/>
              <a:gd name="connsiteX64" fmla="*/ 4265317 w 4352835"/>
              <a:gd name="connsiteY64" fmla="*/ 2442230 h 4261505"/>
              <a:gd name="connsiteX65" fmla="*/ 4144667 w 4352835"/>
              <a:gd name="connsiteY65" fmla="*/ 2118380 h 4261505"/>
              <a:gd name="connsiteX66" fmla="*/ 4039892 w 4352835"/>
              <a:gd name="connsiteY66" fmla="*/ 1715155 h 4261505"/>
              <a:gd name="connsiteX67" fmla="*/ 4008142 w 4352835"/>
              <a:gd name="connsiteY67" fmla="*/ 1645305 h 4261505"/>
              <a:gd name="connsiteX68" fmla="*/ 3804942 w 4352835"/>
              <a:gd name="connsiteY68" fmla="*/ 1680230 h 4261505"/>
              <a:gd name="connsiteX69" fmla="*/ 3487442 w 4352835"/>
              <a:gd name="connsiteY69" fmla="*/ 1743730 h 4261505"/>
              <a:gd name="connsiteX70" fmla="*/ 3233442 w 4352835"/>
              <a:gd name="connsiteY70" fmla="*/ 1762780 h 4261505"/>
              <a:gd name="connsiteX71" fmla="*/ 2490492 w 4352835"/>
              <a:gd name="connsiteY71" fmla="*/ 1791355 h 4261505"/>
              <a:gd name="connsiteX72" fmla="*/ 2474617 w 4352835"/>
              <a:gd name="connsiteY72" fmla="*/ 1569105 h 4261505"/>
              <a:gd name="connsiteX73" fmla="*/ 2480967 w 4352835"/>
              <a:gd name="connsiteY73" fmla="*/ 1308755 h 4261505"/>
              <a:gd name="connsiteX74" fmla="*/ 2496842 w 4352835"/>
              <a:gd name="connsiteY74" fmla="*/ 1105555 h 4261505"/>
              <a:gd name="connsiteX75" fmla="*/ 2639717 w 4352835"/>
              <a:gd name="connsiteY75" fmla="*/ 1042055 h 4261505"/>
              <a:gd name="connsiteX76" fmla="*/ 2798467 w 4352835"/>
              <a:gd name="connsiteY76" fmla="*/ 949980 h 4261505"/>
              <a:gd name="connsiteX77" fmla="*/ 2719092 w 4352835"/>
              <a:gd name="connsiteY77" fmla="*/ 530880 h 4261505"/>
              <a:gd name="connsiteX0" fmla="*/ 2719092 w 4352835"/>
              <a:gd name="connsiteY0" fmla="*/ 530880 h 4261505"/>
              <a:gd name="connsiteX1" fmla="*/ 2646067 w 4352835"/>
              <a:gd name="connsiteY1" fmla="*/ 181631 h 4261505"/>
              <a:gd name="connsiteX2" fmla="*/ 2553992 w 4352835"/>
              <a:gd name="connsiteY2" fmla="*/ 655 h 4261505"/>
              <a:gd name="connsiteX3" fmla="*/ 1925342 w 4352835"/>
              <a:gd name="connsiteY3" fmla="*/ 127655 h 4261505"/>
              <a:gd name="connsiteX4" fmla="*/ 1537992 w 4352835"/>
              <a:gd name="connsiteY4" fmla="*/ 302280 h 4261505"/>
              <a:gd name="connsiteX5" fmla="*/ 1245892 w 4352835"/>
              <a:gd name="connsiteY5" fmla="*/ 445155 h 4261505"/>
              <a:gd name="connsiteX6" fmla="*/ 871242 w 4352835"/>
              <a:gd name="connsiteY6" fmla="*/ 600730 h 4261505"/>
              <a:gd name="connsiteX7" fmla="*/ 417217 w 4352835"/>
              <a:gd name="connsiteY7" fmla="*/ 781705 h 4261505"/>
              <a:gd name="connsiteX8" fmla="*/ 515642 w 4352835"/>
              <a:gd name="connsiteY8" fmla="*/ 883305 h 4261505"/>
              <a:gd name="connsiteX9" fmla="*/ 810917 w 4352835"/>
              <a:gd name="connsiteY9" fmla="*/ 1315105 h 4261505"/>
              <a:gd name="connsiteX10" fmla="*/ 874417 w 4352835"/>
              <a:gd name="connsiteY10" fmla="*/ 1559580 h 4261505"/>
              <a:gd name="connsiteX11" fmla="*/ 985542 w 4352835"/>
              <a:gd name="connsiteY11" fmla="*/ 1743730 h 4261505"/>
              <a:gd name="connsiteX12" fmla="*/ 1179217 w 4352835"/>
              <a:gd name="connsiteY12" fmla="*/ 1985030 h 4261505"/>
              <a:gd name="connsiteX13" fmla="*/ 1049042 w 4352835"/>
              <a:gd name="connsiteY13" fmla="*/ 2061230 h 4261505"/>
              <a:gd name="connsiteX14" fmla="*/ 953792 w 4352835"/>
              <a:gd name="connsiteY14" fmla="*/ 2099330 h 4261505"/>
              <a:gd name="connsiteX15" fmla="*/ 763292 w 4352835"/>
              <a:gd name="connsiteY15" fmla="*/ 2185055 h 4261505"/>
              <a:gd name="connsiteX16" fmla="*/ 639467 w 4352835"/>
              <a:gd name="connsiteY16" fmla="*/ 2232680 h 4261505"/>
              <a:gd name="connsiteX17" fmla="*/ 572792 w 4352835"/>
              <a:gd name="connsiteY17" fmla="*/ 2280305 h 4261505"/>
              <a:gd name="connsiteX18" fmla="*/ 544217 w 4352835"/>
              <a:gd name="connsiteY18" fmla="*/ 2318405 h 4261505"/>
              <a:gd name="connsiteX19" fmla="*/ 487067 w 4352835"/>
              <a:gd name="connsiteY19" fmla="*/ 2327930 h 4261505"/>
              <a:gd name="connsiteX20" fmla="*/ 163217 w 4352835"/>
              <a:gd name="connsiteY20" fmla="*/ 2346980 h 4261505"/>
              <a:gd name="connsiteX21" fmla="*/ 115592 w 4352835"/>
              <a:gd name="connsiteY21" fmla="*/ 2366030 h 4261505"/>
              <a:gd name="connsiteX22" fmla="*/ 39392 w 4352835"/>
              <a:gd name="connsiteY22" fmla="*/ 2385080 h 4261505"/>
              <a:gd name="connsiteX23" fmla="*/ 29867 w 4352835"/>
              <a:gd name="connsiteY23" fmla="*/ 2451755 h 4261505"/>
              <a:gd name="connsiteX24" fmla="*/ 20342 w 4352835"/>
              <a:gd name="connsiteY24" fmla="*/ 2489855 h 4261505"/>
              <a:gd name="connsiteX25" fmla="*/ 10817 w 4352835"/>
              <a:gd name="connsiteY25" fmla="*/ 2537480 h 4261505"/>
              <a:gd name="connsiteX26" fmla="*/ 1292 w 4352835"/>
              <a:gd name="connsiteY26" fmla="*/ 2727980 h 4261505"/>
              <a:gd name="connsiteX27" fmla="*/ 10817 w 4352835"/>
              <a:gd name="connsiteY27" fmla="*/ 2804180 h 4261505"/>
              <a:gd name="connsiteX28" fmla="*/ 77492 w 4352835"/>
              <a:gd name="connsiteY28" fmla="*/ 2823230 h 4261505"/>
              <a:gd name="connsiteX29" fmla="*/ 163217 w 4352835"/>
              <a:gd name="connsiteY29" fmla="*/ 3004205 h 4261505"/>
              <a:gd name="connsiteX30" fmla="*/ 248942 w 4352835"/>
              <a:gd name="connsiteY30" fmla="*/ 3194705 h 4261505"/>
              <a:gd name="connsiteX31" fmla="*/ 287042 w 4352835"/>
              <a:gd name="connsiteY31" fmla="*/ 3261380 h 4261505"/>
              <a:gd name="connsiteX32" fmla="*/ 315617 w 4352835"/>
              <a:gd name="connsiteY32" fmla="*/ 3328055 h 4261505"/>
              <a:gd name="connsiteX33" fmla="*/ 353717 w 4352835"/>
              <a:gd name="connsiteY33" fmla="*/ 3432830 h 4261505"/>
              <a:gd name="connsiteX34" fmla="*/ 429917 w 4352835"/>
              <a:gd name="connsiteY34" fmla="*/ 3547130 h 4261505"/>
              <a:gd name="connsiteX35" fmla="*/ 487067 w 4352835"/>
              <a:gd name="connsiteY35" fmla="*/ 3642380 h 4261505"/>
              <a:gd name="connsiteX36" fmla="*/ 544217 w 4352835"/>
              <a:gd name="connsiteY36" fmla="*/ 3766205 h 4261505"/>
              <a:gd name="connsiteX37" fmla="*/ 753767 w 4352835"/>
              <a:gd name="connsiteY37" fmla="*/ 4023380 h 4261505"/>
              <a:gd name="connsiteX38" fmla="*/ 887117 w 4352835"/>
              <a:gd name="connsiteY38" fmla="*/ 4166255 h 4261505"/>
              <a:gd name="connsiteX39" fmla="*/ 963317 w 4352835"/>
              <a:gd name="connsiteY39" fmla="*/ 4232930 h 4261505"/>
              <a:gd name="connsiteX40" fmla="*/ 1010942 w 4352835"/>
              <a:gd name="connsiteY40" fmla="*/ 4261505 h 4261505"/>
              <a:gd name="connsiteX41" fmla="*/ 1172867 w 4352835"/>
              <a:gd name="connsiteY41" fmla="*/ 4099580 h 4261505"/>
              <a:gd name="connsiteX42" fmla="*/ 1363367 w 4352835"/>
              <a:gd name="connsiteY42" fmla="*/ 3928130 h 4261505"/>
              <a:gd name="connsiteX43" fmla="*/ 1477667 w 4352835"/>
              <a:gd name="connsiteY43" fmla="*/ 3813830 h 4261505"/>
              <a:gd name="connsiteX44" fmla="*/ 1630067 w 4352835"/>
              <a:gd name="connsiteY44" fmla="*/ 3690005 h 4261505"/>
              <a:gd name="connsiteX45" fmla="*/ 1706267 w 4352835"/>
              <a:gd name="connsiteY45" fmla="*/ 3613805 h 4261505"/>
              <a:gd name="connsiteX46" fmla="*/ 1801517 w 4352835"/>
              <a:gd name="connsiteY46" fmla="*/ 3537605 h 4261505"/>
              <a:gd name="connsiteX47" fmla="*/ 1868192 w 4352835"/>
              <a:gd name="connsiteY47" fmla="*/ 3461405 h 4261505"/>
              <a:gd name="connsiteX48" fmla="*/ 1963442 w 4352835"/>
              <a:gd name="connsiteY48" fmla="*/ 3366155 h 4261505"/>
              <a:gd name="connsiteX49" fmla="*/ 2039642 w 4352835"/>
              <a:gd name="connsiteY49" fmla="*/ 3242330 h 4261505"/>
              <a:gd name="connsiteX50" fmla="*/ 2096792 w 4352835"/>
              <a:gd name="connsiteY50" fmla="*/ 3185180 h 4261505"/>
              <a:gd name="connsiteX51" fmla="*/ 2153942 w 4352835"/>
              <a:gd name="connsiteY51" fmla="*/ 3118505 h 4261505"/>
              <a:gd name="connsiteX52" fmla="*/ 2306342 w 4352835"/>
              <a:gd name="connsiteY52" fmla="*/ 3004205 h 4261505"/>
              <a:gd name="connsiteX53" fmla="*/ 2553992 w 4352835"/>
              <a:gd name="connsiteY53" fmla="*/ 2861330 h 4261505"/>
              <a:gd name="connsiteX54" fmla="*/ 2649242 w 4352835"/>
              <a:gd name="connsiteY54" fmla="*/ 2823230 h 4261505"/>
              <a:gd name="connsiteX55" fmla="*/ 2801642 w 4352835"/>
              <a:gd name="connsiteY55" fmla="*/ 2737505 h 4261505"/>
              <a:gd name="connsiteX56" fmla="*/ 2887367 w 4352835"/>
              <a:gd name="connsiteY56" fmla="*/ 2699405 h 4261505"/>
              <a:gd name="connsiteX57" fmla="*/ 3081042 w 4352835"/>
              <a:gd name="connsiteY57" fmla="*/ 2645430 h 4261505"/>
              <a:gd name="connsiteX58" fmla="*/ 3582692 w 4352835"/>
              <a:gd name="connsiteY58" fmla="*/ 2670830 h 4261505"/>
              <a:gd name="connsiteX59" fmla="*/ 3874792 w 4352835"/>
              <a:gd name="connsiteY59" fmla="*/ 2693055 h 4261505"/>
              <a:gd name="connsiteX60" fmla="*/ 4185942 w 4352835"/>
              <a:gd name="connsiteY60" fmla="*/ 2699405 h 4261505"/>
              <a:gd name="connsiteX61" fmla="*/ 4335167 w 4352835"/>
              <a:gd name="connsiteY61" fmla="*/ 2693055 h 4261505"/>
              <a:gd name="connsiteX62" fmla="*/ 4347867 w 4352835"/>
              <a:gd name="connsiteY62" fmla="*/ 2658130 h 4261505"/>
              <a:gd name="connsiteX63" fmla="*/ 4316117 w 4352835"/>
              <a:gd name="connsiteY63" fmla="*/ 2537480 h 4261505"/>
              <a:gd name="connsiteX64" fmla="*/ 4265317 w 4352835"/>
              <a:gd name="connsiteY64" fmla="*/ 2442230 h 4261505"/>
              <a:gd name="connsiteX65" fmla="*/ 4144667 w 4352835"/>
              <a:gd name="connsiteY65" fmla="*/ 2118380 h 4261505"/>
              <a:gd name="connsiteX66" fmla="*/ 4039892 w 4352835"/>
              <a:gd name="connsiteY66" fmla="*/ 1715155 h 4261505"/>
              <a:gd name="connsiteX67" fmla="*/ 4008142 w 4352835"/>
              <a:gd name="connsiteY67" fmla="*/ 1645305 h 4261505"/>
              <a:gd name="connsiteX68" fmla="*/ 3804942 w 4352835"/>
              <a:gd name="connsiteY68" fmla="*/ 1680230 h 4261505"/>
              <a:gd name="connsiteX69" fmla="*/ 3487442 w 4352835"/>
              <a:gd name="connsiteY69" fmla="*/ 1743730 h 4261505"/>
              <a:gd name="connsiteX70" fmla="*/ 3233442 w 4352835"/>
              <a:gd name="connsiteY70" fmla="*/ 1762780 h 4261505"/>
              <a:gd name="connsiteX71" fmla="*/ 2490492 w 4352835"/>
              <a:gd name="connsiteY71" fmla="*/ 1791355 h 4261505"/>
              <a:gd name="connsiteX72" fmla="*/ 2474617 w 4352835"/>
              <a:gd name="connsiteY72" fmla="*/ 1569105 h 4261505"/>
              <a:gd name="connsiteX73" fmla="*/ 2480967 w 4352835"/>
              <a:gd name="connsiteY73" fmla="*/ 1308755 h 4261505"/>
              <a:gd name="connsiteX74" fmla="*/ 2496842 w 4352835"/>
              <a:gd name="connsiteY74" fmla="*/ 1105555 h 4261505"/>
              <a:gd name="connsiteX75" fmla="*/ 2639717 w 4352835"/>
              <a:gd name="connsiteY75" fmla="*/ 1042055 h 4261505"/>
              <a:gd name="connsiteX76" fmla="*/ 2798467 w 4352835"/>
              <a:gd name="connsiteY76" fmla="*/ 949980 h 4261505"/>
              <a:gd name="connsiteX77" fmla="*/ 2719092 w 4352835"/>
              <a:gd name="connsiteY77" fmla="*/ 530880 h 4261505"/>
              <a:gd name="connsiteX0" fmla="*/ 2719092 w 4352835"/>
              <a:gd name="connsiteY0" fmla="*/ 530880 h 4261505"/>
              <a:gd name="connsiteX1" fmla="*/ 2646067 w 4352835"/>
              <a:gd name="connsiteY1" fmla="*/ 181631 h 4261505"/>
              <a:gd name="connsiteX2" fmla="*/ 2553992 w 4352835"/>
              <a:gd name="connsiteY2" fmla="*/ 655 h 4261505"/>
              <a:gd name="connsiteX3" fmla="*/ 1925342 w 4352835"/>
              <a:gd name="connsiteY3" fmla="*/ 127655 h 4261505"/>
              <a:gd name="connsiteX4" fmla="*/ 1537992 w 4352835"/>
              <a:gd name="connsiteY4" fmla="*/ 302280 h 4261505"/>
              <a:gd name="connsiteX5" fmla="*/ 1245892 w 4352835"/>
              <a:gd name="connsiteY5" fmla="*/ 445155 h 4261505"/>
              <a:gd name="connsiteX6" fmla="*/ 871242 w 4352835"/>
              <a:gd name="connsiteY6" fmla="*/ 600730 h 4261505"/>
              <a:gd name="connsiteX7" fmla="*/ 417217 w 4352835"/>
              <a:gd name="connsiteY7" fmla="*/ 781705 h 4261505"/>
              <a:gd name="connsiteX8" fmla="*/ 515642 w 4352835"/>
              <a:gd name="connsiteY8" fmla="*/ 883305 h 4261505"/>
              <a:gd name="connsiteX9" fmla="*/ 810917 w 4352835"/>
              <a:gd name="connsiteY9" fmla="*/ 1315105 h 4261505"/>
              <a:gd name="connsiteX10" fmla="*/ 874417 w 4352835"/>
              <a:gd name="connsiteY10" fmla="*/ 1559580 h 4261505"/>
              <a:gd name="connsiteX11" fmla="*/ 985542 w 4352835"/>
              <a:gd name="connsiteY11" fmla="*/ 1743730 h 4261505"/>
              <a:gd name="connsiteX12" fmla="*/ 1179217 w 4352835"/>
              <a:gd name="connsiteY12" fmla="*/ 1985030 h 4261505"/>
              <a:gd name="connsiteX13" fmla="*/ 1049042 w 4352835"/>
              <a:gd name="connsiteY13" fmla="*/ 2061230 h 4261505"/>
              <a:gd name="connsiteX14" fmla="*/ 953792 w 4352835"/>
              <a:gd name="connsiteY14" fmla="*/ 2099330 h 4261505"/>
              <a:gd name="connsiteX15" fmla="*/ 763292 w 4352835"/>
              <a:gd name="connsiteY15" fmla="*/ 2185055 h 4261505"/>
              <a:gd name="connsiteX16" fmla="*/ 639467 w 4352835"/>
              <a:gd name="connsiteY16" fmla="*/ 2232680 h 4261505"/>
              <a:gd name="connsiteX17" fmla="*/ 572792 w 4352835"/>
              <a:gd name="connsiteY17" fmla="*/ 2280305 h 4261505"/>
              <a:gd name="connsiteX18" fmla="*/ 544217 w 4352835"/>
              <a:gd name="connsiteY18" fmla="*/ 2318405 h 4261505"/>
              <a:gd name="connsiteX19" fmla="*/ 487067 w 4352835"/>
              <a:gd name="connsiteY19" fmla="*/ 2327930 h 4261505"/>
              <a:gd name="connsiteX20" fmla="*/ 163217 w 4352835"/>
              <a:gd name="connsiteY20" fmla="*/ 2346980 h 4261505"/>
              <a:gd name="connsiteX21" fmla="*/ 115592 w 4352835"/>
              <a:gd name="connsiteY21" fmla="*/ 2366030 h 4261505"/>
              <a:gd name="connsiteX22" fmla="*/ 39392 w 4352835"/>
              <a:gd name="connsiteY22" fmla="*/ 2385080 h 4261505"/>
              <a:gd name="connsiteX23" fmla="*/ 29867 w 4352835"/>
              <a:gd name="connsiteY23" fmla="*/ 2451755 h 4261505"/>
              <a:gd name="connsiteX24" fmla="*/ 20342 w 4352835"/>
              <a:gd name="connsiteY24" fmla="*/ 2489855 h 4261505"/>
              <a:gd name="connsiteX25" fmla="*/ 10817 w 4352835"/>
              <a:gd name="connsiteY25" fmla="*/ 2537480 h 4261505"/>
              <a:gd name="connsiteX26" fmla="*/ 1292 w 4352835"/>
              <a:gd name="connsiteY26" fmla="*/ 2727980 h 4261505"/>
              <a:gd name="connsiteX27" fmla="*/ 10817 w 4352835"/>
              <a:gd name="connsiteY27" fmla="*/ 2804180 h 4261505"/>
              <a:gd name="connsiteX28" fmla="*/ 77492 w 4352835"/>
              <a:gd name="connsiteY28" fmla="*/ 2823230 h 4261505"/>
              <a:gd name="connsiteX29" fmla="*/ 163217 w 4352835"/>
              <a:gd name="connsiteY29" fmla="*/ 3004205 h 4261505"/>
              <a:gd name="connsiteX30" fmla="*/ 248942 w 4352835"/>
              <a:gd name="connsiteY30" fmla="*/ 3194705 h 4261505"/>
              <a:gd name="connsiteX31" fmla="*/ 287042 w 4352835"/>
              <a:gd name="connsiteY31" fmla="*/ 3261380 h 4261505"/>
              <a:gd name="connsiteX32" fmla="*/ 315617 w 4352835"/>
              <a:gd name="connsiteY32" fmla="*/ 3328055 h 4261505"/>
              <a:gd name="connsiteX33" fmla="*/ 353717 w 4352835"/>
              <a:gd name="connsiteY33" fmla="*/ 3432830 h 4261505"/>
              <a:gd name="connsiteX34" fmla="*/ 429917 w 4352835"/>
              <a:gd name="connsiteY34" fmla="*/ 3547130 h 4261505"/>
              <a:gd name="connsiteX35" fmla="*/ 487067 w 4352835"/>
              <a:gd name="connsiteY35" fmla="*/ 3642380 h 4261505"/>
              <a:gd name="connsiteX36" fmla="*/ 544217 w 4352835"/>
              <a:gd name="connsiteY36" fmla="*/ 3766205 h 4261505"/>
              <a:gd name="connsiteX37" fmla="*/ 753767 w 4352835"/>
              <a:gd name="connsiteY37" fmla="*/ 4023380 h 4261505"/>
              <a:gd name="connsiteX38" fmla="*/ 887117 w 4352835"/>
              <a:gd name="connsiteY38" fmla="*/ 4166255 h 4261505"/>
              <a:gd name="connsiteX39" fmla="*/ 963317 w 4352835"/>
              <a:gd name="connsiteY39" fmla="*/ 4232930 h 4261505"/>
              <a:gd name="connsiteX40" fmla="*/ 1010942 w 4352835"/>
              <a:gd name="connsiteY40" fmla="*/ 4261505 h 4261505"/>
              <a:gd name="connsiteX41" fmla="*/ 1172867 w 4352835"/>
              <a:gd name="connsiteY41" fmla="*/ 4099580 h 4261505"/>
              <a:gd name="connsiteX42" fmla="*/ 1363367 w 4352835"/>
              <a:gd name="connsiteY42" fmla="*/ 3928130 h 4261505"/>
              <a:gd name="connsiteX43" fmla="*/ 1477667 w 4352835"/>
              <a:gd name="connsiteY43" fmla="*/ 3813830 h 4261505"/>
              <a:gd name="connsiteX44" fmla="*/ 1630067 w 4352835"/>
              <a:gd name="connsiteY44" fmla="*/ 3690005 h 4261505"/>
              <a:gd name="connsiteX45" fmla="*/ 1706267 w 4352835"/>
              <a:gd name="connsiteY45" fmla="*/ 3613805 h 4261505"/>
              <a:gd name="connsiteX46" fmla="*/ 1801517 w 4352835"/>
              <a:gd name="connsiteY46" fmla="*/ 3537605 h 4261505"/>
              <a:gd name="connsiteX47" fmla="*/ 1868192 w 4352835"/>
              <a:gd name="connsiteY47" fmla="*/ 3461405 h 4261505"/>
              <a:gd name="connsiteX48" fmla="*/ 1963442 w 4352835"/>
              <a:gd name="connsiteY48" fmla="*/ 3366155 h 4261505"/>
              <a:gd name="connsiteX49" fmla="*/ 2039642 w 4352835"/>
              <a:gd name="connsiteY49" fmla="*/ 3242330 h 4261505"/>
              <a:gd name="connsiteX50" fmla="*/ 2096792 w 4352835"/>
              <a:gd name="connsiteY50" fmla="*/ 3185180 h 4261505"/>
              <a:gd name="connsiteX51" fmla="*/ 2153942 w 4352835"/>
              <a:gd name="connsiteY51" fmla="*/ 3118505 h 4261505"/>
              <a:gd name="connsiteX52" fmla="*/ 2306342 w 4352835"/>
              <a:gd name="connsiteY52" fmla="*/ 3004205 h 4261505"/>
              <a:gd name="connsiteX53" fmla="*/ 2553992 w 4352835"/>
              <a:gd name="connsiteY53" fmla="*/ 2861330 h 4261505"/>
              <a:gd name="connsiteX54" fmla="*/ 2649242 w 4352835"/>
              <a:gd name="connsiteY54" fmla="*/ 2823230 h 4261505"/>
              <a:gd name="connsiteX55" fmla="*/ 2801642 w 4352835"/>
              <a:gd name="connsiteY55" fmla="*/ 2737505 h 4261505"/>
              <a:gd name="connsiteX56" fmla="*/ 2887367 w 4352835"/>
              <a:gd name="connsiteY56" fmla="*/ 2699405 h 4261505"/>
              <a:gd name="connsiteX57" fmla="*/ 3081042 w 4352835"/>
              <a:gd name="connsiteY57" fmla="*/ 2645430 h 4261505"/>
              <a:gd name="connsiteX58" fmla="*/ 3582692 w 4352835"/>
              <a:gd name="connsiteY58" fmla="*/ 2670830 h 4261505"/>
              <a:gd name="connsiteX59" fmla="*/ 3874792 w 4352835"/>
              <a:gd name="connsiteY59" fmla="*/ 2693055 h 4261505"/>
              <a:gd name="connsiteX60" fmla="*/ 4185942 w 4352835"/>
              <a:gd name="connsiteY60" fmla="*/ 2699405 h 4261505"/>
              <a:gd name="connsiteX61" fmla="*/ 4335167 w 4352835"/>
              <a:gd name="connsiteY61" fmla="*/ 2693055 h 4261505"/>
              <a:gd name="connsiteX62" fmla="*/ 4347867 w 4352835"/>
              <a:gd name="connsiteY62" fmla="*/ 2658130 h 4261505"/>
              <a:gd name="connsiteX63" fmla="*/ 4316117 w 4352835"/>
              <a:gd name="connsiteY63" fmla="*/ 2537480 h 4261505"/>
              <a:gd name="connsiteX64" fmla="*/ 4265317 w 4352835"/>
              <a:gd name="connsiteY64" fmla="*/ 2442230 h 4261505"/>
              <a:gd name="connsiteX65" fmla="*/ 4144667 w 4352835"/>
              <a:gd name="connsiteY65" fmla="*/ 2118380 h 4261505"/>
              <a:gd name="connsiteX66" fmla="*/ 4039892 w 4352835"/>
              <a:gd name="connsiteY66" fmla="*/ 1715155 h 4261505"/>
              <a:gd name="connsiteX67" fmla="*/ 4008142 w 4352835"/>
              <a:gd name="connsiteY67" fmla="*/ 1645305 h 4261505"/>
              <a:gd name="connsiteX68" fmla="*/ 3804942 w 4352835"/>
              <a:gd name="connsiteY68" fmla="*/ 1680230 h 4261505"/>
              <a:gd name="connsiteX69" fmla="*/ 3487442 w 4352835"/>
              <a:gd name="connsiteY69" fmla="*/ 1743730 h 4261505"/>
              <a:gd name="connsiteX70" fmla="*/ 3233442 w 4352835"/>
              <a:gd name="connsiteY70" fmla="*/ 1762780 h 4261505"/>
              <a:gd name="connsiteX71" fmla="*/ 2490492 w 4352835"/>
              <a:gd name="connsiteY71" fmla="*/ 1791355 h 4261505"/>
              <a:gd name="connsiteX72" fmla="*/ 2474617 w 4352835"/>
              <a:gd name="connsiteY72" fmla="*/ 1569105 h 4261505"/>
              <a:gd name="connsiteX73" fmla="*/ 2480967 w 4352835"/>
              <a:gd name="connsiteY73" fmla="*/ 1308755 h 4261505"/>
              <a:gd name="connsiteX74" fmla="*/ 2496842 w 4352835"/>
              <a:gd name="connsiteY74" fmla="*/ 1105555 h 4261505"/>
              <a:gd name="connsiteX75" fmla="*/ 2639717 w 4352835"/>
              <a:gd name="connsiteY75" fmla="*/ 1042055 h 4261505"/>
              <a:gd name="connsiteX76" fmla="*/ 2798467 w 4352835"/>
              <a:gd name="connsiteY76" fmla="*/ 949980 h 4261505"/>
              <a:gd name="connsiteX77" fmla="*/ 2719092 w 4352835"/>
              <a:gd name="connsiteY77" fmla="*/ 530880 h 4261505"/>
              <a:gd name="connsiteX0" fmla="*/ 2719092 w 4352835"/>
              <a:gd name="connsiteY0" fmla="*/ 530880 h 4261505"/>
              <a:gd name="connsiteX1" fmla="*/ 2646067 w 4352835"/>
              <a:gd name="connsiteY1" fmla="*/ 181631 h 4261505"/>
              <a:gd name="connsiteX2" fmla="*/ 2553992 w 4352835"/>
              <a:gd name="connsiteY2" fmla="*/ 655 h 4261505"/>
              <a:gd name="connsiteX3" fmla="*/ 1925342 w 4352835"/>
              <a:gd name="connsiteY3" fmla="*/ 127655 h 4261505"/>
              <a:gd name="connsiteX4" fmla="*/ 1537992 w 4352835"/>
              <a:gd name="connsiteY4" fmla="*/ 302280 h 4261505"/>
              <a:gd name="connsiteX5" fmla="*/ 1245892 w 4352835"/>
              <a:gd name="connsiteY5" fmla="*/ 445155 h 4261505"/>
              <a:gd name="connsiteX6" fmla="*/ 871242 w 4352835"/>
              <a:gd name="connsiteY6" fmla="*/ 600730 h 4261505"/>
              <a:gd name="connsiteX7" fmla="*/ 417217 w 4352835"/>
              <a:gd name="connsiteY7" fmla="*/ 781705 h 4261505"/>
              <a:gd name="connsiteX8" fmla="*/ 515642 w 4352835"/>
              <a:gd name="connsiteY8" fmla="*/ 883305 h 4261505"/>
              <a:gd name="connsiteX9" fmla="*/ 810917 w 4352835"/>
              <a:gd name="connsiteY9" fmla="*/ 1315105 h 4261505"/>
              <a:gd name="connsiteX10" fmla="*/ 874417 w 4352835"/>
              <a:gd name="connsiteY10" fmla="*/ 1559580 h 4261505"/>
              <a:gd name="connsiteX11" fmla="*/ 985542 w 4352835"/>
              <a:gd name="connsiteY11" fmla="*/ 1743730 h 4261505"/>
              <a:gd name="connsiteX12" fmla="*/ 1179217 w 4352835"/>
              <a:gd name="connsiteY12" fmla="*/ 1985030 h 4261505"/>
              <a:gd name="connsiteX13" fmla="*/ 1049042 w 4352835"/>
              <a:gd name="connsiteY13" fmla="*/ 2061230 h 4261505"/>
              <a:gd name="connsiteX14" fmla="*/ 953792 w 4352835"/>
              <a:gd name="connsiteY14" fmla="*/ 2099330 h 4261505"/>
              <a:gd name="connsiteX15" fmla="*/ 763292 w 4352835"/>
              <a:gd name="connsiteY15" fmla="*/ 2185055 h 4261505"/>
              <a:gd name="connsiteX16" fmla="*/ 639467 w 4352835"/>
              <a:gd name="connsiteY16" fmla="*/ 2232680 h 4261505"/>
              <a:gd name="connsiteX17" fmla="*/ 572792 w 4352835"/>
              <a:gd name="connsiteY17" fmla="*/ 2280305 h 4261505"/>
              <a:gd name="connsiteX18" fmla="*/ 544217 w 4352835"/>
              <a:gd name="connsiteY18" fmla="*/ 2318405 h 4261505"/>
              <a:gd name="connsiteX19" fmla="*/ 487067 w 4352835"/>
              <a:gd name="connsiteY19" fmla="*/ 2327930 h 4261505"/>
              <a:gd name="connsiteX20" fmla="*/ 163217 w 4352835"/>
              <a:gd name="connsiteY20" fmla="*/ 2346980 h 4261505"/>
              <a:gd name="connsiteX21" fmla="*/ 115592 w 4352835"/>
              <a:gd name="connsiteY21" fmla="*/ 2366030 h 4261505"/>
              <a:gd name="connsiteX22" fmla="*/ 39392 w 4352835"/>
              <a:gd name="connsiteY22" fmla="*/ 2385080 h 4261505"/>
              <a:gd name="connsiteX23" fmla="*/ 29867 w 4352835"/>
              <a:gd name="connsiteY23" fmla="*/ 2451755 h 4261505"/>
              <a:gd name="connsiteX24" fmla="*/ 20342 w 4352835"/>
              <a:gd name="connsiteY24" fmla="*/ 2489855 h 4261505"/>
              <a:gd name="connsiteX25" fmla="*/ 10817 w 4352835"/>
              <a:gd name="connsiteY25" fmla="*/ 2537480 h 4261505"/>
              <a:gd name="connsiteX26" fmla="*/ 1292 w 4352835"/>
              <a:gd name="connsiteY26" fmla="*/ 2727980 h 4261505"/>
              <a:gd name="connsiteX27" fmla="*/ 10817 w 4352835"/>
              <a:gd name="connsiteY27" fmla="*/ 2804180 h 4261505"/>
              <a:gd name="connsiteX28" fmla="*/ 77492 w 4352835"/>
              <a:gd name="connsiteY28" fmla="*/ 2823230 h 4261505"/>
              <a:gd name="connsiteX29" fmla="*/ 163217 w 4352835"/>
              <a:gd name="connsiteY29" fmla="*/ 3004205 h 4261505"/>
              <a:gd name="connsiteX30" fmla="*/ 248942 w 4352835"/>
              <a:gd name="connsiteY30" fmla="*/ 3194705 h 4261505"/>
              <a:gd name="connsiteX31" fmla="*/ 287042 w 4352835"/>
              <a:gd name="connsiteY31" fmla="*/ 3261380 h 4261505"/>
              <a:gd name="connsiteX32" fmla="*/ 315617 w 4352835"/>
              <a:gd name="connsiteY32" fmla="*/ 3328055 h 4261505"/>
              <a:gd name="connsiteX33" fmla="*/ 353717 w 4352835"/>
              <a:gd name="connsiteY33" fmla="*/ 3432830 h 4261505"/>
              <a:gd name="connsiteX34" fmla="*/ 429917 w 4352835"/>
              <a:gd name="connsiteY34" fmla="*/ 3547130 h 4261505"/>
              <a:gd name="connsiteX35" fmla="*/ 487067 w 4352835"/>
              <a:gd name="connsiteY35" fmla="*/ 3642380 h 4261505"/>
              <a:gd name="connsiteX36" fmla="*/ 544217 w 4352835"/>
              <a:gd name="connsiteY36" fmla="*/ 3766205 h 4261505"/>
              <a:gd name="connsiteX37" fmla="*/ 753767 w 4352835"/>
              <a:gd name="connsiteY37" fmla="*/ 4023380 h 4261505"/>
              <a:gd name="connsiteX38" fmla="*/ 887117 w 4352835"/>
              <a:gd name="connsiteY38" fmla="*/ 4166255 h 4261505"/>
              <a:gd name="connsiteX39" fmla="*/ 963317 w 4352835"/>
              <a:gd name="connsiteY39" fmla="*/ 4232930 h 4261505"/>
              <a:gd name="connsiteX40" fmla="*/ 1010942 w 4352835"/>
              <a:gd name="connsiteY40" fmla="*/ 4261505 h 4261505"/>
              <a:gd name="connsiteX41" fmla="*/ 1172867 w 4352835"/>
              <a:gd name="connsiteY41" fmla="*/ 4099580 h 4261505"/>
              <a:gd name="connsiteX42" fmla="*/ 1363367 w 4352835"/>
              <a:gd name="connsiteY42" fmla="*/ 3928130 h 4261505"/>
              <a:gd name="connsiteX43" fmla="*/ 1477667 w 4352835"/>
              <a:gd name="connsiteY43" fmla="*/ 3813830 h 4261505"/>
              <a:gd name="connsiteX44" fmla="*/ 1630067 w 4352835"/>
              <a:gd name="connsiteY44" fmla="*/ 3690005 h 4261505"/>
              <a:gd name="connsiteX45" fmla="*/ 1706267 w 4352835"/>
              <a:gd name="connsiteY45" fmla="*/ 3613805 h 4261505"/>
              <a:gd name="connsiteX46" fmla="*/ 1801517 w 4352835"/>
              <a:gd name="connsiteY46" fmla="*/ 3537605 h 4261505"/>
              <a:gd name="connsiteX47" fmla="*/ 1868192 w 4352835"/>
              <a:gd name="connsiteY47" fmla="*/ 3461405 h 4261505"/>
              <a:gd name="connsiteX48" fmla="*/ 1963442 w 4352835"/>
              <a:gd name="connsiteY48" fmla="*/ 3366155 h 4261505"/>
              <a:gd name="connsiteX49" fmla="*/ 2039642 w 4352835"/>
              <a:gd name="connsiteY49" fmla="*/ 3242330 h 4261505"/>
              <a:gd name="connsiteX50" fmla="*/ 2096792 w 4352835"/>
              <a:gd name="connsiteY50" fmla="*/ 3185180 h 4261505"/>
              <a:gd name="connsiteX51" fmla="*/ 2153942 w 4352835"/>
              <a:gd name="connsiteY51" fmla="*/ 3118505 h 4261505"/>
              <a:gd name="connsiteX52" fmla="*/ 2306342 w 4352835"/>
              <a:gd name="connsiteY52" fmla="*/ 3004205 h 4261505"/>
              <a:gd name="connsiteX53" fmla="*/ 2553992 w 4352835"/>
              <a:gd name="connsiteY53" fmla="*/ 2861330 h 4261505"/>
              <a:gd name="connsiteX54" fmla="*/ 2801642 w 4352835"/>
              <a:gd name="connsiteY54" fmla="*/ 2737505 h 4261505"/>
              <a:gd name="connsiteX55" fmla="*/ 2887367 w 4352835"/>
              <a:gd name="connsiteY55" fmla="*/ 2699405 h 4261505"/>
              <a:gd name="connsiteX56" fmla="*/ 3081042 w 4352835"/>
              <a:gd name="connsiteY56" fmla="*/ 2645430 h 4261505"/>
              <a:gd name="connsiteX57" fmla="*/ 3582692 w 4352835"/>
              <a:gd name="connsiteY57" fmla="*/ 2670830 h 4261505"/>
              <a:gd name="connsiteX58" fmla="*/ 3874792 w 4352835"/>
              <a:gd name="connsiteY58" fmla="*/ 2693055 h 4261505"/>
              <a:gd name="connsiteX59" fmla="*/ 4185942 w 4352835"/>
              <a:gd name="connsiteY59" fmla="*/ 2699405 h 4261505"/>
              <a:gd name="connsiteX60" fmla="*/ 4335167 w 4352835"/>
              <a:gd name="connsiteY60" fmla="*/ 2693055 h 4261505"/>
              <a:gd name="connsiteX61" fmla="*/ 4347867 w 4352835"/>
              <a:gd name="connsiteY61" fmla="*/ 2658130 h 4261505"/>
              <a:gd name="connsiteX62" fmla="*/ 4316117 w 4352835"/>
              <a:gd name="connsiteY62" fmla="*/ 2537480 h 4261505"/>
              <a:gd name="connsiteX63" fmla="*/ 4265317 w 4352835"/>
              <a:gd name="connsiteY63" fmla="*/ 2442230 h 4261505"/>
              <a:gd name="connsiteX64" fmla="*/ 4144667 w 4352835"/>
              <a:gd name="connsiteY64" fmla="*/ 2118380 h 4261505"/>
              <a:gd name="connsiteX65" fmla="*/ 4039892 w 4352835"/>
              <a:gd name="connsiteY65" fmla="*/ 1715155 h 4261505"/>
              <a:gd name="connsiteX66" fmla="*/ 4008142 w 4352835"/>
              <a:gd name="connsiteY66" fmla="*/ 1645305 h 4261505"/>
              <a:gd name="connsiteX67" fmla="*/ 3804942 w 4352835"/>
              <a:gd name="connsiteY67" fmla="*/ 1680230 h 4261505"/>
              <a:gd name="connsiteX68" fmla="*/ 3487442 w 4352835"/>
              <a:gd name="connsiteY68" fmla="*/ 1743730 h 4261505"/>
              <a:gd name="connsiteX69" fmla="*/ 3233442 w 4352835"/>
              <a:gd name="connsiteY69" fmla="*/ 1762780 h 4261505"/>
              <a:gd name="connsiteX70" fmla="*/ 2490492 w 4352835"/>
              <a:gd name="connsiteY70" fmla="*/ 1791355 h 4261505"/>
              <a:gd name="connsiteX71" fmla="*/ 2474617 w 4352835"/>
              <a:gd name="connsiteY71" fmla="*/ 1569105 h 4261505"/>
              <a:gd name="connsiteX72" fmla="*/ 2480967 w 4352835"/>
              <a:gd name="connsiteY72" fmla="*/ 1308755 h 4261505"/>
              <a:gd name="connsiteX73" fmla="*/ 2496842 w 4352835"/>
              <a:gd name="connsiteY73" fmla="*/ 1105555 h 4261505"/>
              <a:gd name="connsiteX74" fmla="*/ 2639717 w 4352835"/>
              <a:gd name="connsiteY74" fmla="*/ 1042055 h 4261505"/>
              <a:gd name="connsiteX75" fmla="*/ 2798467 w 4352835"/>
              <a:gd name="connsiteY75" fmla="*/ 949980 h 4261505"/>
              <a:gd name="connsiteX76" fmla="*/ 2719092 w 4352835"/>
              <a:gd name="connsiteY76" fmla="*/ 530880 h 4261505"/>
              <a:gd name="connsiteX0" fmla="*/ 2719092 w 4352835"/>
              <a:gd name="connsiteY0" fmla="*/ 530880 h 4261505"/>
              <a:gd name="connsiteX1" fmla="*/ 2646067 w 4352835"/>
              <a:gd name="connsiteY1" fmla="*/ 181631 h 4261505"/>
              <a:gd name="connsiteX2" fmla="*/ 2553992 w 4352835"/>
              <a:gd name="connsiteY2" fmla="*/ 655 h 4261505"/>
              <a:gd name="connsiteX3" fmla="*/ 1925342 w 4352835"/>
              <a:gd name="connsiteY3" fmla="*/ 127655 h 4261505"/>
              <a:gd name="connsiteX4" fmla="*/ 1537992 w 4352835"/>
              <a:gd name="connsiteY4" fmla="*/ 302280 h 4261505"/>
              <a:gd name="connsiteX5" fmla="*/ 1245892 w 4352835"/>
              <a:gd name="connsiteY5" fmla="*/ 445155 h 4261505"/>
              <a:gd name="connsiteX6" fmla="*/ 871242 w 4352835"/>
              <a:gd name="connsiteY6" fmla="*/ 600730 h 4261505"/>
              <a:gd name="connsiteX7" fmla="*/ 417217 w 4352835"/>
              <a:gd name="connsiteY7" fmla="*/ 781705 h 4261505"/>
              <a:gd name="connsiteX8" fmla="*/ 515642 w 4352835"/>
              <a:gd name="connsiteY8" fmla="*/ 883305 h 4261505"/>
              <a:gd name="connsiteX9" fmla="*/ 810917 w 4352835"/>
              <a:gd name="connsiteY9" fmla="*/ 1315105 h 4261505"/>
              <a:gd name="connsiteX10" fmla="*/ 874417 w 4352835"/>
              <a:gd name="connsiteY10" fmla="*/ 1559580 h 4261505"/>
              <a:gd name="connsiteX11" fmla="*/ 985542 w 4352835"/>
              <a:gd name="connsiteY11" fmla="*/ 1743730 h 4261505"/>
              <a:gd name="connsiteX12" fmla="*/ 1179217 w 4352835"/>
              <a:gd name="connsiteY12" fmla="*/ 1985030 h 4261505"/>
              <a:gd name="connsiteX13" fmla="*/ 1049042 w 4352835"/>
              <a:gd name="connsiteY13" fmla="*/ 2061230 h 4261505"/>
              <a:gd name="connsiteX14" fmla="*/ 953792 w 4352835"/>
              <a:gd name="connsiteY14" fmla="*/ 2099330 h 4261505"/>
              <a:gd name="connsiteX15" fmla="*/ 763292 w 4352835"/>
              <a:gd name="connsiteY15" fmla="*/ 2185055 h 4261505"/>
              <a:gd name="connsiteX16" fmla="*/ 639467 w 4352835"/>
              <a:gd name="connsiteY16" fmla="*/ 2232680 h 4261505"/>
              <a:gd name="connsiteX17" fmla="*/ 572792 w 4352835"/>
              <a:gd name="connsiteY17" fmla="*/ 2280305 h 4261505"/>
              <a:gd name="connsiteX18" fmla="*/ 544217 w 4352835"/>
              <a:gd name="connsiteY18" fmla="*/ 2318405 h 4261505"/>
              <a:gd name="connsiteX19" fmla="*/ 487067 w 4352835"/>
              <a:gd name="connsiteY19" fmla="*/ 2327930 h 4261505"/>
              <a:gd name="connsiteX20" fmla="*/ 163217 w 4352835"/>
              <a:gd name="connsiteY20" fmla="*/ 2346980 h 4261505"/>
              <a:gd name="connsiteX21" fmla="*/ 115592 w 4352835"/>
              <a:gd name="connsiteY21" fmla="*/ 2366030 h 4261505"/>
              <a:gd name="connsiteX22" fmla="*/ 39392 w 4352835"/>
              <a:gd name="connsiteY22" fmla="*/ 2385080 h 4261505"/>
              <a:gd name="connsiteX23" fmla="*/ 29867 w 4352835"/>
              <a:gd name="connsiteY23" fmla="*/ 2451755 h 4261505"/>
              <a:gd name="connsiteX24" fmla="*/ 20342 w 4352835"/>
              <a:gd name="connsiteY24" fmla="*/ 2489855 h 4261505"/>
              <a:gd name="connsiteX25" fmla="*/ 10817 w 4352835"/>
              <a:gd name="connsiteY25" fmla="*/ 2537480 h 4261505"/>
              <a:gd name="connsiteX26" fmla="*/ 1292 w 4352835"/>
              <a:gd name="connsiteY26" fmla="*/ 2727980 h 4261505"/>
              <a:gd name="connsiteX27" fmla="*/ 10817 w 4352835"/>
              <a:gd name="connsiteY27" fmla="*/ 2804180 h 4261505"/>
              <a:gd name="connsiteX28" fmla="*/ 77492 w 4352835"/>
              <a:gd name="connsiteY28" fmla="*/ 2823230 h 4261505"/>
              <a:gd name="connsiteX29" fmla="*/ 163217 w 4352835"/>
              <a:gd name="connsiteY29" fmla="*/ 3004205 h 4261505"/>
              <a:gd name="connsiteX30" fmla="*/ 248942 w 4352835"/>
              <a:gd name="connsiteY30" fmla="*/ 3194705 h 4261505"/>
              <a:gd name="connsiteX31" fmla="*/ 287042 w 4352835"/>
              <a:gd name="connsiteY31" fmla="*/ 3261380 h 4261505"/>
              <a:gd name="connsiteX32" fmla="*/ 315617 w 4352835"/>
              <a:gd name="connsiteY32" fmla="*/ 3328055 h 4261505"/>
              <a:gd name="connsiteX33" fmla="*/ 353717 w 4352835"/>
              <a:gd name="connsiteY33" fmla="*/ 3432830 h 4261505"/>
              <a:gd name="connsiteX34" fmla="*/ 429917 w 4352835"/>
              <a:gd name="connsiteY34" fmla="*/ 3547130 h 4261505"/>
              <a:gd name="connsiteX35" fmla="*/ 487067 w 4352835"/>
              <a:gd name="connsiteY35" fmla="*/ 3642380 h 4261505"/>
              <a:gd name="connsiteX36" fmla="*/ 544217 w 4352835"/>
              <a:gd name="connsiteY36" fmla="*/ 3766205 h 4261505"/>
              <a:gd name="connsiteX37" fmla="*/ 753767 w 4352835"/>
              <a:gd name="connsiteY37" fmla="*/ 4023380 h 4261505"/>
              <a:gd name="connsiteX38" fmla="*/ 887117 w 4352835"/>
              <a:gd name="connsiteY38" fmla="*/ 4166255 h 4261505"/>
              <a:gd name="connsiteX39" fmla="*/ 963317 w 4352835"/>
              <a:gd name="connsiteY39" fmla="*/ 4232930 h 4261505"/>
              <a:gd name="connsiteX40" fmla="*/ 1010942 w 4352835"/>
              <a:gd name="connsiteY40" fmla="*/ 4261505 h 4261505"/>
              <a:gd name="connsiteX41" fmla="*/ 1172867 w 4352835"/>
              <a:gd name="connsiteY41" fmla="*/ 4099580 h 4261505"/>
              <a:gd name="connsiteX42" fmla="*/ 1363367 w 4352835"/>
              <a:gd name="connsiteY42" fmla="*/ 3928130 h 4261505"/>
              <a:gd name="connsiteX43" fmla="*/ 1477667 w 4352835"/>
              <a:gd name="connsiteY43" fmla="*/ 3813830 h 4261505"/>
              <a:gd name="connsiteX44" fmla="*/ 1630067 w 4352835"/>
              <a:gd name="connsiteY44" fmla="*/ 3690005 h 4261505"/>
              <a:gd name="connsiteX45" fmla="*/ 1706267 w 4352835"/>
              <a:gd name="connsiteY45" fmla="*/ 3613805 h 4261505"/>
              <a:gd name="connsiteX46" fmla="*/ 1801517 w 4352835"/>
              <a:gd name="connsiteY46" fmla="*/ 3537605 h 4261505"/>
              <a:gd name="connsiteX47" fmla="*/ 1868192 w 4352835"/>
              <a:gd name="connsiteY47" fmla="*/ 3461405 h 4261505"/>
              <a:gd name="connsiteX48" fmla="*/ 1963442 w 4352835"/>
              <a:gd name="connsiteY48" fmla="*/ 3366155 h 4261505"/>
              <a:gd name="connsiteX49" fmla="*/ 2039642 w 4352835"/>
              <a:gd name="connsiteY49" fmla="*/ 3242330 h 4261505"/>
              <a:gd name="connsiteX50" fmla="*/ 2096792 w 4352835"/>
              <a:gd name="connsiteY50" fmla="*/ 3185180 h 4261505"/>
              <a:gd name="connsiteX51" fmla="*/ 2153942 w 4352835"/>
              <a:gd name="connsiteY51" fmla="*/ 3118505 h 4261505"/>
              <a:gd name="connsiteX52" fmla="*/ 2306342 w 4352835"/>
              <a:gd name="connsiteY52" fmla="*/ 3004205 h 4261505"/>
              <a:gd name="connsiteX53" fmla="*/ 2553992 w 4352835"/>
              <a:gd name="connsiteY53" fmla="*/ 2861330 h 4261505"/>
              <a:gd name="connsiteX54" fmla="*/ 2769892 w 4352835"/>
              <a:gd name="connsiteY54" fmla="*/ 2753380 h 4261505"/>
              <a:gd name="connsiteX55" fmla="*/ 2887367 w 4352835"/>
              <a:gd name="connsiteY55" fmla="*/ 2699405 h 4261505"/>
              <a:gd name="connsiteX56" fmla="*/ 3081042 w 4352835"/>
              <a:gd name="connsiteY56" fmla="*/ 2645430 h 4261505"/>
              <a:gd name="connsiteX57" fmla="*/ 3582692 w 4352835"/>
              <a:gd name="connsiteY57" fmla="*/ 2670830 h 4261505"/>
              <a:gd name="connsiteX58" fmla="*/ 3874792 w 4352835"/>
              <a:gd name="connsiteY58" fmla="*/ 2693055 h 4261505"/>
              <a:gd name="connsiteX59" fmla="*/ 4185942 w 4352835"/>
              <a:gd name="connsiteY59" fmla="*/ 2699405 h 4261505"/>
              <a:gd name="connsiteX60" fmla="*/ 4335167 w 4352835"/>
              <a:gd name="connsiteY60" fmla="*/ 2693055 h 4261505"/>
              <a:gd name="connsiteX61" fmla="*/ 4347867 w 4352835"/>
              <a:gd name="connsiteY61" fmla="*/ 2658130 h 4261505"/>
              <a:gd name="connsiteX62" fmla="*/ 4316117 w 4352835"/>
              <a:gd name="connsiteY62" fmla="*/ 2537480 h 4261505"/>
              <a:gd name="connsiteX63" fmla="*/ 4265317 w 4352835"/>
              <a:gd name="connsiteY63" fmla="*/ 2442230 h 4261505"/>
              <a:gd name="connsiteX64" fmla="*/ 4144667 w 4352835"/>
              <a:gd name="connsiteY64" fmla="*/ 2118380 h 4261505"/>
              <a:gd name="connsiteX65" fmla="*/ 4039892 w 4352835"/>
              <a:gd name="connsiteY65" fmla="*/ 1715155 h 4261505"/>
              <a:gd name="connsiteX66" fmla="*/ 4008142 w 4352835"/>
              <a:gd name="connsiteY66" fmla="*/ 1645305 h 4261505"/>
              <a:gd name="connsiteX67" fmla="*/ 3804942 w 4352835"/>
              <a:gd name="connsiteY67" fmla="*/ 1680230 h 4261505"/>
              <a:gd name="connsiteX68" fmla="*/ 3487442 w 4352835"/>
              <a:gd name="connsiteY68" fmla="*/ 1743730 h 4261505"/>
              <a:gd name="connsiteX69" fmla="*/ 3233442 w 4352835"/>
              <a:gd name="connsiteY69" fmla="*/ 1762780 h 4261505"/>
              <a:gd name="connsiteX70" fmla="*/ 2490492 w 4352835"/>
              <a:gd name="connsiteY70" fmla="*/ 1791355 h 4261505"/>
              <a:gd name="connsiteX71" fmla="*/ 2474617 w 4352835"/>
              <a:gd name="connsiteY71" fmla="*/ 1569105 h 4261505"/>
              <a:gd name="connsiteX72" fmla="*/ 2480967 w 4352835"/>
              <a:gd name="connsiteY72" fmla="*/ 1308755 h 4261505"/>
              <a:gd name="connsiteX73" fmla="*/ 2496842 w 4352835"/>
              <a:gd name="connsiteY73" fmla="*/ 1105555 h 4261505"/>
              <a:gd name="connsiteX74" fmla="*/ 2639717 w 4352835"/>
              <a:gd name="connsiteY74" fmla="*/ 1042055 h 4261505"/>
              <a:gd name="connsiteX75" fmla="*/ 2798467 w 4352835"/>
              <a:gd name="connsiteY75" fmla="*/ 949980 h 4261505"/>
              <a:gd name="connsiteX76" fmla="*/ 2719092 w 4352835"/>
              <a:gd name="connsiteY76" fmla="*/ 530880 h 4261505"/>
              <a:gd name="connsiteX0" fmla="*/ 2719092 w 4352835"/>
              <a:gd name="connsiteY0" fmla="*/ 530880 h 4261505"/>
              <a:gd name="connsiteX1" fmla="*/ 2646067 w 4352835"/>
              <a:gd name="connsiteY1" fmla="*/ 181631 h 4261505"/>
              <a:gd name="connsiteX2" fmla="*/ 2553992 w 4352835"/>
              <a:gd name="connsiteY2" fmla="*/ 655 h 4261505"/>
              <a:gd name="connsiteX3" fmla="*/ 1925342 w 4352835"/>
              <a:gd name="connsiteY3" fmla="*/ 127655 h 4261505"/>
              <a:gd name="connsiteX4" fmla="*/ 1537992 w 4352835"/>
              <a:gd name="connsiteY4" fmla="*/ 302280 h 4261505"/>
              <a:gd name="connsiteX5" fmla="*/ 1245892 w 4352835"/>
              <a:gd name="connsiteY5" fmla="*/ 445155 h 4261505"/>
              <a:gd name="connsiteX6" fmla="*/ 871242 w 4352835"/>
              <a:gd name="connsiteY6" fmla="*/ 600730 h 4261505"/>
              <a:gd name="connsiteX7" fmla="*/ 417217 w 4352835"/>
              <a:gd name="connsiteY7" fmla="*/ 781705 h 4261505"/>
              <a:gd name="connsiteX8" fmla="*/ 515642 w 4352835"/>
              <a:gd name="connsiteY8" fmla="*/ 883305 h 4261505"/>
              <a:gd name="connsiteX9" fmla="*/ 810917 w 4352835"/>
              <a:gd name="connsiteY9" fmla="*/ 1315105 h 4261505"/>
              <a:gd name="connsiteX10" fmla="*/ 874417 w 4352835"/>
              <a:gd name="connsiteY10" fmla="*/ 1559580 h 4261505"/>
              <a:gd name="connsiteX11" fmla="*/ 985542 w 4352835"/>
              <a:gd name="connsiteY11" fmla="*/ 1743730 h 4261505"/>
              <a:gd name="connsiteX12" fmla="*/ 1179217 w 4352835"/>
              <a:gd name="connsiteY12" fmla="*/ 1985030 h 4261505"/>
              <a:gd name="connsiteX13" fmla="*/ 1049042 w 4352835"/>
              <a:gd name="connsiteY13" fmla="*/ 2061230 h 4261505"/>
              <a:gd name="connsiteX14" fmla="*/ 953792 w 4352835"/>
              <a:gd name="connsiteY14" fmla="*/ 2099330 h 4261505"/>
              <a:gd name="connsiteX15" fmla="*/ 763292 w 4352835"/>
              <a:gd name="connsiteY15" fmla="*/ 2185055 h 4261505"/>
              <a:gd name="connsiteX16" fmla="*/ 639467 w 4352835"/>
              <a:gd name="connsiteY16" fmla="*/ 2232680 h 4261505"/>
              <a:gd name="connsiteX17" fmla="*/ 572792 w 4352835"/>
              <a:gd name="connsiteY17" fmla="*/ 2280305 h 4261505"/>
              <a:gd name="connsiteX18" fmla="*/ 544217 w 4352835"/>
              <a:gd name="connsiteY18" fmla="*/ 2318405 h 4261505"/>
              <a:gd name="connsiteX19" fmla="*/ 487067 w 4352835"/>
              <a:gd name="connsiteY19" fmla="*/ 2327930 h 4261505"/>
              <a:gd name="connsiteX20" fmla="*/ 163217 w 4352835"/>
              <a:gd name="connsiteY20" fmla="*/ 2346980 h 4261505"/>
              <a:gd name="connsiteX21" fmla="*/ 115592 w 4352835"/>
              <a:gd name="connsiteY21" fmla="*/ 2366030 h 4261505"/>
              <a:gd name="connsiteX22" fmla="*/ 39392 w 4352835"/>
              <a:gd name="connsiteY22" fmla="*/ 2385080 h 4261505"/>
              <a:gd name="connsiteX23" fmla="*/ 29867 w 4352835"/>
              <a:gd name="connsiteY23" fmla="*/ 2451755 h 4261505"/>
              <a:gd name="connsiteX24" fmla="*/ 20342 w 4352835"/>
              <a:gd name="connsiteY24" fmla="*/ 2489855 h 4261505"/>
              <a:gd name="connsiteX25" fmla="*/ 10817 w 4352835"/>
              <a:gd name="connsiteY25" fmla="*/ 2537480 h 4261505"/>
              <a:gd name="connsiteX26" fmla="*/ 1292 w 4352835"/>
              <a:gd name="connsiteY26" fmla="*/ 2727980 h 4261505"/>
              <a:gd name="connsiteX27" fmla="*/ 10817 w 4352835"/>
              <a:gd name="connsiteY27" fmla="*/ 2804180 h 4261505"/>
              <a:gd name="connsiteX28" fmla="*/ 77492 w 4352835"/>
              <a:gd name="connsiteY28" fmla="*/ 2823230 h 4261505"/>
              <a:gd name="connsiteX29" fmla="*/ 163217 w 4352835"/>
              <a:gd name="connsiteY29" fmla="*/ 3004205 h 4261505"/>
              <a:gd name="connsiteX30" fmla="*/ 248942 w 4352835"/>
              <a:gd name="connsiteY30" fmla="*/ 3194705 h 4261505"/>
              <a:gd name="connsiteX31" fmla="*/ 287042 w 4352835"/>
              <a:gd name="connsiteY31" fmla="*/ 3261380 h 4261505"/>
              <a:gd name="connsiteX32" fmla="*/ 315617 w 4352835"/>
              <a:gd name="connsiteY32" fmla="*/ 3328055 h 4261505"/>
              <a:gd name="connsiteX33" fmla="*/ 353717 w 4352835"/>
              <a:gd name="connsiteY33" fmla="*/ 3432830 h 4261505"/>
              <a:gd name="connsiteX34" fmla="*/ 429917 w 4352835"/>
              <a:gd name="connsiteY34" fmla="*/ 3547130 h 4261505"/>
              <a:gd name="connsiteX35" fmla="*/ 487067 w 4352835"/>
              <a:gd name="connsiteY35" fmla="*/ 3642380 h 4261505"/>
              <a:gd name="connsiteX36" fmla="*/ 544217 w 4352835"/>
              <a:gd name="connsiteY36" fmla="*/ 3766205 h 4261505"/>
              <a:gd name="connsiteX37" fmla="*/ 753767 w 4352835"/>
              <a:gd name="connsiteY37" fmla="*/ 4023380 h 4261505"/>
              <a:gd name="connsiteX38" fmla="*/ 887117 w 4352835"/>
              <a:gd name="connsiteY38" fmla="*/ 4166255 h 4261505"/>
              <a:gd name="connsiteX39" fmla="*/ 963317 w 4352835"/>
              <a:gd name="connsiteY39" fmla="*/ 4232930 h 4261505"/>
              <a:gd name="connsiteX40" fmla="*/ 1010942 w 4352835"/>
              <a:gd name="connsiteY40" fmla="*/ 4261505 h 4261505"/>
              <a:gd name="connsiteX41" fmla="*/ 1172867 w 4352835"/>
              <a:gd name="connsiteY41" fmla="*/ 4099580 h 4261505"/>
              <a:gd name="connsiteX42" fmla="*/ 1363367 w 4352835"/>
              <a:gd name="connsiteY42" fmla="*/ 3928130 h 4261505"/>
              <a:gd name="connsiteX43" fmla="*/ 1477667 w 4352835"/>
              <a:gd name="connsiteY43" fmla="*/ 3813830 h 4261505"/>
              <a:gd name="connsiteX44" fmla="*/ 1630067 w 4352835"/>
              <a:gd name="connsiteY44" fmla="*/ 3690005 h 4261505"/>
              <a:gd name="connsiteX45" fmla="*/ 1706267 w 4352835"/>
              <a:gd name="connsiteY45" fmla="*/ 3613805 h 4261505"/>
              <a:gd name="connsiteX46" fmla="*/ 1801517 w 4352835"/>
              <a:gd name="connsiteY46" fmla="*/ 3537605 h 4261505"/>
              <a:gd name="connsiteX47" fmla="*/ 1868192 w 4352835"/>
              <a:gd name="connsiteY47" fmla="*/ 3461405 h 4261505"/>
              <a:gd name="connsiteX48" fmla="*/ 1963442 w 4352835"/>
              <a:gd name="connsiteY48" fmla="*/ 3366155 h 4261505"/>
              <a:gd name="connsiteX49" fmla="*/ 2039642 w 4352835"/>
              <a:gd name="connsiteY49" fmla="*/ 3242330 h 4261505"/>
              <a:gd name="connsiteX50" fmla="*/ 2096792 w 4352835"/>
              <a:gd name="connsiteY50" fmla="*/ 3185180 h 4261505"/>
              <a:gd name="connsiteX51" fmla="*/ 2153942 w 4352835"/>
              <a:gd name="connsiteY51" fmla="*/ 3118505 h 4261505"/>
              <a:gd name="connsiteX52" fmla="*/ 2306342 w 4352835"/>
              <a:gd name="connsiteY52" fmla="*/ 3004205 h 4261505"/>
              <a:gd name="connsiteX53" fmla="*/ 2553992 w 4352835"/>
              <a:gd name="connsiteY53" fmla="*/ 2861330 h 4261505"/>
              <a:gd name="connsiteX54" fmla="*/ 2887367 w 4352835"/>
              <a:gd name="connsiteY54" fmla="*/ 2699405 h 4261505"/>
              <a:gd name="connsiteX55" fmla="*/ 3081042 w 4352835"/>
              <a:gd name="connsiteY55" fmla="*/ 2645430 h 4261505"/>
              <a:gd name="connsiteX56" fmla="*/ 3582692 w 4352835"/>
              <a:gd name="connsiteY56" fmla="*/ 2670830 h 4261505"/>
              <a:gd name="connsiteX57" fmla="*/ 3874792 w 4352835"/>
              <a:gd name="connsiteY57" fmla="*/ 2693055 h 4261505"/>
              <a:gd name="connsiteX58" fmla="*/ 4185942 w 4352835"/>
              <a:gd name="connsiteY58" fmla="*/ 2699405 h 4261505"/>
              <a:gd name="connsiteX59" fmla="*/ 4335167 w 4352835"/>
              <a:gd name="connsiteY59" fmla="*/ 2693055 h 4261505"/>
              <a:gd name="connsiteX60" fmla="*/ 4347867 w 4352835"/>
              <a:gd name="connsiteY60" fmla="*/ 2658130 h 4261505"/>
              <a:gd name="connsiteX61" fmla="*/ 4316117 w 4352835"/>
              <a:gd name="connsiteY61" fmla="*/ 2537480 h 4261505"/>
              <a:gd name="connsiteX62" fmla="*/ 4265317 w 4352835"/>
              <a:gd name="connsiteY62" fmla="*/ 2442230 h 4261505"/>
              <a:gd name="connsiteX63" fmla="*/ 4144667 w 4352835"/>
              <a:gd name="connsiteY63" fmla="*/ 2118380 h 4261505"/>
              <a:gd name="connsiteX64" fmla="*/ 4039892 w 4352835"/>
              <a:gd name="connsiteY64" fmla="*/ 1715155 h 4261505"/>
              <a:gd name="connsiteX65" fmla="*/ 4008142 w 4352835"/>
              <a:gd name="connsiteY65" fmla="*/ 1645305 h 4261505"/>
              <a:gd name="connsiteX66" fmla="*/ 3804942 w 4352835"/>
              <a:gd name="connsiteY66" fmla="*/ 1680230 h 4261505"/>
              <a:gd name="connsiteX67" fmla="*/ 3487442 w 4352835"/>
              <a:gd name="connsiteY67" fmla="*/ 1743730 h 4261505"/>
              <a:gd name="connsiteX68" fmla="*/ 3233442 w 4352835"/>
              <a:gd name="connsiteY68" fmla="*/ 1762780 h 4261505"/>
              <a:gd name="connsiteX69" fmla="*/ 2490492 w 4352835"/>
              <a:gd name="connsiteY69" fmla="*/ 1791355 h 4261505"/>
              <a:gd name="connsiteX70" fmla="*/ 2474617 w 4352835"/>
              <a:gd name="connsiteY70" fmla="*/ 1569105 h 4261505"/>
              <a:gd name="connsiteX71" fmla="*/ 2480967 w 4352835"/>
              <a:gd name="connsiteY71" fmla="*/ 1308755 h 4261505"/>
              <a:gd name="connsiteX72" fmla="*/ 2496842 w 4352835"/>
              <a:gd name="connsiteY72" fmla="*/ 1105555 h 4261505"/>
              <a:gd name="connsiteX73" fmla="*/ 2639717 w 4352835"/>
              <a:gd name="connsiteY73" fmla="*/ 1042055 h 4261505"/>
              <a:gd name="connsiteX74" fmla="*/ 2798467 w 4352835"/>
              <a:gd name="connsiteY74" fmla="*/ 949980 h 4261505"/>
              <a:gd name="connsiteX75" fmla="*/ 2719092 w 4352835"/>
              <a:gd name="connsiteY75" fmla="*/ 530880 h 4261505"/>
              <a:gd name="connsiteX0" fmla="*/ 2719092 w 4352835"/>
              <a:gd name="connsiteY0" fmla="*/ 530880 h 4261505"/>
              <a:gd name="connsiteX1" fmla="*/ 2646067 w 4352835"/>
              <a:gd name="connsiteY1" fmla="*/ 181631 h 4261505"/>
              <a:gd name="connsiteX2" fmla="*/ 2553992 w 4352835"/>
              <a:gd name="connsiteY2" fmla="*/ 655 h 4261505"/>
              <a:gd name="connsiteX3" fmla="*/ 1925342 w 4352835"/>
              <a:gd name="connsiteY3" fmla="*/ 127655 h 4261505"/>
              <a:gd name="connsiteX4" fmla="*/ 1537992 w 4352835"/>
              <a:gd name="connsiteY4" fmla="*/ 302280 h 4261505"/>
              <a:gd name="connsiteX5" fmla="*/ 1245892 w 4352835"/>
              <a:gd name="connsiteY5" fmla="*/ 445155 h 4261505"/>
              <a:gd name="connsiteX6" fmla="*/ 871242 w 4352835"/>
              <a:gd name="connsiteY6" fmla="*/ 600730 h 4261505"/>
              <a:gd name="connsiteX7" fmla="*/ 417217 w 4352835"/>
              <a:gd name="connsiteY7" fmla="*/ 781705 h 4261505"/>
              <a:gd name="connsiteX8" fmla="*/ 515642 w 4352835"/>
              <a:gd name="connsiteY8" fmla="*/ 883305 h 4261505"/>
              <a:gd name="connsiteX9" fmla="*/ 810917 w 4352835"/>
              <a:gd name="connsiteY9" fmla="*/ 1315105 h 4261505"/>
              <a:gd name="connsiteX10" fmla="*/ 874417 w 4352835"/>
              <a:gd name="connsiteY10" fmla="*/ 1559580 h 4261505"/>
              <a:gd name="connsiteX11" fmla="*/ 985542 w 4352835"/>
              <a:gd name="connsiteY11" fmla="*/ 1743730 h 4261505"/>
              <a:gd name="connsiteX12" fmla="*/ 1179217 w 4352835"/>
              <a:gd name="connsiteY12" fmla="*/ 1985030 h 4261505"/>
              <a:gd name="connsiteX13" fmla="*/ 1049042 w 4352835"/>
              <a:gd name="connsiteY13" fmla="*/ 2061230 h 4261505"/>
              <a:gd name="connsiteX14" fmla="*/ 953792 w 4352835"/>
              <a:gd name="connsiteY14" fmla="*/ 2099330 h 4261505"/>
              <a:gd name="connsiteX15" fmla="*/ 763292 w 4352835"/>
              <a:gd name="connsiteY15" fmla="*/ 2185055 h 4261505"/>
              <a:gd name="connsiteX16" fmla="*/ 639467 w 4352835"/>
              <a:gd name="connsiteY16" fmla="*/ 2232680 h 4261505"/>
              <a:gd name="connsiteX17" fmla="*/ 572792 w 4352835"/>
              <a:gd name="connsiteY17" fmla="*/ 2280305 h 4261505"/>
              <a:gd name="connsiteX18" fmla="*/ 544217 w 4352835"/>
              <a:gd name="connsiteY18" fmla="*/ 2318405 h 4261505"/>
              <a:gd name="connsiteX19" fmla="*/ 487067 w 4352835"/>
              <a:gd name="connsiteY19" fmla="*/ 2327930 h 4261505"/>
              <a:gd name="connsiteX20" fmla="*/ 163217 w 4352835"/>
              <a:gd name="connsiteY20" fmla="*/ 2346980 h 4261505"/>
              <a:gd name="connsiteX21" fmla="*/ 115592 w 4352835"/>
              <a:gd name="connsiteY21" fmla="*/ 2366030 h 4261505"/>
              <a:gd name="connsiteX22" fmla="*/ 39392 w 4352835"/>
              <a:gd name="connsiteY22" fmla="*/ 2385080 h 4261505"/>
              <a:gd name="connsiteX23" fmla="*/ 29867 w 4352835"/>
              <a:gd name="connsiteY23" fmla="*/ 2451755 h 4261505"/>
              <a:gd name="connsiteX24" fmla="*/ 20342 w 4352835"/>
              <a:gd name="connsiteY24" fmla="*/ 2489855 h 4261505"/>
              <a:gd name="connsiteX25" fmla="*/ 10817 w 4352835"/>
              <a:gd name="connsiteY25" fmla="*/ 2537480 h 4261505"/>
              <a:gd name="connsiteX26" fmla="*/ 1292 w 4352835"/>
              <a:gd name="connsiteY26" fmla="*/ 2727980 h 4261505"/>
              <a:gd name="connsiteX27" fmla="*/ 10817 w 4352835"/>
              <a:gd name="connsiteY27" fmla="*/ 2804180 h 4261505"/>
              <a:gd name="connsiteX28" fmla="*/ 77492 w 4352835"/>
              <a:gd name="connsiteY28" fmla="*/ 2823230 h 4261505"/>
              <a:gd name="connsiteX29" fmla="*/ 163217 w 4352835"/>
              <a:gd name="connsiteY29" fmla="*/ 3004205 h 4261505"/>
              <a:gd name="connsiteX30" fmla="*/ 248942 w 4352835"/>
              <a:gd name="connsiteY30" fmla="*/ 3194705 h 4261505"/>
              <a:gd name="connsiteX31" fmla="*/ 287042 w 4352835"/>
              <a:gd name="connsiteY31" fmla="*/ 3261380 h 4261505"/>
              <a:gd name="connsiteX32" fmla="*/ 315617 w 4352835"/>
              <a:gd name="connsiteY32" fmla="*/ 3328055 h 4261505"/>
              <a:gd name="connsiteX33" fmla="*/ 353717 w 4352835"/>
              <a:gd name="connsiteY33" fmla="*/ 3432830 h 4261505"/>
              <a:gd name="connsiteX34" fmla="*/ 429917 w 4352835"/>
              <a:gd name="connsiteY34" fmla="*/ 3547130 h 4261505"/>
              <a:gd name="connsiteX35" fmla="*/ 487067 w 4352835"/>
              <a:gd name="connsiteY35" fmla="*/ 3642380 h 4261505"/>
              <a:gd name="connsiteX36" fmla="*/ 544217 w 4352835"/>
              <a:gd name="connsiteY36" fmla="*/ 3766205 h 4261505"/>
              <a:gd name="connsiteX37" fmla="*/ 753767 w 4352835"/>
              <a:gd name="connsiteY37" fmla="*/ 4023380 h 4261505"/>
              <a:gd name="connsiteX38" fmla="*/ 887117 w 4352835"/>
              <a:gd name="connsiteY38" fmla="*/ 4166255 h 4261505"/>
              <a:gd name="connsiteX39" fmla="*/ 963317 w 4352835"/>
              <a:gd name="connsiteY39" fmla="*/ 4232930 h 4261505"/>
              <a:gd name="connsiteX40" fmla="*/ 1010942 w 4352835"/>
              <a:gd name="connsiteY40" fmla="*/ 4261505 h 4261505"/>
              <a:gd name="connsiteX41" fmla="*/ 1172867 w 4352835"/>
              <a:gd name="connsiteY41" fmla="*/ 4099580 h 4261505"/>
              <a:gd name="connsiteX42" fmla="*/ 1363367 w 4352835"/>
              <a:gd name="connsiteY42" fmla="*/ 3928130 h 4261505"/>
              <a:gd name="connsiteX43" fmla="*/ 1477667 w 4352835"/>
              <a:gd name="connsiteY43" fmla="*/ 3813830 h 4261505"/>
              <a:gd name="connsiteX44" fmla="*/ 1630067 w 4352835"/>
              <a:gd name="connsiteY44" fmla="*/ 3690005 h 4261505"/>
              <a:gd name="connsiteX45" fmla="*/ 1706267 w 4352835"/>
              <a:gd name="connsiteY45" fmla="*/ 3613805 h 4261505"/>
              <a:gd name="connsiteX46" fmla="*/ 1801517 w 4352835"/>
              <a:gd name="connsiteY46" fmla="*/ 3537605 h 4261505"/>
              <a:gd name="connsiteX47" fmla="*/ 1868192 w 4352835"/>
              <a:gd name="connsiteY47" fmla="*/ 3461405 h 4261505"/>
              <a:gd name="connsiteX48" fmla="*/ 1963442 w 4352835"/>
              <a:gd name="connsiteY48" fmla="*/ 3366155 h 4261505"/>
              <a:gd name="connsiteX49" fmla="*/ 2039642 w 4352835"/>
              <a:gd name="connsiteY49" fmla="*/ 3242330 h 4261505"/>
              <a:gd name="connsiteX50" fmla="*/ 2096792 w 4352835"/>
              <a:gd name="connsiteY50" fmla="*/ 3185180 h 4261505"/>
              <a:gd name="connsiteX51" fmla="*/ 2153942 w 4352835"/>
              <a:gd name="connsiteY51" fmla="*/ 3118505 h 4261505"/>
              <a:gd name="connsiteX52" fmla="*/ 2306342 w 4352835"/>
              <a:gd name="connsiteY52" fmla="*/ 3004205 h 4261505"/>
              <a:gd name="connsiteX53" fmla="*/ 2553992 w 4352835"/>
              <a:gd name="connsiteY53" fmla="*/ 2861330 h 4261505"/>
              <a:gd name="connsiteX54" fmla="*/ 2887367 w 4352835"/>
              <a:gd name="connsiteY54" fmla="*/ 2699405 h 4261505"/>
              <a:gd name="connsiteX55" fmla="*/ 3081042 w 4352835"/>
              <a:gd name="connsiteY55" fmla="*/ 2645430 h 4261505"/>
              <a:gd name="connsiteX56" fmla="*/ 3582692 w 4352835"/>
              <a:gd name="connsiteY56" fmla="*/ 2670830 h 4261505"/>
              <a:gd name="connsiteX57" fmla="*/ 3874792 w 4352835"/>
              <a:gd name="connsiteY57" fmla="*/ 2693055 h 4261505"/>
              <a:gd name="connsiteX58" fmla="*/ 4185942 w 4352835"/>
              <a:gd name="connsiteY58" fmla="*/ 2699405 h 4261505"/>
              <a:gd name="connsiteX59" fmla="*/ 4335167 w 4352835"/>
              <a:gd name="connsiteY59" fmla="*/ 2693055 h 4261505"/>
              <a:gd name="connsiteX60" fmla="*/ 4347867 w 4352835"/>
              <a:gd name="connsiteY60" fmla="*/ 2658130 h 4261505"/>
              <a:gd name="connsiteX61" fmla="*/ 4316117 w 4352835"/>
              <a:gd name="connsiteY61" fmla="*/ 2537480 h 4261505"/>
              <a:gd name="connsiteX62" fmla="*/ 4265317 w 4352835"/>
              <a:gd name="connsiteY62" fmla="*/ 2442230 h 4261505"/>
              <a:gd name="connsiteX63" fmla="*/ 4144667 w 4352835"/>
              <a:gd name="connsiteY63" fmla="*/ 2118380 h 4261505"/>
              <a:gd name="connsiteX64" fmla="*/ 4039892 w 4352835"/>
              <a:gd name="connsiteY64" fmla="*/ 1715155 h 4261505"/>
              <a:gd name="connsiteX65" fmla="*/ 4008142 w 4352835"/>
              <a:gd name="connsiteY65" fmla="*/ 1645305 h 4261505"/>
              <a:gd name="connsiteX66" fmla="*/ 3804942 w 4352835"/>
              <a:gd name="connsiteY66" fmla="*/ 1680230 h 4261505"/>
              <a:gd name="connsiteX67" fmla="*/ 3487442 w 4352835"/>
              <a:gd name="connsiteY67" fmla="*/ 1743730 h 4261505"/>
              <a:gd name="connsiteX68" fmla="*/ 3233442 w 4352835"/>
              <a:gd name="connsiteY68" fmla="*/ 1762780 h 4261505"/>
              <a:gd name="connsiteX69" fmla="*/ 2490492 w 4352835"/>
              <a:gd name="connsiteY69" fmla="*/ 1791355 h 4261505"/>
              <a:gd name="connsiteX70" fmla="*/ 2474617 w 4352835"/>
              <a:gd name="connsiteY70" fmla="*/ 1569105 h 4261505"/>
              <a:gd name="connsiteX71" fmla="*/ 2480967 w 4352835"/>
              <a:gd name="connsiteY71" fmla="*/ 1308755 h 4261505"/>
              <a:gd name="connsiteX72" fmla="*/ 2496842 w 4352835"/>
              <a:gd name="connsiteY72" fmla="*/ 1105555 h 4261505"/>
              <a:gd name="connsiteX73" fmla="*/ 2639717 w 4352835"/>
              <a:gd name="connsiteY73" fmla="*/ 1042055 h 4261505"/>
              <a:gd name="connsiteX74" fmla="*/ 2798467 w 4352835"/>
              <a:gd name="connsiteY74" fmla="*/ 949980 h 4261505"/>
              <a:gd name="connsiteX75" fmla="*/ 2719092 w 4352835"/>
              <a:gd name="connsiteY75" fmla="*/ 530880 h 4261505"/>
              <a:gd name="connsiteX0" fmla="*/ 2719092 w 4352835"/>
              <a:gd name="connsiteY0" fmla="*/ 530880 h 4261505"/>
              <a:gd name="connsiteX1" fmla="*/ 2646067 w 4352835"/>
              <a:gd name="connsiteY1" fmla="*/ 181631 h 4261505"/>
              <a:gd name="connsiteX2" fmla="*/ 2553992 w 4352835"/>
              <a:gd name="connsiteY2" fmla="*/ 655 h 4261505"/>
              <a:gd name="connsiteX3" fmla="*/ 1925342 w 4352835"/>
              <a:gd name="connsiteY3" fmla="*/ 127655 h 4261505"/>
              <a:gd name="connsiteX4" fmla="*/ 1537992 w 4352835"/>
              <a:gd name="connsiteY4" fmla="*/ 302280 h 4261505"/>
              <a:gd name="connsiteX5" fmla="*/ 1245892 w 4352835"/>
              <a:gd name="connsiteY5" fmla="*/ 445155 h 4261505"/>
              <a:gd name="connsiteX6" fmla="*/ 871242 w 4352835"/>
              <a:gd name="connsiteY6" fmla="*/ 600730 h 4261505"/>
              <a:gd name="connsiteX7" fmla="*/ 417217 w 4352835"/>
              <a:gd name="connsiteY7" fmla="*/ 781705 h 4261505"/>
              <a:gd name="connsiteX8" fmla="*/ 515642 w 4352835"/>
              <a:gd name="connsiteY8" fmla="*/ 883305 h 4261505"/>
              <a:gd name="connsiteX9" fmla="*/ 810917 w 4352835"/>
              <a:gd name="connsiteY9" fmla="*/ 1315105 h 4261505"/>
              <a:gd name="connsiteX10" fmla="*/ 874417 w 4352835"/>
              <a:gd name="connsiteY10" fmla="*/ 1559580 h 4261505"/>
              <a:gd name="connsiteX11" fmla="*/ 985542 w 4352835"/>
              <a:gd name="connsiteY11" fmla="*/ 1743730 h 4261505"/>
              <a:gd name="connsiteX12" fmla="*/ 1179217 w 4352835"/>
              <a:gd name="connsiteY12" fmla="*/ 1985030 h 4261505"/>
              <a:gd name="connsiteX13" fmla="*/ 1049042 w 4352835"/>
              <a:gd name="connsiteY13" fmla="*/ 2061230 h 4261505"/>
              <a:gd name="connsiteX14" fmla="*/ 953792 w 4352835"/>
              <a:gd name="connsiteY14" fmla="*/ 2099330 h 4261505"/>
              <a:gd name="connsiteX15" fmla="*/ 763292 w 4352835"/>
              <a:gd name="connsiteY15" fmla="*/ 2185055 h 4261505"/>
              <a:gd name="connsiteX16" fmla="*/ 639467 w 4352835"/>
              <a:gd name="connsiteY16" fmla="*/ 2232680 h 4261505"/>
              <a:gd name="connsiteX17" fmla="*/ 572792 w 4352835"/>
              <a:gd name="connsiteY17" fmla="*/ 2280305 h 4261505"/>
              <a:gd name="connsiteX18" fmla="*/ 544217 w 4352835"/>
              <a:gd name="connsiteY18" fmla="*/ 2318405 h 4261505"/>
              <a:gd name="connsiteX19" fmla="*/ 487067 w 4352835"/>
              <a:gd name="connsiteY19" fmla="*/ 2327930 h 4261505"/>
              <a:gd name="connsiteX20" fmla="*/ 163217 w 4352835"/>
              <a:gd name="connsiteY20" fmla="*/ 2346980 h 4261505"/>
              <a:gd name="connsiteX21" fmla="*/ 115592 w 4352835"/>
              <a:gd name="connsiteY21" fmla="*/ 2366030 h 4261505"/>
              <a:gd name="connsiteX22" fmla="*/ 39392 w 4352835"/>
              <a:gd name="connsiteY22" fmla="*/ 2385080 h 4261505"/>
              <a:gd name="connsiteX23" fmla="*/ 29867 w 4352835"/>
              <a:gd name="connsiteY23" fmla="*/ 2451755 h 4261505"/>
              <a:gd name="connsiteX24" fmla="*/ 20342 w 4352835"/>
              <a:gd name="connsiteY24" fmla="*/ 2489855 h 4261505"/>
              <a:gd name="connsiteX25" fmla="*/ 10817 w 4352835"/>
              <a:gd name="connsiteY25" fmla="*/ 2537480 h 4261505"/>
              <a:gd name="connsiteX26" fmla="*/ 1292 w 4352835"/>
              <a:gd name="connsiteY26" fmla="*/ 2727980 h 4261505"/>
              <a:gd name="connsiteX27" fmla="*/ 10817 w 4352835"/>
              <a:gd name="connsiteY27" fmla="*/ 2804180 h 4261505"/>
              <a:gd name="connsiteX28" fmla="*/ 77492 w 4352835"/>
              <a:gd name="connsiteY28" fmla="*/ 2823230 h 4261505"/>
              <a:gd name="connsiteX29" fmla="*/ 163217 w 4352835"/>
              <a:gd name="connsiteY29" fmla="*/ 3004205 h 4261505"/>
              <a:gd name="connsiteX30" fmla="*/ 248942 w 4352835"/>
              <a:gd name="connsiteY30" fmla="*/ 3194705 h 4261505"/>
              <a:gd name="connsiteX31" fmla="*/ 287042 w 4352835"/>
              <a:gd name="connsiteY31" fmla="*/ 3261380 h 4261505"/>
              <a:gd name="connsiteX32" fmla="*/ 315617 w 4352835"/>
              <a:gd name="connsiteY32" fmla="*/ 3328055 h 4261505"/>
              <a:gd name="connsiteX33" fmla="*/ 353717 w 4352835"/>
              <a:gd name="connsiteY33" fmla="*/ 3432830 h 4261505"/>
              <a:gd name="connsiteX34" fmla="*/ 429917 w 4352835"/>
              <a:gd name="connsiteY34" fmla="*/ 3547130 h 4261505"/>
              <a:gd name="connsiteX35" fmla="*/ 487067 w 4352835"/>
              <a:gd name="connsiteY35" fmla="*/ 3642380 h 4261505"/>
              <a:gd name="connsiteX36" fmla="*/ 544217 w 4352835"/>
              <a:gd name="connsiteY36" fmla="*/ 3766205 h 4261505"/>
              <a:gd name="connsiteX37" fmla="*/ 753767 w 4352835"/>
              <a:gd name="connsiteY37" fmla="*/ 4023380 h 4261505"/>
              <a:gd name="connsiteX38" fmla="*/ 887117 w 4352835"/>
              <a:gd name="connsiteY38" fmla="*/ 4166255 h 4261505"/>
              <a:gd name="connsiteX39" fmla="*/ 963317 w 4352835"/>
              <a:gd name="connsiteY39" fmla="*/ 4232930 h 4261505"/>
              <a:gd name="connsiteX40" fmla="*/ 1010942 w 4352835"/>
              <a:gd name="connsiteY40" fmla="*/ 4261505 h 4261505"/>
              <a:gd name="connsiteX41" fmla="*/ 1172867 w 4352835"/>
              <a:gd name="connsiteY41" fmla="*/ 4099580 h 4261505"/>
              <a:gd name="connsiteX42" fmla="*/ 1363367 w 4352835"/>
              <a:gd name="connsiteY42" fmla="*/ 3928130 h 4261505"/>
              <a:gd name="connsiteX43" fmla="*/ 1477667 w 4352835"/>
              <a:gd name="connsiteY43" fmla="*/ 3813830 h 4261505"/>
              <a:gd name="connsiteX44" fmla="*/ 1630067 w 4352835"/>
              <a:gd name="connsiteY44" fmla="*/ 3690005 h 4261505"/>
              <a:gd name="connsiteX45" fmla="*/ 1706267 w 4352835"/>
              <a:gd name="connsiteY45" fmla="*/ 3613805 h 4261505"/>
              <a:gd name="connsiteX46" fmla="*/ 1801517 w 4352835"/>
              <a:gd name="connsiteY46" fmla="*/ 3537605 h 4261505"/>
              <a:gd name="connsiteX47" fmla="*/ 1868192 w 4352835"/>
              <a:gd name="connsiteY47" fmla="*/ 3461405 h 4261505"/>
              <a:gd name="connsiteX48" fmla="*/ 1963442 w 4352835"/>
              <a:gd name="connsiteY48" fmla="*/ 3366155 h 4261505"/>
              <a:gd name="connsiteX49" fmla="*/ 2039642 w 4352835"/>
              <a:gd name="connsiteY49" fmla="*/ 3242330 h 4261505"/>
              <a:gd name="connsiteX50" fmla="*/ 2153942 w 4352835"/>
              <a:gd name="connsiteY50" fmla="*/ 3118505 h 4261505"/>
              <a:gd name="connsiteX51" fmla="*/ 2306342 w 4352835"/>
              <a:gd name="connsiteY51" fmla="*/ 3004205 h 4261505"/>
              <a:gd name="connsiteX52" fmla="*/ 2553992 w 4352835"/>
              <a:gd name="connsiteY52" fmla="*/ 2861330 h 4261505"/>
              <a:gd name="connsiteX53" fmla="*/ 2887367 w 4352835"/>
              <a:gd name="connsiteY53" fmla="*/ 2699405 h 4261505"/>
              <a:gd name="connsiteX54" fmla="*/ 3081042 w 4352835"/>
              <a:gd name="connsiteY54" fmla="*/ 2645430 h 4261505"/>
              <a:gd name="connsiteX55" fmla="*/ 3582692 w 4352835"/>
              <a:gd name="connsiteY55" fmla="*/ 2670830 h 4261505"/>
              <a:gd name="connsiteX56" fmla="*/ 3874792 w 4352835"/>
              <a:gd name="connsiteY56" fmla="*/ 2693055 h 4261505"/>
              <a:gd name="connsiteX57" fmla="*/ 4185942 w 4352835"/>
              <a:gd name="connsiteY57" fmla="*/ 2699405 h 4261505"/>
              <a:gd name="connsiteX58" fmla="*/ 4335167 w 4352835"/>
              <a:gd name="connsiteY58" fmla="*/ 2693055 h 4261505"/>
              <a:gd name="connsiteX59" fmla="*/ 4347867 w 4352835"/>
              <a:gd name="connsiteY59" fmla="*/ 2658130 h 4261505"/>
              <a:gd name="connsiteX60" fmla="*/ 4316117 w 4352835"/>
              <a:gd name="connsiteY60" fmla="*/ 2537480 h 4261505"/>
              <a:gd name="connsiteX61" fmla="*/ 4265317 w 4352835"/>
              <a:gd name="connsiteY61" fmla="*/ 2442230 h 4261505"/>
              <a:gd name="connsiteX62" fmla="*/ 4144667 w 4352835"/>
              <a:gd name="connsiteY62" fmla="*/ 2118380 h 4261505"/>
              <a:gd name="connsiteX63" fmla="*/ 4039892 w 4352835"/>
              <a:gd name="connsiteY63" fmla="*/ 1715155 h 4261505"/>
              <a:gd name="connsiteX64" fmla="*/ 4008142 w 4352835"/>
              <a:gd name="connsiteY64" fmla="*/ 1645305 h 4261505"/>
              <a:gd name="connsiteX65" fmla="*/ 3804942 w 4352835"/>
              <a:gd name="connsiteY65" fmla="*/ 1680230 h 4261505"/>
              <a:gd name="connsiteX66" fmla="*/ 3487442 w 4352835"/>
              <a:gd name="connsiteY66" fmla="*/ 1743730 h 4261505"/>
              <a:gd name="connsiteX67" fmla="*/ 3233442 w 4352835"/>
              <a:gd name="connsiteY67" fmla="*/ 1762780 h 4261505"/>
              <a:gd name="connsiteX68" fmla="*/ 2490492 w 4352835"/>
              <a:gd name="connsiteY68" fmla="*/ 1791355 h 4261505"/>
              <a:gd name="connsiteX69" fmla="*/ 2474617 w 4352835"/>
              <a:gd name="connsiteY69" fmla="*/ 1569105 h 4261505"/>
              <a:gd name="connsiteX70" fmla="*/ 2480967 w 4352835"/>
              <a:gd name="connsiteY70" fmla="*/ 1308755 h 4261505"/>
              <a:gd name="connsiteX71" fmla="*/ 2496842 w 4352835"/>
              <a:gd name="connsiteY71" fmla="*/ 1105555 h 4261505"/>
              <a:gd name="connsiteX72" fmla="*/ 2639717 w 4352835"/>
              <a:gd name="connsiteY72" fmla="*/ 1042055 h 4261505"/>
              <a:gd name="connsiteX73" fmla="*/ 2798467 w 4352835"/>
              <a:gd name="connsiteY73" fmla="*/ 949980 h 4261505"/>
              <a:gd name="connsiteX74" fmla="*/ 2719092 w 4352835"/>
              <a:gd name="connsiteY74" fmla="*/ 530880 h 4261505"/>
              <a:gd name="connsiteX0" fmla="*/ 2719092 w 4352835"/>
              <a:gd name="connsiteY0" fmla="*/ 530880 h 4261505"/>
              <a:gd name="connsiteX1" fmla="*/ 2646067 w 4352835"/>
              <a:gd name="connsiteY1" fmla="*/ 181631 h 4261505"/>
              <a:gd name="connsiteX2" fmla="*/ 2553992 w 4352835"/>
              <a:gd name="connsiteY2" fmla="*/ 655 h 4261505"/>
              <a:gd name="connsiteX3" fmla="*/ 1925342 w 4352835"/>
              <a:gd name="connsiteY3" fmla="*/ 127655 h 4261505"/>
              <a:gd name="connsiteX4" fmla="*/ 1537992 w 4352835"/>
              <a:gd name="connsiteY4" fmla="*/ 302280 h 4261505"/>
              <a:gd name="connsiteX5" fmla="*/ 1245892 w 4352835"/>
              <a:gd name="connsiteY5" fmla="*/ 445155 h 4261505"/>
              <a:gd name="connsiteX6" fmla="*/ 871242 w 4352835"/>
              <a:gd name="connsiteY6" fmla="*/ 600730 h 4261505"/>
              <a:gd name="connsiteX7" fmla="*/ 417217 w 4352835"/>
              <a:gd name="connsiteY7" fmla="*/ 781705 h 4261505"/>
              <a:gd name="connsiteX8" fmla="*/ 515642 w 4352835"/>
              <a:gd name="connsiteY8" fmla="*/ 883305 h 4261505"/>
              <a:gd name="connsiteX9" fmla="*/ 810917 w 4352835"/>
              <a:gd name="connsiteY9" fmla="*/ 1315105 h 4261505"/>
              <a:gd name="connsiteX10" fmla="*/ 874417 w 4352835"/>
              <a:gd name="connsiteY10" fmla="*/ 1559580 h 4261505"/>
              <a:gd name="connsiteX11" fmla="*/ 985542 w 4352835"/>
              <a:gd name="connsiteY11" fmla="*/ 1743730 h 4261505"/>
              <a:gd name="connsiteX12" fmla="*/ 1179217 w 4352835"/>
              <a:gd name="connsiteY12" fmla="*/ 1985030 h 4261505"/>
              <a:gd name="connsiteX13" fmla="*/ 1049042 w 4352835"/>
              <a:gd name="connsiteY13" fmla="*/ 2061230 h 4261505"/>
              <a:gd name="connsiteX14" fmla="*/ 953792 w 4352835"/>
              <a:gd name="connsiteY14" fmla="*/ 2099330 h 4261505"/>
              <a:gd name="connsiteX15" fmla="*/ 763292 w 4352835"/>
              <a:gd name="connsiteY15" fmla="*/ 2185055 h 4261505"/>
              <a:gd name="connsiteX16" fmla="*/ 639467 w 4352835"/>
              <a:gd name="connsiteY16" fmla="*/ 2232680 h 4261505"/>
              <a:gd name="connsiteX17" fmla="*/ 572792 w 4352835"/>
              <a:gd name="connsiteY17" fmla="*/ 2280305 h 4261505"/>
              <a:gd name="connsiteX18" fmla="*/ 544217 w 4352835"/>
              <a:gd name="connsiteY18" fmla="*/ 2318405 h 4261505"/>
              <a:gd name="connsiteX19" fmla="*/ 487067 w 4352835"/>
              <a:gd name="connsiteY19" fmla="*/ 2327930 h 4261505"/>
              <a:gd name="connsiteX20" fmla="*/ 163217 w 4352835"/>
              <a:gd name="connsiteY20" fmla="*/ 2346980 h 4261505"/>
              <a:gd name="connsiteX21" fmla="*/ 115592 w 4352835"/>
              <a:gd name="connsiteY21" fmla="*/ 2366030 h 4261505"/>
              <a:gd name="connsiteX22" fmla="*/ 39392 w 4352835"/>
              <a:gd name="connsiteY22" fmla="*/ 2385080 h 4261505"/>
              <a:gd name="connsiteX23" fmla="*/ 29867 w 4352835"/>
              <a:gd name="connsiteY23" fmla="*/ 2451755 h 4261505"/>
              <a:gd name="connsiteX24" fmla="*/ 20342 w 4352835"/>
              <a:gd name="connsiteY24" fmla="*/ 2489855 h 4261505"/>
              <a:gd name="connsiteX25" fmla="*/ 10817 w 4352835"/>
              <a:gd name="connsiteY25" fmla="*/ 2537480 h 4261505"/>
              <a:gd name="connsiteX26" fmla="*/ 1292 w 4352835"/>
              <a:gd name="connsiteY26" fmla="*/ 2727980 h 4261505"/>
              <a:gd name="connsiteX27" fmla="*/ 10817 w 4352835"/>
              <a:gd name="connsiteY27" fmla="*/ 2804180 h 4261505"/>
              <a:gd name="connsiteX28" fmla="*/ 77492 w 4352835"/>
              <a:gd name="connsiteY28" fmla="*/ 2823230 h 4261505"/>
              <a:gd name="connsiteX29" fmla="*/ 163217 w 4352835"/>
              <a:gd name="connsiteY29" fmla="*/ 3004205 h 4261505"/>
              <a:gd name="connsiteX30" fmla="*/ 248942 w 4352835"/>
              <a:gd name="connsiteY30" fmla="*/ 3194705 h 4261505"/>
              <a:gd name="connsiteX31" fmla="*/ 287042 w 4352835"/>
              <a:gd name="connsiteY31" fmla="*/ 3261380 h 4261505"/>
              <a:gd name="connsiteX32" fmla="*/ 315617 w 4352835"/>
              <a:gd name="connsiteY32" fmla="*/ 3328055 h 4261505"/>
              <a:gd name="connsiteX33" fmla="*/ 353717 w 4352835"/>
              <a:gd name="connsiteY33" fmla="*/ 3432830 h 4261505"/>
              <a:gd name="connsiteX34" fmla="*/ 429917 w 4352835"/>
              <a:gd name="connsiteY34" fmla="*/ 3547130 h 4261505"/>
              <a:gd name="connsiteX35" fmla="*/ 487067 w 4352835"/>
              <a:gd name="connsiteY35" fmla="*/ 3642380 h 4261505"/>
              <a:gd name="connsiteX36" fmla="*/ 544217 w 4352835"/>
              <a:gd name="connsiteY36" fmla="*/ 3766205 h 4261505"/>
              <a:gd name="connsiteX37" fmla="*/ 753767 w 4352835"/>
              <a:gd name="connsiteY37" fmla="*/ 4023380 h 4261505"/>
              <a:gd name="connsiteX38" fmla="*/ 887117 w 4352835"/>
              <a:gd name="connsiteY38" fmla="*/ 4166255 h 4261505"/>
              <a:gd name="connsiteX39" fmla="*/ 963317 w 4352835"/>
              <a:gd name="connsiteY39" fmla="*/ 4232930 h 4261505"/>
              <a:gd name="connsiteX40" fmla="*/ 1010942 w 4352835"/>
              <a:gd name="connsiteY40" fmla="*/ 4261505 h 4261505"/>
              <a:gd name="connsiteX41" fmla="*/ 1172867 w 4352835"/>
              <a:gd name="connsiteY41" fmla="*/ 4099580 h 4261505"/>
              <a:gd name="connsiteX42" fmla="*/ 1363367 w 4352835"/>
              <a:gd name="connsiteY42" fmla="*/ 3928130 h 4261505"/>
              <a:gd name="connsiteX43" fmla="*/ 1477667 w 4352835"/>
              <a:gd name="connsiteY43" fmla="*/ 3813830 h 4261505"/>
              <a:gd name="connsiteX44" fmla="*/ 1630067 w 4352835"/>
              <a:gd name="connsiteY44" fmla="*/ 3690005 h 4261505"/>
              <a:gd name="connsiteX45" fmla="*/ 1706267 w 4352835"/>
              <a:gd name="connsiteY45" fmla="*/ 3613805 h 4261505"/>
              <a:gd name="connsiteX46" fmla="*/ 1801517 w 4352835"/>
              <a:gd name="connsiteY46" fmla="*/ 3537605 h 4261505"/>
              <a:gd name="connsiteX47" fmla="*/ 1868192 w 4352835"/>
              <a:gd name="connsiteY47" fmla="*/ 3461405 h 4261505"/>
              <a:gd name="connsiteX48" fmla="*/ 1963442 w 4352835"/>
              <a:gd name="connsiteY48" fmla="*/ 3366155 h 4261505"/>
              <a:gd name="connsiteX49" fmla="*/ 2039642 w 4352835"/>
              <a:gd name="connsiteY49" fmla="*/ 3242330 h 4261505"/>
              <a:gd name="connsiteX50" fmla="*/ 2153942 w 4352835"/>
              <a:gd name="connsiteY50" fmla="*/ 3118505 h 4261505"/>
              <a:gd name="connsiteX51" fmla="*/ 2306342 w 4352835"/>
              <a:gd name="connsiteY51" fmla="*/ 3004205 h 4261505"/>
              <a:gd name="connsiteX52" fmla="*/ 2553992 w 4352835"/>
              <a:gd name="connsiteY52" fmla="*/ 2861330 h 4261505"/>
              <a:gd name="connsiteX53" fmla="*/ 2887367 w 4352835"/>
              <a:gd name="connsiteY53" fmla="*/ 2699405 h 4261505"/>
              <a:gd name="connsiteX54" fmla="*/ 3081042 w 4352835"/>
              <a:gd name="connsiteY54" fmla="*/ 2645430 h 4261505"/>
              <a:gd name="connsiteX55" fmla="*/ 3582692 w 4352835"/>
              <a:gd name="connsiteY55" fmla="*/ 2670830 h 4261505"/>
              <a:gd name="connsiteX56" fmla="*/ 3874792 w 4352835"/>
              <a:gd name="connsiteY56" fmla="*/ 2693055 h 4261505"/>
              <a:gd name="connsiteX57" fmla="*/ 4185942 w 4352835"/>
              <a:gd name="connsiteY57" fmla="*/ 2699405 h 4261505"/>
              <a:gd name="connsiteX58" fmla="*/ 4335167 w 4352835"/>
              <a:gd name="connsiteY58" fmla="*/ 2693055 h 4261505"/>
              <a:gd name="connsiteX59" fmla="*/ 4347867 w 4352835"/>
              <a:gd name="connsiteY59" fmla="*/ 2658130 h 4261505"/>
              <a:gd name="connsiteX60" fmla="*/ 4316117 w 4352835"/>
              <a:gd name="connsiteY60" fmla="*/ 2537480 h 4261505"/>
              <a:gd name="connsiteX61" fmla="*/ 4265317 w 4352835"/>
              <a:gd name="connsiteY61" fmla="*/ 2442230 h 4261505"/>
              <a:gd name="connsiteX62" fmla="*/ 4144667 w 4352835"/>
              <a:gd name="connsiteY62" fmla="*/ 2118380 h 4261505"/>
              <a:gd name="connsiteX63" fmla="*/ 4039892 w 4352835"/>
              <a:gd name="connsiteY63" fmla="*/ 1715155 h 4261505"/>
              <a:gd name="connsiteX64" fmla="*/ 4008142 w 4352835"/>
              <a:gd name="connsiteY64" fmla="*/ 1645305 h 4261505"/>
              <a:gd name="connsiteX65" fmla="*/ 3804942 w 4352835"/>
              <a:gd name="connsiteY65" fmla="*/ 1680230 h 4261505"/>
              <a:gd name="connsiteX66" fmla="*/ 3487442 w 4352835"/>
              <a:gd name="connsiteY66" fmla="*/ 1743730 h 4261505"/>
              <a:gd name="connsiteX67" fmla="*/ 3233442 w 4352835"/>
              <a:gd name="connsiteY67" fmla="*/ 1762780 h 4261505"/>
              <a:gd name="connsiteX68" fmla="*/ 2490492 w 4352835"/>
              <a:gd name="connsiteY68" fmla="*/ 1791355 h 4261505"/>
              <a:gd name="connsiteX69" fmla="*/ 2474617 w 4352835"/>
              <a:gd name="connsiteY69" fmla="*/ 1569105 h 4261505"/>
              <a:gd name="connsiteX70" fmla="*/ 2480967 w 4352835"/>
              <a:gd name="connsiteY70" fmla="*/ 1308755 h 4261505"/>
              <a:gd name="connsiteX71" fmla="*/ 2496842 w 4352835"/>
              <a:gd name="connsiteY71" fmla="*/ 1105555 h 4261505"/>
              <a:gd name="connsiteX72" fmla="*/ 2639717 w 4352835"/>
              <a:gd name="connsiteY72" fmla="*/ 1042055 h 4261505"/>
              <a:gd name="connsiteX73" fmla="*/ 2798467 w 4352835"/>
              <a:gd name="connsiteY73" fmla="*/ 949980 h 4261505"/>
              <a:gd name="connsiteX74" fmla="*/ 2719092 w 4352835"/>
              <a:gd name="connsiteY74" fmla="*/ 530880 h 4261505"/>
              <a:gd name="connsiteX0" fmla="*/ 2719092 w 4352835"/>
              <a:gd name="connsiteY0" fmla="*/ 530880 h 4261505"/>
              <a:gd name="connsiteX1" fmla="*/ 2646067 w 4352835"/>
              <a:gd name="connsiteY1" fmla="*/ 181631 h 4261505"/>
              <a:gd name="connsiteX2" fmla="*/ 2553992 w 4352835"/>
              <a:gd name="connsiteY2" fmla="*/ 655 h 4261505"/>
              <a:gd name="connsiteX3" fmla="*/ 1925342 w 4352835"/>
              <a:gd name="connsiteY3" fmla="*/ 127655 h 4261505"/>
              <a:gd name="connsiteX4" fmla="*/ 1537992 w 4352835"/>
              <a:gd name="connsiteY4" fmla="*/ 302280 h 4261505"/>
              <a:gd name="connsiteX5" fmla="*/ 1245892 w 4352835"/>
              <a:gd name="connsiteY5" fmla="*/ 445155 h 4261505"/>
              <a:gd name="connsiteX6" fmla="*/ 871242 w 4352835"/>
              <a:gd name="connsiteY6" fmla="*/ 600730 h 4261505"/>
              <a:gd name="connsiteX7" fmla="*/ 417217 w 4352835"/>
              <a:gd name="connsiteY7" fmla="*/ 781705 h 4261505"/>
              <a:gd name="connsiteX8" fmla="*/ 515642 w 4352835"/>
              <a:gd name="connsiteY8" fmla="*/ 883305 h 4261505"/>
              <a:gd name="connsiteX9" fmla="*/ 810917 w 4352835"/>
              <a:gd name="connsiteY9" fmla="*/ 1315105 h 4261505"/>
              <a:gd name="connsiteX10" fmla="*/ 874417 w 4352835"/>
              <a:gd name="connsiteY10" fmla="*/ 1559580 h 4261505"/>
              <a:gd name="connsiteX11" fmla="*/ 985542 w 4352835"/>
              <a:gd name="connsiteY11" fmla="*/ 1743730 h 4261505"/>
              <a:gd name="connsiteX12" fmla="*/ 1179217 w 4352835"/>
              <a:gd name="connsiteY12" fmla="*/ 1985030 h 4261505"/>
              <a:gd name="connsiteX13" fmla="*/ 1049042 w 4352835"/>
              <a:gd name="connsiteY13" fmla="*/ 2061230 h 4261505"/>
              <a:gd name="connsiteX14" fmla="*/ 953792 w 4352835"/>
              <a:gd name="connsiteY14" fmla="*/ 2099330 h 4261505"/>
              <a:gd name="connsiteX15" fmla="*/ 763292 w 4352835"/>
              <a:gd name="connsiteY15" fmla="*/ 2185055 h 4261505"/>
              <a:gd name="connsiteX16" fmla="*/ 639467 w 4352835"/>
              <a:gd name="connsiteY16" fmla="*/ 2232680 h 4261505"/>
              <a:gd name="connsiteX17" fmla="*/ 572792 w 4352835"/>
              <a:gd name="connsiteY17" fmla="*/ 2280305 h 4261505"/>
              <a:gd name="connsiteX18" fmla="*/ 544217 w 4352835"/>
              <a:gd name="connsiteY18" fmla="*/ 2318405 h 4261505"/>
              <a:gd name="connsiteX19" fmla="*/ 487067 w 4352835"/>
              <a:gd name="connsiteY19" fmla="*/ 2327930 h 4261505"/>
              <a:gd name="connsiteX20" fmla="*/ 163217 w 4352835"/>
              <a:gd name="connsiteY20" fmla="*/ 2346980 h 4261505"/>
              <a:gd name="connsiteX21" fmla="*/ 115592 w 4352835"/>
              <a:gd name="connsiteY21" fmla="*/ 2366030 h 4261505"/>
              <a:gd name="connsiteX22" fmla="*/ 39392 w 4352835"/>
              <a:gd name="connsiteY22" fmla="*/ 2385080 h 4261505"/>
              <a:gd name="connsiteX23" fmla="*/ 29867 w 4352835"/>
              <a:gd name="connsiteY23" fmla="*/ 2451755 h 4261505"/>
              <a:gd name="connsiteX24" fmla="*/ 20342 w 4352835"/>
              <a:gd name="connsiteY24" fmla="*/ 2489855 h 4261505"/>
              <a:gd name="connsiteX25" fmla="*/ 10817 w 4352835"/>
              <a:gd name="connsiteY25" fmla="*/ 2537480 h 4261505"/>
              <a:gd name="connsiteX26" fmla="*/ 1292 w 4352835"/>
              <a:gd name="connsiteY26" fmla="*/ 2727980 h 4261505"/>
              <a:gd name="connsiteX27" fmla="*/ 10817 w 4352835"/>
              <a:gd name="connsiteY27" fmla="*/ 2804180 h 4261505"/>
              <a:gd name="connsiteX28" fmla="*/ 77492 w 4352835"/>
              <a:gd name="connsiteY28" fmla="*/ 2823230 h 4261505"/>
              <a:gd name="connsiteX29" fmla="*/ 163217 w 4352835"/>
              <a:gd name="connsiteY29" fmla="*/ 3004205 h 4261505"/>
              <a:gd name="connsiteX30" fmla="*/ 248942 w 4352835"/>
              <a:gd name="connsiteY30" fmla="*/ 3194705 h 4261505"/>
              <a:gd name="connsiteX31" fmla="*/ 287042 w 4352835"/>
              <a:gd name="connsiteY31" fmla="*/ 3261380 h 4261505"/>
              <a:gd name="connsiteX32" fmla="*/ 315617 w 4352835"/>
              <a:gd name="connsiteY32" fmla="*/ 3328055 h 4261505"/>
              <a:gd name="connsiteX33" fmla="*/ 353717 w 4352835"/>
              <a:gd name="connsiteY33" fmla="*/ 3432830 h 4261505"/>
              <a:gd name="connsiteX34" fmla="*/ 429917 w 4352835"/>
              <a:gd name="connsiteY34" fmla="*/ 3547130 h 4261505"/>
              <a:gd name="connsiteX35" fmla="*/ 487067 w 4352835"/>
              <a:gd name="connsiteY35" fmla="*/ 3642380 h 4261505"/>
              <a:gd name="connsiteX36" fmla="*/ 544217 w 4352835"/>
              <a:gd name="connsiteY36" fmla="*/ 3766205 h 4261505"/>
              <a:gd name="connsiteX37" fmla="*/ 753767 w 4352835"/>
              <a:gd name="connsiteY37" fmla="*/ 4023380 h 4261505"/>
              <a:gd name="connsiteX38" fmla="*/ 887117 w 4352835"/>
              <a:gd name="connsiteY38" fmla="*/ 4166255 h 4261505"/>
              <a:gd name="connsiteX39" fmla="*/ 963317 w 4352835"/>
              <a:gd name="connsiteY39" fmla="*/ 4232930 h 4261505"/>
              <a:gd name="connsiteX40" fmla="*/ 1010942 w 4352835"/>
              <a:gd name="connsiteY40" fmla="*/ 4261505 h 4261505"/>
              <a:gd name="connsiteX41" fmla="*/ 1172867 w 4352835"/>
              <a:gd name="connsiteY41" fmla="*/ 4099580 h 4261505"/>
              <a:gd name="connsiteX42" fmla="*/ 1363367 w 4352835"/>
              <a:gd name="connsiteY42" fmla="*/ 3928130 h 4261505"/>
              <a:gd name="connsiteX43" fmla="*/ 1477667 w 4352835"/>
              <a:gd name="connsiteY43" fmla="*/ 3813830 h 4261505"/>
              <a:gd name="connsiteX44" fmla="*/ 1630067 w 4352835"/>
              <a:gd name="connsiteY44" fmla="*/ 3690005 h 4261505"/>
              <a:gd name="connsiteX45" fmla="*/ 1706267 w 4352835"/>
              <a:gd name="connsiteY45" fmla="*/ 3613805 h 4261505"/>
              <a:gd name="connsiteX46" fmla="*/ 1801517 w 4352835"/>
              <a:gd name="connsiteY46" fmla="*/ 3537605 h 4261505"/>
              <a:gd name="connsiteX47" fmla="*/ 1868192 w 4352835"/>
              <a:gd name="connsiteY47" fmla="*/ 3461405 h 4261505"/>
              <a:gd name="connsiteX48" fmla="*/ 1963442 w 4352835"/>
              <a:gd name="connsiteY48" fmla="*/ 3366155 h 4261505"/>
              <a:gd name="connsiteX49" fmla="*/ 2153942 w 4352835"/>
              <a:gd name="connsiteY49" fmla="*/ 3118505 h 4261505"/>
              <a:gd name="connsiteX50" fmla="*/ 2306342 w 4352835"/>
              <a:gd name="connsiteY50" fmla="*/ 3004205 h 4261505"/>
              <a:gd name="connsiteX51" fmla="*/ 2553992 w 4352835"/>
              <a:gd name="connsiteY51" fmla="*/ 2861330 h 4261505"/>
              <a:gd name="connsiteX52" fmla="*/ 2887367 w 4352835"/>
              <a:gd name="connsiteY52" fmla="*/ 2699405 h 4261505"/>
              <a:gd name="connsiteX53" fmla="*/ 3081042 w 4352835"/>
              <a:gd name="connsiteY53" fmla="*/ 2645430 h 4261505"/>
              <a:gd name="connsiteX54" fmla="*/ 3582692 w 4352835"/>
              <a:gd name="connsiteY54" fmla="*/ 2670830 h 4261505"/>
              <a:gd name="connsiteX55" fmla="*/ 3874792 w 4352835"/>
              <a:gd name="connsiteY55" fmla="*/ 2693055 h 4261505"/>
              <a:gd name="connsiteX56" fmla="*/ 4185942 w 4352835"/>
              <a:gd name="connsiteY56" fmla="*/ 2699405 h 4261505"/>
              <a:gd name="connsiteX57" fmla="*/ 4335167 w 4352835"/>
              <a:gd name="connsiteY57" fmla="*/ 2693055 h 4261505"/>
              <a:gd name="connsiteX58" fmla="*/ 4347867 w 4352835"/>
              <a:gd name="connsiteY58" fmla="*/ 2658130 h 4261505"/>
              <a:gd name="connsiteX59" fmla="*/ 4316117 w 4352835"/>
              <a:gd name="connsiteY59" fmla="*/ 2537480 h 4261505"/>
              <a:gd name="connsiteX60" fmla="*/ 4265317 w 4352835"/>
              <a:gd name="connsiteY60" fmla="*/ 2442230 h 4261505"/>
              <a:gd name="connsiteX61" fmla="*/ 4144667 w 4352835"/>
              <a:gd name="connsiteY61" fmla="*/ 2118380 h 4261505"/>
              <a:gd name="connsiteX62" fmla="*/ 4039892 w 4352835"/>
              <a:gd name="connsiteY62" fmla="*/ 1715155 h 4261505"/>
              <a:gd name="connsiteX63" fmla="*/ 4008142 w 4352835"/>
              <a:gd name="connsiteY63" fmla="*/ 1645305 h 4261505"/>
              <a:gd name="connsiteX64" fmla="*/ 3804942 w 4352835"/>
              <a:gd name="connsiteY64" fmla="*/ 1680230 h 4261505"/>
              <a:gd name="connsiteX65" fmla="*/ 3487442 w 4352835"/>
              <a:gd name="connsiteY65" fmla="*/ 1743730 h 4261505"/>
              <a:gd name="connsiteX66" fmla="*/ 3233442 w 4352835"/>
              <a:gd name="connsiteY66" fmla="*/ 1762780 h 4261505"/>
              <a:gd name="connsiteX67" fmla="*/ 2490492 w 4352835"/>
              <a:gd name="connsiteY67" fmla="*/ 1791355 h 4261505"/>
              <a:gd name="connsiteX68" fmla="*/ 2474617 w 4352835"/>
              <a:gd name="connsiteY68" fmla="*/ 1569105 h 4261505"/>
              <a:gd name="connsiteX69" fmla="*/ 2480967 w 4352835"/>
              <a:gd name="connsiteY69" fmla="*/ 1308755 h 4261505"/>
              <a:gd name="connsiteX70" fmla="*/ 2496842 w 4352835"/>
              <a:gd name="connsiteY70" fmla="*/ 1105555 h 4261505"/>
              <a:gd name="connsiteX71" fmla="*/ 2639717 w 4352835"/>
              <a:gd name="connsiteY71" fmla="*/ 1042055 h 4261505"/>
              <a:gd name="connsiteX72" fmla="*/ 2798467 w 4352835"/>
              <a:gd name="connsiteY72" fmla="*/ 949980 h 4261505"/>
              <a:gd name="connsiteX73" fmla="*/ 2719092 w 4352835"/>
              <a:gd name="connsiteY73" fmla="*/ 530880 h 4261505"/>
              <a:gd name="connsiteX0" fmla="*/ 2719092 w 4352835"/>
              <a:gd name="connsiteY0" fmla="*/ 530880 h 4261505"/>
              <a:gd name="connsiteX1" fmla="*/ 2646067 w 4352835"/>
              <a:gd name="connsiteY1" fmla="*/ 181631 h 4261505"/>
              <a:gd name="connsiteX2" fmla="*/ 2553992 w 4352835"/>
              <a:gd name="connsiteY2" fmla="*/ 655 h 4261505"/>
              <a:gd name="connsiteX3" fmla="*/ 1925342 w 4352835"/>
              <a:gd name="connsiteY3" fmla="*/ 127655 h 4261505"/>
              <a:gd name="connsiteX4" fmla="*/ 1537992 w 4352835"/>
              <a:gd name="connsiteY4" fmla="*/ 302280 h 4261505"/>
              <a:gd name="connsiteX5" fmla="*/ 1245892 w 4352835"/>
              <a:gd name="connsiteY5" fmla="*/ 445155 h 4261505"/>
              <a:gd name="connsiteX6" fmla="*/ 871242 w 4352835"/>
              <a:gd name="connsiteY6" fmla="*/ 600730 h 4261505"/>
              <a:gd name="connsiteX7" fmla="*/ 417217 w 4352835"/>
              <a:gd name="connsiteY7" fmla="*/ 781705 h 4261505"/>
              <a:gd name="connsiteX8" fmla="*/ 515642 w 4352835"/>
              <a:gd name="connsiteY8" fmla="*/ 883305 h 4261505"/>
              <a:gd name="connsiteX9" fmla="*/ 810917 w 4352835"/>
              <a:gd name="connsiteY9" fmla="*/ 1315105 h 4261505"/>
              <a:gd name="connsiteX10" fmla="*/ 874417 w 4352835"/>
              <a:gd name="connsiteY10" fmla="*/ 1559580 h 4261505"/>
              <a:gd name="connsiteX11" fmla="*/ 985542 w 4352835"/>
              <a:gd name="connsiteY11" fmla="*/ 1743730 h 4261505"/>
              <a:gd name="connsiteX12" fmla="*/ 1179217 w 4352835"/>
              <a:gd name="connsiteY12" fmla="*/ 1985030 h 4261505"/>
              <a:gd name="connsiteX13" fmla="*/ 1049042 w 4352835"/>
              <a:gd name="connsiteY13" fmla="*/ 2061230 h 4261505"/>
              <a:gd name="connsiteX14" fmla="*/ 953792 w 4352835"/>
              <a:gd name="connsiteY14" fmla="*/ 2099330 h 4261505"/>
              <a:gd name="connsiteX15" fmla="*/ 763292 w 4352835"/>
              <a:gd name="connsiteY15" fmla="*/ 2185055 h 4261505"/>
              <a:gd name="connsiteX16" fmla="*/ 639467 w 4352835"/>
              <a:gd name="connsiteY16" fmla="*/ 2232680 h 4261505"/>
              <a:gd name="connsiteX17" fmla="*/ 572792 w 4352835"/>
              <a:gd name="connsiteY17" fmla="*/ 2280305 h 4261505"/>
              <a:gd name="connsiteX18" fmla="*/ 544217 w 4352835"/>
              <a:gd name="connsiteY18" fmla="*/ 2318405 h 4261505"/>
              <a:gd name="connsiteX19" fmla="*/ 487067 w 4352835"/>
              <a:gd name="connsiteY19" fmla="*/ 2327930 h 4261505"/>
              <a:gd name="connsiteX20" fmla="*/ 163217 w 4352835"/>
              <a:gd name="connsiteY20" fmla="*/ 2346980 h 4261505"/>
              <a:gd name="connsiteX21" fmla="*/ 115592 w 4352835"/>
              <a:gd name="connsiteY21" fmla="*/ 2366030 h 4261505"/>
              <a:gd name="connsiteX22" fmla="*/ 39392 w 4352835"/>
              <a:gd name="connsiteY22" fmla="*/ 2385080 h 4261505"/>
              <a:gd name="connsiteX23" fmla="*/ 29867 w 4352835"/>
              <a:gd name="connsiteY23" fmla="*/ 2451755 h 4261505"/>
              <a:gd name="connsiteX24" fmla="*/ 20342 w 4352835"/>
              <a:gd name="connsiteY24" fmla="*/ 2489855 h 4261505"/>
              <a:gd name="connsiteX25" fmla="*/ 10817 w 4352835"/>
              <a:gd name="connsiteY25" fmla="*/ 2537480 h 4261505"/>
              <a:gd name="connsiteX26" fmla="*/ 1292 w 4352835"/>
              <a:gd name="connsiteY26" fmla="*/ 2727980 h 4261505"/>
              <a:gd name="connsiteX27" fmla="*/ 10817 w 4352835"/>
              <a:gd name="connsiteY27" fmla="*/ 2804180 h 4261505"/>
              <a:gd name="connsiteX28" fmla="*/ 77492 w 4352835"/>
              <a:gd name="connsiteY28" fmla="*/ 2823230 h 4261505"/>
              <a:gd name="connsiteX29" fmla="*/ 163217 w 4352835"/>
              <a:gd name="connsiteY29" fmla="*/ 3004205 h 4261505"/>
              <a:gd name="connsiteX30" fmla="*/ 248942 w 4352835"/>
              <a:gd name="connsiteY30" fmla="*/ 3194705 h 4261505"/>
              <a:gd name="connsiteX31" fmla="*/ 287042 w 4352835"/>
              <a:gd name="connsiteY31" fmla="*/ 3261380 h 4261505"/>
              <a:gd name="connsiteX32" fmla="*/ 315617 w 4352835"/>
              <a:gd name="connsiteY32" fmla="*/ 3328055 h 4261505"/>
              <a:gd name="connsiteX33" fmla="*/ 353717 w 4352835"/>
              <a:gd name="connsiteY33" fmla="*/ 3432830 h 4261505"/>
              <a:gd name="connsiteX34" fmla="*/ 429917 w 4352835"/>
              <a:gd name="connsiteY34" fmla="*/ 3547130 h 4261505"/>
              <a:gd name="connsiteX35" fmla="*/ 487067 w 4352835"/>
              <a:gd name="connsiteY35" fmla="*/ 3642380 h 4261505"/>
              <a:gd name="connsiteX36" fmla="*/ 544217 w 4352835"/>
              <a:gd name="connsiteY36" fmla="*/ 3766205 h 4261505"/>
              <a:gd name="connsiteX37" fmla="*/ 753767 w 4352835"/>
              <a:gd name="connsiteY37" fmla="*/ 4023380 h 4261505"/>
              <a:gd name="connsiteX38" fmla="*/ 887117 w 4352835"/>
              <a:gd name="connsiteY38" fmla="*/ 4166255 h 4261505"/>
              <a:gd name="connsiteX39" fmla="*/ 963317 w 4352835"/>
              <a:gd name="connsiteY39" fmla="*/ 4232930 h 4261505"/>
              <a:gd name="connsiteX40" fmla="*/ 1010942 w 4352835"/>
              <a:gd name="connsiteY40" fmla="*/ 4261505 h 4261505"/>
              <a:gd name="connsiteX41" fmla="*/ 1172867 w 4352835"/>
              <a:gd name="connsiteY41" fmla="*/ 4099580 h 4261505"/>
              <a:gd name="connsiteX42" fmla="*/ 1363367 w 4352835"/>
              <a:gd name="connsiteY42" fmla="*/ 3928130 h 4261505"/>
              <a:gd name="connsiteX43" fmla="*/ 1477667 w 4352835"/>
              <a:gd name="connsiteY43" fmla="*/ 3813830 h 4261505"/>
              <a:gd name="connsiteX44" fmla="*/ 1630067 w 4352835"/>
              <a:gd name="connsiteY44" fmla="*/ 3690005 h 4261505"/>
              <a:gd name="connsiteX45" fmla="*/ 1706267 w 4352835"/>
              <a:gd name="connsiteY45" fmla="*/ 3613805 h 4261505"/>
              <a:gd name="connsiteX46" fmla="*/ 1801517 w 4352835"/>
              <a:gd name="connsiteY46" fmla="*/ 3537605 h 4261505"/>
              <a:gd name="connsiteX47" fmla="*/ 1868192 w 4352835"/>
              <a:gd name="connsiteY47" fmla="*/ 3461405 h 4261505"/>
              <a:gd name="connsiteX48" fmla="*/ 1890417 w 4352835"/>
              <a:gd name="connsiteY48" fmla="*/ 3337580 h 4261505"/>
              <a:gd name="connsiteX49" fmla="*/ 2153942 w 4352835"/>
              <a:gd name="connsiteY49" fmla="*/ 3118505 h 4261505"/>
              <a:gd name="connsiteX50" fmla="*/ 2306342 w 4352835"/>
              <a:gd name="connsiteY50" fmla="*/ 3004205 h 4261505"/>
              <a:gd name="connsiteX51" fmla="*/ 2553992 w 4352835"/>
              <a:gd name="connsiteY51" fmla="*/ 2861330 h 4261505"/>
              <a:gd name="connsiteX52" fmla="*/ 2887367 w 4352835"/>
              <a:gd name="connsiteY52" fmla="*/ 2699405 h 4261505"/>
              <a:gd name="connsiteX53" fmla="*/ 3081042 w 4352835"/>
              <a:gd name="connsiteY53" fmla="*/ 2645430 h 4261505"/>
              <a:gd name="connsiteX54" fmla="*/ 3582692 w 4352835"/>
              <a:gd name="connsiteY54" fmla="*/ 2670830 h 4261505"/>
              <a:gd name="connsiteX55" fmla="*/ 3874792 w 4352835"/>
              <a:gd name="connsiteY55" fmla="*/ 2693055 h 4261505"/>
              <a:gd name="connsiteX56" fmla="*/ 4185942 w 4352835"/>
              <a:gd name="connsiteY56" fmla="*/ 2699405 h 4261505"/>
              <a:gd name="connsiteX57" fmla="*/ 4335167 w 4352835"/>
              <a:gd name="connsiteY57" fmla="*/ 2693055 h 4261505"/>
              <a:gd name="connsiteX58" fmla="*/ 4347867 w 4352835"/>
              <a:gd name="connsiteY58" fmla="*/ 2658130 h 4261505"/>
              <a:gd name="connsiteX59" fmla="*/ 4316117 w 4352835"/>
              <a:gd name="connsiteY59" fmla="*/ 2537480 h 4261505"/>
              <a:gd name="connsiteX60" fmla="*/ 4265317 w 4352835"/>
              <a:gd name="connsiteY60" fmla="*/ 2442230 h 4261505"/>
              <a:gd name="connsiteX61" fmla="*/ 4144667 w 4352835"/>
              <a:gd name="connsiteY61" fmla="*/ 2118380 h 4261505"/>
              <a:gd name="connsiteX62" fmla="*/ 4039892 w 4352835"/>
              <a:gd name="connsiteY62" fmla="*/ 1715155 h 4261505"/>
              <a:gd name="connsiteX63" fmla="*/ 4008142 w 4352835"/>
              <a:gd name="connsiteY63" fmla="*/ 1645305 h 4261505"/>
              <a:gd name="connsiteX64" fmla="*/ 3804942 w 4352835"/>
              <a:gd name="connsiteY64" fmla="*/ 1680230 h 4261505"/>
              <a:gd name="connsiteX65" fmla="*/ 3487442 w 4352835"/>
              <a:gd name="connsiteY65" fmla="*/ 1743730 h 4261505"/>
              <a:gd name="connsiteX66" fmla="*/ 3233442 w 4352835"/>
              <a:gd name="connsiteY66" fmla="*/ 1762780 h 4261505"/>
              <a:gd name="connsiteX67" fmla="*/ 2490492 w 4352835"/>
              <a:gd name="connsiteY67" fmla="*/ 1791355 h 4261505"/>
              <a:gd name="connsiteX68" fmla="*/ 2474617 w 4352835"/>
              <a:gd name="connsiteY68" fmla="*/ 1569105 h 4261505"/>
              <a:gd name="connsiteX69" fmla="*/ 2480967 w 4352835"/>
              <a:gd name="connsiteY69" fmla="*/ 1308755 h 4261505"/>
              <a:gd name="connsiteX70" fmla="*/ 2496842 w 4352835"/>
              <a:gd name="connsiteY70" fmla="*/ 1105555 h 4261505"/>
              <a:gd name="connsiteX71" fmla="*/ 2639717 w 4352835"/>
              <a:gd name="connsiteY71" fmla="*/ 1042055 h 4261505"/>
              <a:gd name="connsiteX72" fmla="*/ 2798467 w 4352835"/>
              <a:gd name="connsiteY72" fmla="*/ 949980 h 4261505"/>
              <a:gd name="connsiteX73" fmla="*/ 2719092 w 4352835"/>
              <a:gd name="connsiteY73" fmla="*/ 530880 h 4261505"/>
              <a:gd name="connsiteX0" fmla="*/ 2719092 w 4352835"/>
              <a:gd name="connsiteY0" fmla="*/ 530880 h 4261505"/>
              <a:gd name="connsiteX1" fmla="*/ 2646067 w 4352835"/>
              <a:gd name="connsiteY1" fmla="*/ 181631 h 4261505"/>
              <a:gd name="connsiteX2" fmla="*/ 2553992 w 4352835"/>
              <a:gd name="connsiteY2" fmla="*/ 655 h 4261505"/>
              <a:gd name="connsiteX3" fmla="*/ 1925342 w 4352835"/>
              <a:gd name="connsiteY3" fmla="*/ 127655 h 4261505"/>
              <a:gd name="connsiteX4" fmla="*/ 1537992 w 4352835"/>
              <a:gd name="connsiteY4" fmla="*/ 302280 h 4261505"/>
              <a:gd name="connsiteX5" fmla="*/ 1245892 w 4352835"/>
              <a:gd name="connsiteY5" fmla="*/ 445155 h 4261505"/>
              <a:gd name="connsiteX6" fmla="*/ 871242 w 4352835"/>
              <a:gd name="connsiteY6" fmla="*/ 600730 h 4261505"/>
              <a:gd name="connsiteX7" fmla="*/ 417217 w 4352835"/>
              <a:gd name="connsiteY7" fmla="*/ 781705 h 4261505"/>
              <a:gd name="connsiteX8" fmla="*/ 515642 w 4352835"/>
              <a:gd name="connsiteY8" fmla="*/ 883305 h 4261505"/>
              <a:gd name="connsiteX9" fmla="*/ 810917 w 4352835"/>
              <a:gd name="connsiteY9" fmla="*/ 1315105 h 4261505"/>
              <a:gd name="connsiteX10" fmla="*/ 874417 w 4352835"/>
              <a:gd name="connsiteY10" fmla="*/ 1559580 h 4261505"/>
              <a:gd name="connsiteX11" fmla="*/ 985542 w 4352835"/>
              <a:gd name="connsiteY11" fmla="*/ 1743730 h 4261505"/>
              <a:gd name="connsiteX12" fmla="*/ 1179217 w 4352835"/>
              <a:gd name="connsiteY12" fmla="*/ 1985030 h 4261505"/>
              <a:gd name="connsiteX13" fmla="*/ 1049042 w 4352835"/>
              <a:gd name="connsiteY13" fmla="*/ 2061230 h 4261505"/>
              <a:gd name="connsiteX14" fmla="*/ 953792 w 4352835"/>
              <a:gd name="connsiteY14" fmla="*/ 2099330 h 4261505"/>
              <a:gd name="connsiteX15" fmla="*/ 763292 w 4352835"/>
              <a:gd name="connsiteY15" fmla="*/ 2185055 h 4261505"/>
              <a:gd name="connsiteX16" fmla="*/ 639467 w 4352835"/>
              <a:gd name="connsiteY16" fmla="*/ 2232680 h 4261505"/>
              <a:gd name="connsiteX17" fmla="*/ 572792 w 4352835"/>
              <a:gd name="connsiteY17" fmla="*/ 2280305 h 4261505"/>
              <a:gd name="connsiteX18" fmla="*/ 544217 w 4352835"/>
              <a:gd name="connsiteY18" fmla="*/ 2318405 h 4261505"/>
              <a:gd name="connsiteX19" fmla="*/ 487067 w 4352835"/>
              <a:gd name="connsiteY19" fmla="*/ 2327930 h 4261505"/>
              <a:gd name="connsiteX20" fmla="*/ 163217 w 4352835"/>
              <a:gd name="connsiteY20" fmla="*/ 2346980 h 4261505"/>
              <a:gd name="connsiteX21" fmla="*/ 115592 w 4352835"/>
              <a:gd name="connsiteY21" fmla="*/ 2366030 h 4261505"/>
              <a:gd name="connsiteX22" fmla="*/ 39392 w 4352835"/>
              <a:gd name="connsiteY22" fmla="*/ 2385080 h 4261505"/>
              <a:gd name="connsiteX23" fmla="*/ 29867 w 4352835"/>
              <a:gd name="connsiteY23" fmla="*/ 2451755 h 4261505"/>
              <a:gd name="connsiteX24" fmla="*/ 20342 w 4352835"/>
              <a:gd name="connsiteY24" fmla="*/ 2489855 h 4261505"/>
              <a:gd name="connsiteX25" fmla="*/ 10817 w 4352835"/>
              <a:gd name="connsiteY25" fmla="*/ 2537480 h 4261505"/>
              <a:gd name="connsiteX26" fmla="*/ 1292 w 4352835"/>
              <a:gd name="connsiteY26" fmla="*/ 2727980 h 4261505"/>
              <a:gd name="connsiteX27" fmla="*/ 10817 w 4352835"/>
              <a:gd name="connsiteY27" fmla="*/ 2804180 h 4261505"/>
              <a:gd name="connsiteX28" fmla="*/ 77492 w 4352835"/>
              <a:gd name="connsiteY28" fmla="*/ 2823230 h 4261505"/>
              <a:gd name="connsiteX29" fmla="*/ 163217 w 4352835"/>
              <a:gd name="connsiteY29" fmla="*/ 3004205 h 4261505"/>
              <a:gd name="connsiteX30" fmla="*/ 248942 w 4352835"/>
              <a:gd name="connsiteY30" fmla="*/ 3194705 h 4261505"/>
              <a:gd name="connsiteX31" fmla="*/ 287042 w 4352835"/>
              <a:gd name="connsiteY31" fmla="*/ 3261380 h 4261505"/>
              <a:gd name="connsiteX32" fmla="*/ 315617 w 4352835"/>
              <a:gd name="connsiteY32" fmla="*/ 3328055 h 4261505"/>
              <a:gd name="connsiteX33" fmla="*/ 353717 w 4352835"/>
              <a:gd name="connsiteY33" fmla="*/ 3432830 h 4261505"/>
              <a:gd name="connsiteX34" fmla="*/ 429917 w 4352835"/>
              <a:gd name="connsiteY34" fmla="*/ 3547130 h 4261505"/>
              <a:gd name="connsiteX35" fmla="*/ 487067 w 4352835"/>
              <a:gd name="connsiteY35" fmla="*/ 3642380 h 4261505"/>
              <a:gd name="connsiteX36" fmla="*/ 544217 w 4352835"/>
              <a:gd name="connsiteY36" fmla="*/ 3766205 h 4261505"/>
              <a:gd name="connsiteX37" fmla="*/ 753767 w 4352835"/>
              <a:gd name="connsiteY37" fmla="*/ 4023380 h 4261505"/>
              <a:gd name="connsiteX38" fmla="*/ 887117 w 4352835"/>
              <a:gd name="connsiteY38" fmla="*/ 4166255 h 4261505"/>
              <a:gd name="connsiteX39" fmla="*/ 963317 w 4352835"/>
              <a:gd name="connsiteY39" fmla="*/ 4232930 h 4261505"/>
              <a:gd name="connsiteX40" fmla="*/ 1010942 w 4352835"/>
              <a:gd name="connsiteY40" fmla="*/ 4261505 h 4261505"/>
              <a:gd name="connsiteX41" fmla="*/ 1172867 w 4352835"/>
              <a:gd name="connsiteY41" fmla="*/ 4099580 h 4261505"/>
              <a:gd name="connsiteX42" fmla="*/ 1363367 w 4352835"/>
              <a:gd name="connsiteY42" fmla="*/ 3928130 h 4261505"/>
              <a:gd name="connsiteX43" fmla="*/ 1477667 w 4352835"/>
              <a:gd name="connsiteY43" fmla="*/ 3813830 h 4261505"/>
              <a:gd name="connsiteX44" fmla="*/ 1630067 w 4352835"/>
              <a:gd name="connsiteY44" fmla="*/ 3690005 h 4261505"/>
              <a:gd name="connsiteX45" fmla="*/ 1706267 w 4352835"/>
              <a:gd name="connsiteY45" fmla="*/ 3613805 h 4261505"/>
              <a:gd name="connsiteX46" fmla="*/ 1801517 w 4352835"/>
              <a:gd name="connsiteY46" fmla="*/ 3537605 h 4261505"/>
              <a:gd name="connsiteX47" fmla="*/ 1769767 w 4352835"/>
              <a:gd name="connsiteY47" fmla="*/ 3458230 h 4261505"/>
              <a:gd name="connsiteX48" fmla="*/ 1890417 w 4352835"/>
              <a:gd name="connsiteY48" fmla="*/ 3337580 h 4261505"/>
              <a:gd name="connsiteX49" fmla="*/ 2153942 w 4352835"/>
              <a:gd name="connsiteY49" fmla="*/ 3118505 h 4261505"/>
              <a:gd name="connsiteX50" fmla="*/ 2306342 w 4352835"/>
              <a:gd name="connsiteY50" fmla="*/ 3004205 h 4261505"/>
              <a:gd name="connsiteX51" fmla="*/ 2553992 w 4352835"/>
              <a:gd name="connsiteY51" fmla="*/ 2861330 h 4261505"/>
              <a:gd name="connsiteX52" fmla="*/ 2887367 w 4352835"/>
              <a:gd name="connsiteY52" fmla="*/ 2699405 h 4261505"/>
              <a:gd name="connsiteX53" fmla="*/ 3081042 w 4352835"/>
              <a:gd name="connsiteY53" fmla="*/ 2645430 h 4261505"/>
              <a:gd name="connsiteX54" fmla="*/ 3582692 w 4352835"/>
              <a:gd name="connsiteY54" fmla="*/ 2670830 h 4261505"/>
              <a:gd name="connsiteX55" fmla="*/ 3874792 w 4352835"/>
              <a:gd name="connsiteY55" fmla="*/ 2693055 h 4261505"/>
              <a:gd name="connsiteX56" fmla="*/ 4185942 w 4352835"/>
              <a:gd name="connsiteY56" fmla="*/ 2699405 h 4261505"/>
              <a:gd name="connsiteX57" fmla="*/ 4335167 w 4352835"/>
              <a:gd name="connsiteY57" fmla="*/ 2693055 h 4261505"/>
              <a:gd name="connsiteX58" fmla="*/ 4347867 w 4352835"/>
              <a:gd name="connsiteY58" fmla="*/ 2658130 h 4261505"/>
              <a:gd name="connsiteX59" fmla="*/ 4316117 w 4352835"/>
              <a:gd name="connsiteY59" fmla="*/ 2537480 h 4261505"/>
              <a:gd name="connsiteX60" fmla="*/ 4265317 w 4352835"/>
              <a:gd name="connsiteY60" fmla="*/ 2442230 h 4261505"/>
              <a:gd name="connsiteX61" fmla="*/ 4144667 w 4352835"/>
              <a:gd name="connsiteY61" fmla="*/ 2118380 h 4261505"/>
              <a:gd name="connsiteX62" fmla="*/ 4039892 w 4352835"/>
              <a:gd name="connsiteY62" fmla="*/ 1715155 h 4261505"/>
              <a:gd name="connsiteX63" fmla="*/ 4008142 w 4352835"/>
              <a:gd name="connsiteY63" fmla="*/ 1645305 h 4261505"/>
              <a:gd name="connsiteX64" fmla="*/ 3804942 w 4352835"/>
              <a:gd name="connsiteY64" fmla="*/ 1680230 h 4261505"/>
              <a:gd name="connsiteX65" fmla="*/ 3487442 w 4352835"/>
              <a:gd name="connsiteY65" fmla="*/ 1743730 h 4261505"/>
              <a:gd name="connsiteX66" fmla="*/ 3233442 w 4352835"/>
              <a:gd name="connsiteY66" fmla="*/ 1762780 h 4261505"/>
              <a:gd name="connsiteX67" fmla="*/ 2490492 w 4352835"/>
              <a:gd name="connsiteY67" fmla="*/ 1791355 h 4261505"/>
              <a:gd name="connsiteX68" fmla="*/ 2474617 w 4352835"/>
              <a:gd name="connsiteY68" fmla="*/ 1569105 h 4261505"/>
              <a:gd name="connsiteX69" fmla="*/ 2480967 w 4352835"/>
              <a:gd name="connsiteY69" fmla="*/ 1308755 h 4261505"/>
              <a:gd name="connsiteX70" fmla="*/ 2496842 w 4352835"/>
              <a:gd name="connsiteY70" fmla="*/ 1105555 h 4261505"/>
              <a:gd name="connsiteX71" fmla="*/ 2639717 w 4352835"/>
              <a:gd name="connsiteY71" fmla="*/ 1042055 h 4261505"/>
              <a:gd name="connsiteX72" fmla="*/ 2798467 w 4352835"/>
              <a:gd name="connsiteY72" fmla="*/ 949980 h 4261505"/>
              <a:gd name="connsiteX73" fmla="*/ 2719092 w 4352835"/>
              <a:gd name="connsiteY73" fmla="*/ 530880 h 4261505"/>
              <a:gd name="connsiteX0" fmla="*/ 2719092 w 4352835"/>
              <a:gd name="connsiteY0" fmla="*/ 530880 h 4261505"/>
              <a:gd name="connsiteX1" fmla="*/ 2646067 w 4352835"/>
              <a:gd name="connsiteY1" fmla="*/ 181631 h 4261505"/>
              <a:gd name="connsiteX2" fmla="*/ 2553992 w 4352835"/>
              <a:gd name="connsiteY2" fmla="*/ 655 h 4261505"/>
              <a:gd name="connsiteX3" fmla="*/ 1925342 w 4352835"/>
              <a:gd name="connsiteY3" fmla="*/ 127655 h 4261505"/>
              <a:gd name="connsiteX4" fmla="*/ 1537992 w 4352835"/>
              <a:gd name="connsiteY4" fmla="*/ 302280 h 4261505"/>
              <a:gd name="connsiteX5" fmla="*/ 1245892 w 4352835"/>
              <a:gd name="connsiteY5" fmla="*/ 445155 h 4261505"/>
              <a:gd name="connsiteX6" fmla="*/ 871242 w 4352835"/>
              <a:gd name="connsiteY6" fmla="*/ 600730 h 4261505"/>
              <a:gd name="connsiteX7" fmla="*/ 417217 w 4352835"/>
              <a:gd name="connsiteY7" fmla="*/ 781705 h 4261505"/>
              <a:gd name="connsiteX8" fmla="*/ 515642 w 4352835"/>
              <a:gd name="connsiteY8" fmla="*/ 883305 h 4261505"/>
              <a:gd name="connsiteX9" fmla="*/ 810917 w 4352835"/>
              <a:gd name="connsiteY9" fmla="*/ 1315105 h 4261505"/>
              <a:gd name="connsiteX10" fmla="*/ 874417 w 4352835"/>
              <a:gd name="connsiteY10" fmla="*/ 1559580 h 4261505"/>
              <a:gd name="connsiteX11" fmla="*/ 985542 w 4352835"/>
              <a:gd name="connsiteY11" fmla="*/ 1743730 h 4261505"/>
              <a:gd name="connsiteX12" fmla="*/ 1179217 w 4352835"/>
              <a:gd name="connsiteY12" fmla="*/ 1985030 h 4261505"/>
              <a:gd name="connsiteX13" fmla="*/ 1049042 w 4352835"/>
              <a:gd name="connsiteY13" fmla="*/ 2061230 h 4261505"/>
              <a:gd name="connsiteX14" fmla="*/ 953792 w 4352835"/>
              <a:gd name="connsiteY14" fmla="*/ 2099330 h 4261505"/>
              <a:gd name="connsiteX15" fmla="*/ 763292 w 4352835"/>
              <a:gd name="connsiteY15" fmla="*/ 2185055 h 4261505"/>
              <a:gd name="connsiteX16" fmla="*/ 639467 w 4352835"/>
              <a:gd name="connsiteY16" fmla="*/ 2232680 h 4261505"/>
              <a:gd name="connsiteX17" fmla="*/ 572792 w 4352835"/>
              <a:gd name="connsiteY17" fmla="*/ 2280305 h 4261505"/>
              <a:gd name="connsiteX18" fmla="*/ 544217 w 4352835"/>
              <a:gd name="connsiteY18" fmla="*/ 2318405 h 4261505"/>
              <a:gd name="connsiteX19" fmla="*/ 487067 w 4352835"/>
              <a:gd name="connsiteY19" fmla="*/ 2327930 h 4261505"/>
              <a:gd name="connsiteX20" fmla="*/ 163217 w 4352835"/>
              <a:gd name="connsiteY20" fmla="*/ 2346980 h 4261505"/>
              <a:gd name="connsiteX21" fmla="*/ 115592 w 4352835"/>
              <a:gd name="connsiteY21" fmla="*/ 2366030 h 4261505"/>
              <a:gd name="connsiteX22" fmla="*/ 39392 w 4352835"/>
              <a:gd name="connsiteY22" fmla="*/ 2385080 h 4261505"/>
              <a:gd name="connsiteX23" fmla="*/ 29867 w 4352835"/>
              <a:gd name="connsiteY23" fmla="*/ 2451755 h 4261505"/>
              <a:gd name="connsiteX24" fmla="*/ 20342 w 4352835"/>
              <a:gd name="connsiteY24" fmla="*/ 2489855 h 4261505"/>
              <a:gd name="connsiteX25" fmla="*/ 10817 w 4352835"/>
              <a:gd name="connsiteY25" fmla="*/ 2537480 h 4261505"/>
              <a:gd name="connsiteX26" fmla="*/ 1292 w 4352835"/>
              <a:gd name="connsiteY26" fmla="*/ 2727980 h 4261505"/>
              <a:gd name="connsiteX27" fmla="*/ 10817 w 4352835"/>
              <a:gd name="connsiteY27" fmla="*/ 2804180 h 4261505"/>
              <a:gd name="connsiteX28" fmla="*/ 77492 w 4352835"/>
              <a:gd name="connsiteY28" fmla="*/ 2823230 h 4261505"/>
              <a:gd name="connsiteX29" fmla="*/ 163217 w 4352835"/>
              <a:gd name="connsiteY29" fmla="*/ 3004205 h 4261505"/>
              <a:gd name="connsiteX30" fmla="*/ 248942 w 4352835"/>
              <a:gd name="connsiteY30" fmla="*/ 3194705 h 4261505"/>
              <a:gd name="connsiteX31" fmla="*/ 287042 w 4352835"/>
              <a:gd name="connsiteY31" fmla="*/ 3261380 h 4261505"/>
              <a:gd name="connsiteX32" fmla="*/ 315617 w 4352835"/>
              <a:gd name="connsiteY32" fmla="*/ 3328055 h 4261505"/>
              <a:gd name="connsiteX33" fmla="*/ 353717 w 4352835"/>
              <a:gd name="connsiteY33" fmla="*/ 3432830 h 4261505"/>
              <a:gd name="connsiteX34" fmla="*/ 429917 w 4352835"/>
              <a:gd name="connsiteY34" fmla="*/ 3547130 h 4261505"/>
              <a:gd name="connsiteX35" fmla="*/ 487067 w 4352835"/>
              <a:gd name="connsiteY35" fmla="*/ 3642380 h 4261505"/>
              <a:gd name="connsiteX36" fmla="*/ 544217 w 4352835"/>
              <a:gd name="connsiteY36" fmla="*/ 3766205 h 4261505"/>
              <a:gd name="connsiteX37" fmla="*/ 753767 w 4352835"/>
              <a:gd name="connsiteY37" fmla="*/ 4023380 h 4261505"/>
              <a:gd name="connsiteX38" fmla="*/ 887117 w 4352835"/>
              <a:gd name="connsiteY38" fmla="*/ 4166255 h 4261505"/>
              <a:gd name="connsiteX39" fmla="*/ 963317 w 4352835"/>
              <a:gd name="connsiteY39" fmla="*/ 4232930 h 4261505"/>
              <a:gd name="connsiteX40" fmla="*/ 1010942 w 4352835"/>
              <a:gd name="connsiteY40" fmla="*/ 4261505 h 4261505"/>
              <a:gd name="connsiteX41" fmla="*/ 1172867 w 4352835"/>
              <a:gd name="connsiteY41" fmla="*/ 4099580 h 4261505"/>
              <a:gd name="connsiteX42" fmla="*/ 1363367 w 4352835"/>
              <a:gd name="connsiteY42" fmla="*/ 3928130 h 4261505"/>
              <a:gd name="connsiteX43" fmla="*/ 1477667 w 4352835"/>
              <a:gd name="connsiteY43" fmla="*/ 3813830 h 4261505"/>
              <a:gd name="connsiteX44" fmla="*/ 1630067 w 4352835"/>
              <a:gd name="connsiteY44" fmla="*/ 3690005 h 4261505"/>
              <a:gd name="connsiteX45" fmla="*/ 1706267 w 4352835"/>
              <a:gd name="connsiteY45" fmla="*/ 3613805 h 4261505"/>
              <a:gd name="connsiteX46" fmla="*/ 1801517 w 4352835"/>
              <a:gd name="connsiteY46" fmla="*/ 3537605 h 4261505"/>
              <a:gd name="connsiteX47" fmla="*/ 1769767 w 4352835"/>
              <a:gd name="connsiteY47" fmla="*/ 3458230 h 4261505"/>
              <a:gd name="connsiteX48" fmla="*/ 1890417 w 4352835"/>
              <a:gd name="connsiteY48" fmla="*/ 3337580 h 4261505"/>
              <a:gd name="connsiteX49" fmla="*/ 2153942 w 4352835"/>
              <a:gd name="connsiteY49" fmla="*/ 3118505 h 4261505"/>
              <a:gd name="connsiteX50" fmla="*/ 2306342 w 4352835"/>
              <a:gd name="connsiteY50" fmla="*/ 3004205 h 4261505"/>
              <a:gd name="connsiteX51" fmla="*/ 2553992 w 4352835"/>
              <a:gd name="connsiteY51" fmla="*/ 2861330 h 4261505"/>
              <a:gd name="connsiteX52" fmla="*/ 2887367 w 4352835"/>
              <a:gd name="connsiteY52" fmla="*/ 2699405 h 4261505"/>
              <a:gd name="connsiteX53" fmla="*/ 3081042 w 4352835"/>
              <a:gd name="connsiteY53" fmla="*/ 2645430 h 4261505"/>
              <a:gd name="connsiteX54" fmla="*/ 3582692 w 4352835"/>
              <a:gd name="connsiteY54" fmla="*/ 2670830 h 4261505"/>
              <a:gd name="connsiteX55" fmla="*/ 3874792 w 4352835"/>
              <a:gd name="connsiteY55" fmla="*/ 2693055 h 4261505"/>
              <a:gd name="connsiteX56" fmla="*/ 4185942 w 4352835"/>
              <a:gd name="connsiteY56" fmla="*/ 2699405 h 4261505"/>
              <a:gd name="connsiteX57" fmla="*/ 4335167 w 4352835"/>
              <a:gd name="connsiteY57" fmla="*/ 2693055 h 4261505"/>
              <a:gd name="connsiteX58" fmla="*/ 4347867 w 4352835"/>
              <a:gd name="connsiteY58" fmla="*/ 2658130 h 4261505"/>
              <a:gd name="connsiteX59" fmla="*/ 4316117 w 4352835"/>
              <a:gd name="connsiteY59" fmla="*/ 2537480 h 4261505"/>
              <a:gd name="connsiteX60" fmla="*/ 4265317 w 4352835"/>
              <a:gd name="connsiteY60" fmla="*/ 2442230 h 4261505"/>
              <a:gd name="connsiteX61" fmla="*/ 4144667 w 4352835"/>
              <a:gd name="connsiteY61" fmla="*/ 2118380 h 4261505"/>
              <a:gd name="connsiteX62" fmla="*/ 4039892 w 4352835"/>
              <a:gd name="connsiteY62" fmla="*/ 1715155 h 4261505"/>
              <a:gd name="connsiteX63" fmla="*/ 4008142 w 4352835"/>
              <a:gd name="connsiteY63" fmla="*/ 1645305 h 4261505"/>
              <a:gd name="connsiteX64" fmla="*/ 3804942 w 4352835"/>
              <a:gd name="connsiteY64" fmla="*/ 1680230 h 4261505"/>
              <a:gd name="connsiteX65" fmla="*/ 3487442 w 4352835"/>
              <a:gd name="connsiteY65" fmla="*/ 1743730 h 4261505"/>
              <a:gd name="connsiteX66" fmla="*/ 3233442 w 4352835"/>
              <a:gd name="connsiteY66" fmla="*/ 1762780 h 4261505"/>
              <a:gd name="connsiteX67" fmla="*/ 2490492 w 4352835"/>
              <a:gd name="connsiteY67" fmla="*/ 1791355 h 4261505"/>
              <a:gd name="connsiteX68" fmla="*/ 2474617 w 4352835"/>
              <a:gd name="connsiteY68" fmla="*/ 1569105 h 4261505"/>
              <a:gd name="connsiteX69" fmla="*/ 2480967 w 4352835"/>
              <a:gd name="connsiteY69" fmla="*/ 1308755 h 4261505"/>
              <a:gd name="connsiteX70" fmla="*/ 2496842 w 4352835"/>
              <a:gd name="connsiteY70" fmla="*/ 1105555 h 4261505"/>
              <a:gd name="connsiteX71" fmla="*/ 2639717 w 4352835"/>
              <a:gd name="connsiteY71" fmla="*/ 1042055 h 4261505"/>
              <a:gd name="connsiteX72" fmla="*/ 2798467 w 4352835"/>
              <a:gd name="connsiteY72" fmla="*/ 949980 h 4261505"/>
              <a:gd name="connsiteX73" fmla="*/ 2719092 w 4352835"/>
              <a:gd name="connsiteY73" fmla="*/ 530880 h 4261505"/>
              <a:gd name="connsiteX0" fmla="*/ 2719092 w 4352835"/>
              <a:gd name="connsiteY0" fmla="*/ 530880 h 4261505"/>
              <a:gd name="connsiteX1" fmla="*/ 2646067 w 4352835"/>
              <a:gd name="connsiteY1" fmla="*/ 181631 h 4261505"/>
              <a:gd name="connsiteX2" fmla="*/ 2553992 w 4352835"/>
              <a:gd name="connsiteY2" fmla="*/ 655 h 4261505"/>
              <a:gd name="connsiteX3" fmla="*/ 1925342 w 4352835"/>
              <a:gd name="connsiteY3" fmla="*/ 127655 h 4261505"/>
              <a:gd name="connsiteX4" fmla="*/ 1537992 w 4352835"/>
              <a:gd name="connsiteY4" fmla="*/ 302280 h 4261505"/>
              <a:gd name="connsiteX5" fmla="*/ 1245892 w 4352835"/>
              <a:gd name="connsiteY5" fmla="*/ 445155 h 4261505"/>
              <a:gd name="connsiteX6" fmla="*/ 871242 w 4352835"/>
              <a:gd name="connsiteY6" fmla="*/ 600730 h 4261505"/>
              <a:gd name="connsiteX7" fmla="*/ 417217 w 4352835"/>
              <a:gd name="connsiteY7" fmla="*/ 781705 h 4261505"/>
              <a:gd name="connsiteX8" fmla="*/ 515642 w 4352835"/>
              <a:gd name="connsiteY8" fmla="*/ 883305 h 4261505"/>
              <a:gd name="connsiteX9" fmla="*/ 810917 w 4352835"/>
              <a:gd name="connsiteY9" fmla="*/ 1315105 h 4261505"/>
              <a:gd name="connsiteX10" fmla="*/ 874417 w 4352835"/>
              <a:gd name="connsiteY10" fmla="*/ 1559580 h 4261505"/>
              <a:gd name="connsiteX11" fmla="*/ 985542 w 4352835"/>
              <a:gd name="connsiteY11" fmla="*/ 1743730 h 4261505"/>
              <a:gd name="connsiteX12" fmla="*/ 1179217 w 4352835"/>
              <a:gd name="connsiteY12" fmla="*/ 1985030 h 4261505"/>
              <a:gd name="connsiteX13" fmla="*/ 1049042 w 4352835"/>
              <a:gd name="connsiteY13" fmla="*/ 2061230 h 4261505"/>
              <a:gd name="connsiteX14" fmla="*/ 953792 w 4352835"/>
              <a:gd name="connsiteY14" fmla="*/ 2099330 h 4261505"/>
              <a:gd name="connsiteX15" fmla="*/ 763292 w 4352835"/>
              <a:gd name="connsiteY15" fmla="*/ 2185055 h 4261505"/>
              <a:gd name="connsiteX16" fmla="*/ 639467 w 4352835"/>
              <a:gd name="connsiteY16" fmla="*/ 2232680 h 4261505"/>
              <a:gd name="connsiteX17" fmla="*/ 572792 w 4352835"/>
              <a:gd name="connsiteY17" fmla="*/ 2280305 h 4261505"/>
              <a:gd name="connsiteX18" fmla="*/ 544217 w 4352835"/>
              <a:gd name="connsiteY18" fmla="*/ 2318405 h 4261505"/>
              <a:gd name="connsiteX19" fmla="*/ 487067 w 4352835"/>
              <a:gd name="connsiteY19" fmla="*/ 2327930 h 4261505"/>
              <a:gd name="connsiteX20" fmla="*/ 163217 w 4352835"/>
              <a:gd name="connsiteY20" fmla="*/ 2346980 h 4261505"/>
              <a:gd name="connsiteX21" fmla="*/ 115592 w 4352835"/>
              <a:gd name="connsiteY21" fmla="*/ 2366030 h 4261505"/>
              <a:gd name="connsiteX22" fmla="*/ 39392 w 4352835"/>
              <a:gd name="connsiteY22" fmla="*/ 2385080 h 4261505"/>
              <a:gd name="connsiteX23" fmla="*/ 29867 w 4352835"/>
              <a:gd name="connsiteY23" fmla="*/ 2451755 h 4261505"/>
              <a:gd name="connsiteX24" fmla="*/ 20342 w 4352835"/>
              <a:gd name="connsiteY24" fmla="*/ 2489855 h 4261505"/>
              <a:gd name="connsiteX25" fmla="*/ 10817 w 4352835"/>
              <a:gd name="connsiteY25" fmla="*/ 2537480 h 4261505"/>
              <a:gd name="connsiteX26" fmla="*/ 1292 w 4352835"/>
              <a:gd name="connsiteY26" fmla="*/ 2727980 h 4261505"/>
              <a:gd name="connsiteX27" fmla="*/ 10817 w 4352835"/>
              <a:gd name="connsiteY27" fmla="*/ 2804180 h 4261505"/>
              <a:gd name="connsiteX28" fmla="*/ 77492 w 4352835"/>
              <a:gd name="connsiteY28" fmla="*/ 2823230 h 4261505"/>
              <a:gd name="connsiteX29" fmla="*/ 163217 w 4352835"/>
              <a:gd name="connsiteY29" fmla="*/ 3004205 h 4261505"/>
              <a:gd name="connsiteX30" fmla="*/ 248942 w 4352835"/>
              <a:gd name="connsiteY30" fmla="*/ 3194705 h 4261505"/>
              <a:gd name="connsiteX31" fmla="*/ 287042 w 4352835"/>
              <a:gd name="connsiteY31" fmla="*/ 3261380 h 4261505"/>
              <a:gd name="connsiteX32" fmla="*/ 315617 w 4352835"/>
              <a:gd name="connsiteY32" fmla="*/ 3328055 h 4261505"/>
              <a:gd name="connsiteX33" fmla="*/ 353717 w 4352835"/>
              <a:gd name="connsiteY33" fmla="*/ 3432830 h 4261505"/>
              <a:gd name="connsiteX34" fmla="*/ 429917 w 4352835"/>
              <a:gd name="connsiteY34" fmla="*/ 3547130 h 4261505"/>
              <a:gd name="connsiteX35" fmla="*/ 487067 w 4352835"/>
              <a:gd name="connsiteY35" fmla="*/ 3642380 h 4261505"/>
              <a:gd name="connsiteX36" fmla="*/ 544217 w 4352835"/>
              <a:gd name="connsiteY36" fmla="*/ 3766205 h 4261505"/>
              <a:gd name="connsiteX37" fmla="*/ 753767 w 4352835"/>
              <a:gd name="connsiteY37" fmla="*/ 4023380 h 4261505"/>
              <a:gd name="connsiteX38" fmla="*/ 887117 w 4352835"/>
              <a:gd name="connsiteY38" fmla="*/ 4166255 h 4261505"/>
              <a:gd name="connsiteX39" fmla="*/ 963317 w 4352835"/>
              <a:gd name="connsiteY39" fmla="*/ 4232930 h 4261505"/>
              <a:gd name="connsiteX40" fmla="*/ 1010942 w 4352835"/>
              <a:gd name="connsiteY40" fmla="*/ 4261505 h 4261505"/>
              <a:gd name="connsiteX41" fmla="*/ 1172867 w 4352835"/>
              <a:gd name="connsiteY41" fmla="*/ 4099580 h 4261505"/>
              <a:gd name="connsiteX42" fmla="*/ 1363367 w 4352835"/>
              <a:gd name="connsiteY42" fmla="*/ 3928130 h 4261505"/>
              <a:gd name="connsiteX43" fmla="*/ 1477667 w 4352835"/>
              <a:gd name="connsiteY43" fmla="*/ 3813830 h 4261505"/>
              <a:gd name="connsiteX44" fmla="*/ 1630067 w 4352835"/>
              <a:gd name="connsiteY44" fmla="*/ 3690005 h 4261505"/>
              <a:gd name="connsiteX45" fmla="*/ 1706267 w 4352835"/>
              <a:gd name="connsiteY45" fmla="*/ 3613805 h 4261505"/>
              <a:gd name="connsiteX46" fmla="*/ 1769767 w 4352835"/>
              <a:gd name="connsiteY46" fmla="*/ 3458230 h 4261505"/>
              <a:gd name="connsiteX47" fmla="*/ 1890417 w 4352835"/>
              <a:gd name="connsiteY47" fmla="*/ 3337580 h 4261505"/>
              <a:gd name="connsiteX48" fmla="*/ 2153942 w 4352835"/>
              <a:gd name="connsiteY48" fmla="*/ 3118505 h 4261505"/>
              <a:gd name="connsiteX49" fmla="*/ 2306342 w 4352835"/>
              <a:gd name="connsiteY49" fmla="*/ 3004205 h 4261505"/>
              <a:gd name="connsiteX50" fmla="*/ 2553992 w 4352835"/>
              <a:gd name="connsiteY50" fmla="*/ 2861330 h 4261505"/>
              <a:gd name="connsiteX51" fmla="*/ 2887367 w 4352835"/>
              <a:gd name="connsiteY51" fmla="*/ 2699405 h 4261505"/>
              <a:gd name="connsiteX52" fmla="*/ 3081042 w 4352835"/>
              <a:gd name="connsiteY52" fmla="*/ 2645430 h 4261505"/>
              <a:gd name="connsiteX53" fmla="*/ 3582692 w 4352835"/>
              <a:gd name="connsiteY53" fmla="*/ 2670830 h 4261505"/>
              <a:gd name="connsiteX54" fmla="*/ 3874792 w 4352835"/>
              <a:gd name="connsiteY54" fmla="*/ 2693055 h 4261505"/>
              <a:gd name="connsiteX55" fmla="*/ 4185942 w 4352835"/>
              <a:gd name="connsiteY55" fmla="*/ 2699405 h 4261505"/>
              <a:gd name="connsiteX56" fmla="*/ 4335167 w 4352835"/>
              <a:gd name="connsiteY56" fmla="*/ 2693055 h 4261505"/>
              <a:gd name="connsiteX57" fmla="*/ 4347867 w 4352835"/>
              <a:gd name="connsiteY57" fmla="*/ 2658130 h 4261505"/>
              <a:gd name="connsiteX58" fmla="*/ 4316117 w 4352835"/>
              <a:gd name="connsiteY58" fmla="*/ 2537480 h 4261505"/>
              <a:gd name="connsiteX59" fmla="*/ 4265317 w 4352835"/>
              <a:gd name="connsiteY59" fmla="*/ 2442230 h 4261505"/>
              <a:gd name="connsiteX60" fmla="*/ 4144667 w 4352835"/>
              <a:gd name="connsiteY60" fmla="*/ 2118380 h 4261505"/>
              <a:gd name="connsiteX61" fmla="*/ 4039892 w 4352835"/>
              <a:gd name="connsiteY61" fmla="*/ 1715155 h 4261505"/>
              <a:gd name="connsiteX62" fmla="*/ 4008142 w 4352835"/>
              <a:gd name="connsiteY62" fmla="*/ 1645305 h 4261505"/>
              <a:gd name="connsiteX63" fmla="*/ 3804942 w 4352835"/>
              <a:gd name="connsiteY63" fmla="*/ 1680230 h 4261505"/>
              <a:gd name="connsiteX64" fmla="*/ 3487442 w 4352835"/>
              <a:gd name="connsiteY64" fmla="*/ 1743730 h 4261505"/>
              <a:gd name="connsiteX65" fmla="*/ 3233442 w 4352835"/>
              <a:gd name="connsiteY65" fmla="*/ 1762780 h 4261505"/>
              <a:gd name="connsiteX66" fmla="*/ 2490492 w 4352835"/>
              <a:gd name="connsiteY66" fmla="*/ 1791355 h 4261505"/>
              <a:gd name="connsiteX67" fmla="*/ 2474617 w 4352835"/>
              <a:gd name="connsiteY67" fmla="*/ 1569105 h 4261505"/>
              <a:gd name="connsiteX68" fmla="*/ 2480967 w 4352835"/>
              <a:gd name="connsiteY68" fmla="*/ 1308755 h 4261505"/>
              <a:gd name="connsiteX69" fmla="*/ 2496842 w 4352835"/>
              <a:gd name="connsiteY69" fmla="*/ 1105555 h 4261505"/>
              <a:gd name="connsiteX70" fmla="*/ 2639717 w 4352835"/>
              <a:gd name="connsiteY70" fmla="*/ 1042055 h 4261505"/>
              <a:gd name="connsiteX71" fmla="*/ 2798467 w 4352835"/>
              <a:gd name="connsiteY71" fmla="*/ 949980 h 4261505"/>
              <a:gd name="connsiteX72" fmla="*/ 2719092 w 4352835"/>
              <a:gd name="connsiteY72" fmla="*/ 530880 h 4261505"/>
              <a:gd name="connsiteX0" fmla="*/ 2719092 w 4352835"/>
              <a:gd name="connsiteY0" fmla="*/ 530880 h 4261505"/>
              <a:gd name="connsiteX1" fmla="*/ 2646067 w 4352835"/>
              <a:gd name="connsiteY1" fmla="*/ 181631 h 4261505"/>
              <a:gd name="connsiteX2" fmla="*/ 2553992 w 4352835"/>
              <a:gd name="connsiteY2" fmla="*/ 655 h 4261505"/>
              <a:gd name="connsiteX3" fmla="*/ 1925342 w 4352835"/>
              <a:gd name="connsiteY3" fmla="*/ 127655 h 4261505"/>
              <a:gd name="connsiteX4" fmla="*/ 1537992 w 4352835"/>
              <a:gd name="connsiteY4" fmla="*/ 302280 h 4261505"/>
              <a:gd name="connsiteX5" fmla="*/ 1245892 w 4352835"/>
              <a:gd name="connsiteY5" fmla="*/ 445155 h 4261505"/>
              <a:gd name="connsiteX6" fmla="*/ 871242 w 4352835"/>
              <a:gd name="connsiteY6" fmla="*/ 600730 h 4261505"/>
              <a:gd name="connsiteX7" fmla="*/ 417217 w 4352835"/>
              <a:gd name="connsiteY7" fmla="*/ 781705 h 4261505"/>
              <a:gd name="connsiteX8" fmla="*/ 515642 w 4352835"/>
              <a:gd name="connsiteY8" fmla="*/ 883305 h 4261505"/>
              <a:gd name="connsiteX9" fmla="*/ 810917 w 4352835"/>
              <a:gd name="connsiteY9" fmla="*/ 1315105 h 4261505"/>
              <a:gd name="connsiteX10" fmla="*/ 874417 w 4352835"/>
              <a:gd name="connsiteY10" fmla="*/ 1559580 h 4261505"/>
              <a:gd name="connsiteX11" fmla="*/ 985542 w 4352835"/>
              <a:gd name="connsiteY11" fmla="*/ 1743730 h 4261505"/>
              <a:gd name="connsiteX12" fmla="*/ 1179217 w 4352835"/>
              <a:gd name="connsiteY12" fmla="*/ 1985030 h 4261505"/>
              <a:gd name="connsiteX13" fmla="*/ 1049042 w 4352835"/>
              <a:gd name="connsiteY13" fmla="*/ 2061230 h 4261505"/>
              <a:gd name="connsiteX14" fmla="*/ 953792 w 4352835"/>
              <a:gd name="connsiteY14" fmla="*/ 2099330 h 4261505"/>
              <a:gd name="connsiteX15" fmla="*/ 763292 w 4352835"/>
              <a:gd name="connsiteY15" fmla="*/ 2185055 h 4261505"/>
              <a:gd name="connsiteX16" fmla="*/ 639467 w 4352835"/>
              <a:gd name="connsiteY16" fmla="*/ 2232680 h 4261505"/>
              <a:gd name="connsiteX17" fmla="*/ 572792 w 4352835"/>
              <a:gd name="connsiteY17" fmla="*/ 2280305 h 4261505"/>
              <a:gd name="connsiteX18" fmla="*/ 544217 w 4352835"/>
              <a:gd name="connsiteY18" fmla="*/ 2318405 h 4261505"/>
              <a:gd name="connsiteX19" fmla="*/ 487067 w 4352835"/>
              <a:gd name="connsiteY19" fmla="*/ 2327930 h 4261505"/>
              <a:gd name="connsiteX20" fmla="*/ 163217 w 4352835"/>
              <a:gd name="connsiteY20" fmla="*/ 2346980 h 4261505"/>
              <a:gd name="connsiteX21" fmla="*/ 115592 w 4352835"/>
              <a:gd name="connsiteY21" fmla="*/ 2366030 h 4261505"/>
              <a:gd name="connsiteX22" fmla="*/ 39392 w 4352835"/>
              <a:gd name="connsiteY22" fmla="*/ 2385080 h 4261505"/>
              <a:gd name="connsiteX23" fmla="*/ 29867 w 4352835"/>
              <a:gd name="connsiteY23" fmla="*/ 2451755 h 4261505"/>
              <a:gd name="connsiteX24" fmla="*/ 20342 w 4352835"/>
              <a:gd name="connsiteY24" fmla="*/ 2489855 h 4261505"/>
              <a:gd name="connsiteX25" fmla="*/ 10817 w 4352835"/>
              <a:gd name="connsiteY25" fmla="*/ 2537480 h 4261505"/>
              <a:gd name="connsiteX26" fmla="*/ 1292 w 4352835"/>
              <a:gd name="connsiteY26" fmla="*/ 2727980 h 4261505"/>
              <a:gd name="connsiteX27" fmla="*/ 10817 w 4352835"/>
              <a:gd name="connsiteY27" fmla="*/ 2804180 h 4261505"/>
              <a:gd name="connsiteX28" fmla="*/ 77492 w 4352835"/>
              <a:gd name="connsiteY28" fmla="*/ 2823230 h 4261505"/>
              <a:gd name="connsiteX29" fmla="*/ 163217 w 4352835"/>
              <a:gd name="connsiteY29" fmla="*/ 3004205 h 4261505"/>
              <a:gd name="connsiteX30" fmla="*/ 248942 w 4352835"/>
              <a:gd name="connsiteY30" fmla="*/ 3194705 h 4261505"/>
              <a:gd name="connsiteX31" fmla="*/ 287042 w 4352835"/>
              <a:gd name="connsiteY31" fmla="*/ 3261380 h 4261505"/>
              <a:gd name="connsiteX32" fmla="*/ 315617 w 4352835"/>
              <a:gd name="connsiteY32" fmla="*/ 3328055 h 4261505"/>
              <a:gd name="connsiteX33" fmla="*/ 353717 w 4352835"/>
              <a:gd name="connsiteY33" fmla="*/ 3432830 h 4261505"/>
              <a:gd name="connsiteX34" fmla="*/ 429917 w 4352835"/>
              <a:gd name="connsiteY34" fmla="*/ 3547130 h 4261505"/>
              <a:gd name="connsiteX35" fmla="*/ 487067 w 4352835"/>
              <a:gd name="connsiteY35" fmla="*/ 3642380 h 4261505"/>
              <a:gd name="connsiteX36" fmla="*/ 544217 w 4352835"/>
              <a:gd name="connsiteY36" fmla="*/ 3766205 h 4261505"/>
              <a:gd name="connsiteX37" fmla="*/ 753767 w 4352835"/>
              <a:gd name="connsiteY37" fmla="*/ 4023380 h 4261505"/>
              <a:gd name="connsiteX38" fmla="*/ 887117 w 4352835"/>
              <a:gd name="connsiteY38" fmla="*/ 4166255 h 4261505"/>
              <a:gd name="connsiteX39" fmla="*/ 963317 w 4352835"/>
              <a:gd name="connsiteY39" fmla="*/ 4232930 h 4261505"/>
              <a:gd name="connsiteX40" fmla="*/ 1010942 w 4352835"/>
              <a:gd name="connsiteY40" fmla="*/ 4261505 h 4261505"/>
              <a:gd name="connsiteX41" fmla="*/ 1172867 w 4352835"/>
              <a:gd name="connsiteY41" fmla="*/ 4099580 h 4261505"/>
              <a:gd name="connsiteX42" fmla="*/ 1363367 w 4352835"/>
              <a:gd name="connsiteY42" fmla="*/ 3928130 h 4261505"/>
              <a:gd name="connsiteX43" fmla="*/ 1477667 w 4352835"/>
              <a:gd name="connsiteY43" fmla="*/ 3813830 h 4261505"/>
              <a:gd name="connsiteX44" fmla="*/ 1630067 w 4352835"/>
              <a:gd name="connsiteY44" fmla="*/ 3690005 h 4261505"/>
              <a:gd name="connsiteX45" fmla="*/ 1623717 w 4352835"/>
              <a:gd name="connsiteY45" fmla="*/ 3613805 h 4261505"/>
              <a:gd name="connsiteX46" fmla="*/ 1769767 w 4352835"/>
              <a:gd name="connsiteY46" fmla="*/ 3458230 h 4261505"/>
              <a:gd name="connsiteX47" fmla="*/ 1890417 w 4352835"/>
              <a:gd name="connsiteY47" fmla="*/ 3337580 h 4261505"/>
              <a:gd name="connsiteX48" fmla="*/ 2153942 w 4352835"/>
              <a:gd name="connsiteY48" fmla="*/ 3118505 h 4261505"/>
              <a:gd name="connsiteX49" fmla="*/ 2306342 w 4352835"/>
              <a:gd name="connsiteY49" fmla="*/ 3004205 h 4261505"/>
              <a:gd name="connsiteX50" fmla="*/ 2553992 w 4352835"/>
              <a:gd name="connsiteY50" fmla="*/ 2861330 h 4261505"/>
              <a:gd name="connsiteX51" fmla="*/ 2887367 w 4352835"/>
              <a:gd name="connsiteY51" fmla="*/ 2699405 h 4261505"/>
              <a:gd name="connsiteX52" fmla="*/ 3081042 w 4352835"/>
              <a:gd name="connsiteY52" fmla="*/ 2645430 h 4261505"/>
              <a:gd name="connsiteX53" fmla="*/ 3582692 w 4352835"/>
              <a:gd name="connsiteY53" fmla="*/ 2670830 h 4261505"/>
              <a:gd name="connsiteX54" fmla="*/ 3874792 w 4352835"/>
              <a:gd name="connsiteY54" fmla="*/ 2693055 h 4261505"/>
              <a:gd name="connsiteX55" fmla="*/ 4185942 w 4352835"/>
              <a:gd name="connsiteY55" fmla="*/ 2699405 h 4261505"/>
              <a:gd name="connsiteX56" fmla="*/ 4335167 w 4352835"/>
              <a:gd name="connsiteY56" fmla="*/ 2693055 h 4261505"/>
              <a:gd name="connsiteX57" fmla="*/ 4347867 w 4352835"/>
              <a:gd name="connsiteY57" fmla="*/ 2658130 h 4261505"/>
              <a:gd name="connsiteX58" fmla="*/ 4316117 w 4352835"/>
              <a:gd name="connsiteY58" fmla="*/ 2537480 h 4261505"/>
              <a:gd name="connsiteX59" fmla="*/ 4265317 w 4352835"/>
              <a:gd name="connsiteY59" fmla="*/ 2442230 h 4261505"/>
              <a:gd name="connsiteX60" fmla="*/ 4144667 w 4352835"/>
              <a:gd name="connsiteY60" fmla="*/ 2118380 h 4261505"/>
              <a:gd name="connsiteX61" fmla="*/ 4039892 w 4352835"/>
              <a:gd name="connsiteY61" fmla="*/ 1715155 h 4261505"/>
              <a:gd name="connsiteX62" fmla="*/ 4008142 w 4352835"/>
              <a:gd name="connsiteY62" fmla="*/ 1645305 h 4261505"/>
              <a:gd name="connsiteX63" fmla="*/ 3804942 w 4352835"/>
              <a:gd name="connsiteY63" fmla="*/ 1680230 h 4261505"/>
              <a:gd name="connsiteX64" fmla="*/ 3487442 w 4352835"/>
              <a:gd name="connsiteY64" fmla="*/ 1743730 h 4261505"/>
              <a:gd name="connsiteX65" fmla="*/ 3233442 w 4352835"/>
              <a:gd name="connsiteY65" fmla="*/ 1762780 h 4261505"/>
              <a:gd name="connsiteX66" fmla="*/ 2490492 w 4352835"/>
              <a:gd name="connsiteY66" fmla="*/ 1791355 h 4261505"/>
              <a:gd name="connsiteX67" fmla="*/ 2474617 w 4352835"/>
              <a:gd name="connsiteY67" fmla="*/ 1569105 h 4261505"/>
              <a:gd name="connsiteX68" fmla="*/ 2480967 w 4352835"/>
              <a:gd name="connsiteY68" fmla="*/ 1308755 h 4261505"/>
              <a:gd name="connsiteX69" fmla="*/ 2496842 w 4352835"/>
              <a:gd name="connsiteY69" fmla="*/ 1105555 h 4261505"/>
              <a:gd name="connsiteX70" fmla="*/ 2639717 w 4352835"/>
              <a:gd name="connsiteY70" fmla="*/ 1042055 h 4261505"/>
              <a:gd name="connsiteX71" fmla="*/ 2798467 w 4352835"/>
              <a:gd name="connsiteY71" fmla="*/ 949980 h 4261505"/>
              <a:gd name="connsiteX72" fmla="*/ 2719092 w 4352835"/>
              <a:gd name="connsiteY72" fmla="*/ 530880 h 4261505"/>
              <a:gd name="connsiteX0" fmla="*/ 2719092 w 4352835"/>
              <a:gd name="connsiteY0" fmla="*/ 530880 h 4261505"/>
              <a:gd name="connsiteX1" fmla="*/ 2646067 w 4352835"/>
              <a:gd name="connsiteY1" fmla="*/ 181631 h 4261505"/>
              <a:gd name="connsiteX2" fmla="*/ 2553992 w 4352835"/>
              <a:gd name="connsiteY2" fmla="*/ 655 h 4261505"/>
              <a:gd name="connsiteX3" fmla="*/ 1925342 w 4352835"/>
              <a:gd name="connsiteY3" fmla="*/ 127655 h 4261505"/>
              <a:gd name="connsiteX4" fmla="*/ 1537992 w 4352835"/>
              <a:gd name="connsiteY4" fmla="*/ 302280 h 4261505"/>
              <a:gd name="connsiteX5" fmla="*/ 1245892 w 4352835"/>
              <a:gd name="connsiteY5" fmla="*/ 445155 h 4261505"/>
              <a:gd name="connsiteX6" fmla="*/ 871242 w 4352835"/>
              <a:gd name="connsiteY6" fmla="*/ 600730 h 4261505"/>
              <a:gd name="connsiteX7" fmla="*/ 417217 w 4352835"/>
              <a:gd name="connsiteY7" fmla="*/ 781705 h 4261505"/>
              <a:gd name="connsiteX8" fmla="*/ 515642 w 4352835"/>
              <a:gd name="connsiteY8" fmla="*/ 883305 h 4261505"/>
              <a:gd name="connsiteX9" fmla="*/ 810917 w 4352835"/>
              <a:gd name="connsiteY9" fmla="*/ 1315105 h 4261505"/>
              <a:gd name="connsiteX10" fmla="*/ 874417 w 4352835"/>
              <a:gd name="connsiteY10" fmla="*/ 1559580 h 4261505"/>
              <a:gd name="connsiteX11" fmla="*/ 985542 w 4352835"/>
              <a:gd name="connsiteY11" fmla="*/ 1743730 h 4261505"/>
              <a:gd name="connsiteX12" fmla="*/ 1179217 w 4352835"/>
              <a:gd name="connsiteY12" fmla="*/ 1985030 h 4261505"/>
              <a:gd name="connsiteX13" fmla="*/ 1049042 w 4352835"/>
              <a:gd name="connsiteY13" fmla="*/ 2061230 h 4261505"/>
              <a:gd name="connsiteX14" fmla="*/ 953792 w 4352835"/>
              <a:gd name="connsiteY14" fmla="*/ 2099330 h 4261505"/>
              <a:gd name="connsiteX15" fmla="*/ 763292 w 4352835"/>
              <a:gd name="connsiteY15" fmla="*/ 2185055 h 4261505"/>
              <a:gd name="connsiteX16" fmla="*/ 639467 w 4352835"/>
              <a:gd name="connsiteY16" fmla="*/ 2232680 h 4261505"/>
              <a:gd name="connsiteX17" fmla="*/ 572792 w 4352835"/>
              <a:gd name="connsiteY17" fmla="*/ 2280305 h 4261505"/>
              <a:gd name="connsiteX18" fmla="*/ 544217 w 4352835"/>
              <a:gd name="connsiteY18" fmla="*/ 2318405 h 4261505"/>
              <a:gd name="connsiteX19" fmla="*/ 487067 w 4352835"/>
              <a:gd name="connsiteY19" fmla="*/ 2327930 h 4261505"/>
              <a:gd name="connsiteX20" fmla="*/ 163217 w 4352835"/>
              <a:gd name="connsiteY20" fmla="*/ 2346980 h 4261505"/>
              <a:gd name="connsiteX21" fmla="*/ 115592 w 4352835"/>
              <a:gd name="connsiteY21" fmla="*/ 2366030 h 4261505"/>
              <a:gd name="connsiteX22" fmla="*/ 39392 w 4352835"/>
              <a:gd name="connsiteY22" fmla="*/ 2385080 h 4261505"/>
              <a:gd name="connsiteX23" fmla="*/ 29867 w 4352835"/>
              <a:gd name="connsiteY23" fmla="*/ 2451755 h 4261505"/>
              <a:gd name="connsiteX24" fmla="*/ 20342 w 4352835"/>
              <a:gd name="connsiteY24" fmla="*/ 2489855 h 4261505"/>
              <a:gd name="connsiteX25" fmla="*/ 10817 w 4352835"/>
              <a:gd name="connsiteY25" fmla="*/ 2537480 h 4261505"/>
              <a:gd name="connsiteX26" fmla="*/ 1292 w 4352835"/>
              <a:gd name="connsiteY26" fmla="*/ 2727980 h 4261505"/>
              <a:gd name="connsiteX27" fmla="*/ 10817 w 4352835"/>
              <a:gd name="connsiteY27" fmla="*/ 2804180 h 4261505"/>
              <a:gd name="connsiteX28" fmla="*/ 77492 w 4352835"/>
              <a:gd name="connsiteY28" fmla="*/ 2823230 h 4261505"/>
              <a:gd name="connsiteX29" fmla="*/ 163217 w 4352835"/>
              <a:gd name="connsiteY29" fmla="*/ 3004205 h 4261505"/>
              <a:gd name="connsiteX30" fmla="*/ 248942 w 4352835"/>
              <a:gd name="connsiteY30" fmla="*/ 3194705 h 4261505"/>
              <a:gd name="connsiteX31" fmla="*/ 287042 w 4352835"/>
              <a:gd name="connsiteY31" fmla="*/ 3261380 h 4261505"/>
              <a:gd name="connsiteX32" fmla="*/ 315617 w 4352835"/>
              <a:gd name="connsiteY32" fmla="*/ 3328055 h 4261505"/>
              <a:gd name="connsiteX33" fmla="*/ 353717 w 4352835"/>
              <a:gd name="connsiteY33" fmla="*/ 3432830 h 4261505"/>
              <a:gd name="connsiteX34" fmla="*/ 429917 w 4352835"/>
              <a:gd name="connsiteY34" fmla="*/ 3547130 h 4261505"/>
              <a:gd name="connsiteX35" fmla="*/ 487067 w 4352835"/>
              <a:gd name="connsiteY35" fmla="*/ 3642380 h 4261505"/>
              <a:gd name="connsiteX36" fmla="*/ 544217 w 4352835"/>
              <a:gd name="connsiteY36" fmla="*/ 3766205 h 4261505"/>
              <a:gd name="connsiteX37" fmla="*/ 753767 w 4352835"/>
              <a:gd name="connsiteY37" fmla="*/ 4023380 h 4261505"/>
              <a:gd name="connsiteX38" fmla="*/ 887117 w 4352835"/>
              <a:gd name="connsiteY38" fmla="*/ 4166255 h 4261505"/>
              <a:gd name="connsiteX39" fmla="*/ 963317 w 4352835"/>
              <a:gd name="connsiteY39" fmla="*/ 4232930 h 4261505"/>
              <a:gd name="connsiteX40" fmla="*/ 1010942 w 4352835"/>
              <a:gd name="connsiteY40" fmla="*/ 4261505 h 4261505"/>
              <a:gd name="connsiteX41" fmla="*/ 1172867 w 4352835"/>
              <a:gd name="connsiteY41" fmla="*/ 4099580 h 4261505"/>
              <a:gd name="connsiteX42" fmla="*/ 1363367 w 4352835"/>
              <a:gd name="connsiteY42" fmla="*/ 3928130 h 4261505"/>
              <a:gd name="connsiteX43" fmla="*/ 1477667 w 4352835"/>
              <a:gd name="connsiteY43" fmla="*/ 3813830 h 4261505"/>
              <a:gd name="connsiteX44" fmla="*/ 1630067 w 4352835"/>
              <a:gd name="connsiteY44" fmla="*/ 3690005 h 4261505"/>
              <a:gd name="connsiteX45" fmla="*/ 1769767 w 4352835"/>
              <a:gd name="connsiteY45" fmla="*/ 3458230 h 4261505"/>
              <a:gd name="connsiteX46" fmla="*/ 1890417 w 4352835"/>
              <a:gd name="connsiteY46" fmla="*/ 3337580 h 4261505"/>
              <a:gd name="connsiteX47" fmla="*/ 2153942 w 4352835"/>
              <a:gd name="connsiteY47" fmla="*/ 3118505 h 4261505"/>
              <a:gd name="connsiteX48" fmla="*/ 2306342 w 4352835"/>
              <a:gd name="connsiteY48" fmla="*/ 3004205 h 4261505"/>
              <a:gd name="connsiteX49" fmla="*/ 2553992 w 4352835"/>
              <a:gd name="connsiteY49" fmla="*/ 2861330 h 4261505"/>
              <a:gd name="connsiteX50" fmla="*/ 2887367 w 4352835"/>
              <a:gd name="connsiteY50" fmla="*/ 2699405 h 4261505"/>
              <a:gd name="connsiteX51" fmla="*/ 3081042 w 4352835"/>
              <a:gd name="connsiteY51" fmla="*/ 2645430 h 4261505"/>
              <a:gd name="connsiteX52" fmla="*/ 3582692 w 4352835"/>
              <a:gd name="connsiteY52" fmla="*/ 2670830 h 4261505"/>
              <a:gd name="connsiteX53" fmla="*/ 3874792 w 4352835"/>
              <a:gd name="connsiteY53" fmla="*/ 2693055 h 4261505"/>
              <a:gd name="connsiteX54" fmla="*/ 4185942 w 4352835"/>
              <a:gd name="connsiteY54" fmla="*/ 2699405 h 4261505"/>
              <a:gd name="connsiteX55" fmla="*/ 4335167 w 4352835"/>
              <a:gd name="connsiteY55" fmla="*/ 2693055 h 4261505"/>
              <a:gd name="connsiteX56" fmla="*/ 4347867 w 4352835"/>
              <a:gd name="connsiteY56" fmla="*/ 2658130 h 4261505"/>
              <a:gd name="connsiteX57" fmla="*/ 4316117 w 4352835"/>
              <a:gd name="connsiteY57" fmla="*/ 2537480 h 4261505"/>
              <a:gd name="connsiteX58" fmla="*/ 4265317 w 4352835"/>
              <a:gd name="connsiteY58" fmla="*/ 2442230 h 4261505"/>
              <a:gd name="connsiteX59" fmla="*/ 4144667 w 4352835"/>
              <a:gd name="connsiteY59" fmla="*/ 2118380 h 4261505"/>
              <a:gd name="connsiteX60" fmla="*/ 4039892 w 4352835"/>
              <a:gd name="connsiteY60" fmla="*/ 1715155 h 4261505"/>
              <a:gd name="connsiteX61" fmla="*/ 4008142 w 4352835"/>
              <a:gd name="connsiteY61" fmla="*/ 1645305 h 4261505"/>
              <a:gd name="connsiteX62" fmla="*/ 3804942 w 4352835"/>
              <a:gd name="connsiteY62" fmla="*/ 1680230 h 4261505"/>
              <a:gd name="connsiteX63" fmla="*/ 3487442 w 4352835"/>
              <a:gd name="connsiteY63" fmla="*/ 1743730 h 4261505"/>
              <a:gd name="connsiteX64" fmla="*/ 3233442 w 4352835"/>
              <a:gd name="connsiteY64" fmla="*/ 1762780 h 4261505"/>
              <a:gd name="connsiteX65" fmla="*/ 2490492 w 4352835"/>
              <a:gd name="connsiteY65" fmla="*/ 1791355 h 4261505"/>
              <a:gd name="connsiteX66" fmla="*/ 2474617 w 4352835"/>
              <a:gd name="connsiteY66" fmla="*/ 1569105 h 4261505"/>
              <a:gd name="connsiteX67" fmla="*/ 2480967 w 4352835"/>
              <a:gd name="connsiteY67" fmla="*/ 1308755 h 4261505"/>
              <a:gd name="connsiteX68" fmla="*/ 2496842 w 4352835"/>
              <a:gd name="connsiteY68" fmla="*/ 1105555 h 4261505"/>
              <a:gd name="connsiteX69" fmla="*/ 2639717 w 4352835"/>
              <a:gd name="connsiteY69" fmla="*/ 1042055 h 4261505"/>
              <a:gd name="connsiteX70" fmla="*/ 2798467 w 4352835"/>
              <a:gd name="connsiteY70" fmla="*/ 949980 h 4261505"/>
              <a:gd name="connsiteX71" fmla="*/ 2719092 w 4352835"/>
              <a:gd name="connsiteY71" fmla="*/ 530880 h 4261505"/>
              <a:gd name="connsiteX0" fmla="*/ 2719092 w 4352835"/>
              <a:gd name="connsiteY0" fmla="*/ 530880 h 4261505"/>
              <a:gd name="connsiteX1" fmla="*/ 2646067 w 4352835"/>
              <a:gd name="connsiteY1" fmla="*/ 181631 h 4261505"/>
              <a:gd name="connsiteX2" fmla="*/ 2553992 w 4352835"/>
              <a:gd name="connsiteY2" fmla="*/ 655 h 4261505"/>
              <a:gd name="connsiteX3" fmla="*/ 1925342 w 4352835"/>
              <a:gd name="connsiteY3" fmla="*/ 127655 h 4261505"/>
              <a:gd name="connsiteX4" fmla="*/ 1537992 w 4352835"/>
              <a:gd name="connsiteY4" fmla="*/ 302280 h 4261505"/>
              <a:gd name="connsiteX5" fmla="*/ 1245892 w 4352835"/>
              <a:gd name="connsiteY5" fmla="*/ 445155 h 4261505"/>
              <a:gd name="connsiteX6" fmla="*/ 871242 w 4352835"/>
              <a:gd name="connsiteY6" fmla="*/ 600730 h 4261505"/>
              <a:gd name="connsiteX7" fmla="*/ 417217 w 4352835"/>
              <a:gd name="connsiteY7" fmla="*/ 781705 h 4261505"/>
              <a:gd name="connsiteX8" fmla="*/ 515642 w 4352835"/>
              <a:gd name="connsiteY8" fmla="*/ 883305 h 4261505"/>
              <a:gd name="connsiteX9" fmla="*/ 810917 w 4352835"/>
              <a:gd name="connsiteY9" fmla="*/ 1315105 h 4261505"/>
              <a:gd name="connsiteX10" fmla="*/ 874417 w 4352835"/>
              <a:gd name="connsiteY10" fmla="*/ 1559580 h 4261505"/>
              <a:gd name="connsiteX11" fmla="*/ 985542 w 4352835"/>
              <a:gd name="connsiteY11" fmla="*/ 1743730 h 4261505"/>
              <a:gd name="connsiteX12" fmla="*/ 1179217 w 4352835"/>
              <a:gd name="connsiteY12" fmla="*/ 1985030 h 4261505"/>
              <a:gd name="connsiteX13" fmla="*/ 1049042 w 4352835"/>
              <a:gd name="connsiteY13" fmla="*/ 2061230 h 4261505"/>
              <a:gd name="connsiteX14" fmla="*/ 953792 w 4352835"/>
              <a:gd name="connsiteY14" fmla="*/ 2099330 h 4261505"/>
              <a:gd name="connsiteX15" fmla="*/ 763292 w 4352835"/>
              <a:gd name="connsiteY15" fmla="*/ 2185055 h 4261505"/>
              <a:gd name="connsiteX16" fmla="*/ 639467 w 4352835"/>
              <a:gd name="connsiteY16" fmla="*/ 2232680 h 4261505"/>
              <a:gd name="connsiteX17" fmla="*/ 572792 w 4352835"/>
              <a:gd name="connsiteY17" fmla="*/ 2280305 h 4261505"/>
              <a:gd name="connsiteX18" fmla="*/ 544217 w 4352835"/>
              <a:gd name="connsiteY18" fmla="*/ 2318405 h 4261505"/>
              <a:gd name="connsiteX19" fmla="*/ 487067 w 4352835"/>
              <a:gd name="connsiteY19" fmla="*/ 2327930 h 4261505"/>
              <a:gd name="connsiteX20" fmla="*/ 163217 w 4352835"/>
              <a:gd name="connsiteY20" fmla="*/ 2346980 h 4261505"/>
              <a:gd name="connsiteX21" fmla="*/ 115592 w 4352835"/>
              <a:gd name="connsiteY21" fmla="*/ 2366030 h 4261505"/>
              <a:gd name="connsiteX22" fmla="*/ 39392 w 4352835"/>
              <a:gd name="connsiteY22" fmla="*/ 2385080 h 4261505"/>
              <a:gd name="connsiteX23" fmla="*/ 29867 w 4352835"/>
              <a:gd name="connsiteY23" fmla="*/ 2451755 h 4261505"/>
              <a:gd name="connsiteX24" fmla="*/ 20342 w 4352835"/>
              <a:gd name="connsiteY24" fmla="*/ 2489855 h 4261505"/>
              <a:gd name="connsiteX25" fmla="*/ 10817 w 4352835"/>
              <a:gd name="connsiteY25" fmla="*/ 2537480 h 4261505"/>
              <a:gd name="connsiteX26" fmla="*/ 1292 w 4352835"/>
              <a:gd name="connsiteY26" fmla="*/ 2727980 h 4261505"/>
              <a:gd name="connsiteX27" fmla="*/ 10817 w 4352835"/>
              <a:gd name="connsiteY27" fmla="*/ 2804180 h 4261505"/>
              <a:gd name="connsiteX28" fmla="*/ 77492 w 4352835"/>
              <a:gd name="connsiteY28" fmla="*/ 2823230 h 4261505"/>
              <a:gd name="connsiteX29" fmla="*/ 163217 w 4352835"/>
              <a:gd name="connsiteY29" fmla="*/ 3004205 h 4261505"/>
              <a:gd name="connsiteX30" fmla="*/ 248942 w 4352835"/>
              <a:gd name="connsiteY30" fmla="*/ 3194705 h 4261505"/>
              <a:gd name="connsiteX31" fmla="*/ 287042 w 4352835"/>
              <a:gd name="connsiteY31" fmla="*/ 3261380 h 4261505"/>
              <a:gd name="connsiteX32" fmla="*/ 315617 w 4352835"/>
              <a:gd name="connsiteY32" fmla="*/ 3328055 h 4261505"/>
              <a:gd name="connsiteX33" fmla="*/ 353717 w 4352835"/>
              <a:gd name="connsiteY33" fmla="*/ 3432830 h 4261505"/>
              <a:gd name="connsiteX34" fmla="*/ 429917 w 4352835"/>
              <a:gd name="connsiteY34" fmla="*/ 3547130 h 4261505"/>
              <a:gd name="connsiteX35" fmla="*/ 487067 w 4352835"/>
              <a:gd name="connsiteY35" fmla="*/ 3642380 h 4261505"/>
              <a:gd name="connsiteX36" fmla="*/ 544217 w 4352835"/>
              <a:gd name="connsiteY36" fmla="*/ 3766205 h 4261505"/>
              <a:gd name="connsiteX37" fmla="*/ 753767 w 4352835"/>
              <a:gd name="connsiteY37" fmla="*/ 4023380 h 4261505"/>
              <a:gd name="connsiteX38" fmla="*/ 887117 w 4352835"/>
              <a:gd name="connsiteY38" fmla="*/ 4166255 h 4261505"/>
              <a:gd name="connsiteX39" fmla="*/ 963317 w 4352835"/>
              <a:gd name="connsiteY39" fmla="*/ 4232930 h 4261505"/>
              <a:gd name="connsiteX40" fmla="*/ 1010942 w 4352835"/>
              <a:gd name="connsiteY40" fmla="*/ 4261505 h 4261505"/>
              <a:gd name="connsiteX41" fmla="*/ 1172867 w 4352835"/>
              <a:gd name="connsiteY41" fmla="*/ 4099580 h 4261505"/>
              <a:gd name="connsiteX42" fmla="*/ 1363367 w 4352835"/>
              <a:gd name="connsiteY42" fmla="*/ 3928130 h 4261505"/>
              <a:gd name="connsiteX43" fmla="*/ 1477667 w 4352835"/>
              <a:gd name="connsiteY43" fmla="*/ 3813830 h 4261505"/>
              <a:gd name="connsiteX44" fmla="*/ 1630067 w 4352835"/>
              <a:gd name="connsiteY44" fmla="*/ 3686830 h 4261505"/>
              <a:gd name="connsiteX45" fmla="*/ 1769767 w 4352835"/>
              <a:gd name="connsiteY45" fmla="*/ 3458230 h 4261505"/>
              <a:gd name="connsiteX46" fmla="*/ 1890417 w 4352835"/>
              <a:gd name="connsiteY46" fmla="*/ 3337580 h 4261505"/>
              <a:gd name="connsiteX47" fmla="*/ 2153942 w 4352835"/>
              <a:gd name="connsiteY47" fmla="*/ 3118505 h 4261505"/>
              <a:gd name="connsiteX48" fmla="*/ 2306342 w 4352835"/>
              <a:gd name="connsiteY48" fmla="*/ 3004205 h 4261505"/>
              <a:gd name="connsiteX49" fmla="*/ 2553992 w 4352835"/>
              <a:gd name="connsiteY49" fmla="*/ 2861330 h 4261505"/>
              <a:gd name="connsiteX50" fmla="*/ 2887367 w 4352835"/>
              <a:gd name="connsiteY50" fmla="*/ 2699405 h 4261505"/>
              <a:gd name="connsiteX51" fmla="*/ 3081042 w 4352835"/>
              <a:gd name="connsiteY51" fmla="*/ 2645430 h 4261505"/>
              <a:gd name="connsiteX52" fmla="*/ 3582692 w 4352835"/>
              <a:gd name="connsiteY52" fmla="*/ 2670830 h 4261505"/>
              <a:gd name="connsiteX53" fmla="*/ 3874792 w 4352835"/>
              <a:gd name="connsiteY53" fmla="*/ 2693055 h 4261505"/>
              <a:gd name="connsiteX54" fmla="*/ 4185942 w 4352835"/>
              <a:gd name="connsiteY54" fmla="*/ 2699405 h 4261505"/>
              <a:gd name="connsiteX55" fmla="*/ 4335167 w 4352835"/>
              <a:gd name="connsiteY55" fmla="*/ 2693055 h 4261505"/>
              <a:gd name="connsiteX56" fmla="*/ 4347867 w 4352835"/>
              <a:gd name="connsiteY56" fmla="*/ 2658130 h 4261505"/>
              <a:gd name="connsiteX57" fmla="*/ 4316117 w 4352835"/>
              <a:gd name="connsiteY57" fmla="*/ 2537480 h 4261505"/>
              <a:gd name="connsiteX58" fmla="*/ 4265317 w 4352835"/>
              <a:gd name="connsiteY58" fmla="*/ 2442230 h 4261505"/>
              <a:gd name="connsiteX59" fmla="*/ 4144667 w 4352835"/>
              <a:gd name="connsiteY59" fmla="*/ 2118380 h 4261505"/>
              <a:gd name="connsiteX60" fmla="*/ 4039892 w 4352835"/>
              <a:gd name="connsiteY60" fmla="*/ 1715155 h 4261505"/>
              <a:gd name="connsiteX61" fmla="*/ 4008142 w 4352835"/>
              <a:gd name="connsiteY61" fmla="*/ 1645305 h 4261505"/>
              <a:gd name="connsiteX62" fmla="*/ 3804942 w 4352835"/>
              <a:gd name="connsiteY62" fmla="*/ 1680230 h 4261505"/>
              <a:gd name="connsiteX63" fmla="*/ 3487442 w 4352835"/>
              <a:gd name="connsiteY63" fmla="*/ 1743730 h 4261505"/>
              <a:gd name="connsiteX64" fmla="*/ 3233442 w 4352835"/>
              <a:gd name="connsiteY64" fmla="*/ 1762780 h 4261505"/>
              <a:gd name="connsiteX65" fmla="*/ 2490492 w 4352835"/>
              <a:gd name="connsiteY65" fmla="*/ 1791355 h 4261505"/>
              <a:gd name="connsiteX66" fmla="*/ 2474617 w 4352835"/>
              <a:gd name="connsiteY66" fmla="*/ 1569105 h 4261505"/>
              <a:gd name="connsiteX67" fmla="*/ 2480967 w 4352835"/>
              <a:gd name="connsiteY67" fmla="*/ 1308755 h 4261505"/>
              <a:gd name="connsiteX68" fmla="*/ 2496842 w 4352835"/>
              <a:gd name="connsiteY68" fmla="*/ 1105555 h 4261505"/>
              <a:gd name="connsiteX69" fmla="*/ 2639717 w 4352835"/>
              <a:gd name="connsiteY69" fmla="*/ 1042055 h 4261505"/>
              <a:gd name="connsiteX70" fmla="*/ 2798467 w 4352835"/>
              <a:gd name="connsiteY70" fmla="*/ 949980 h 4261505"/>
              <a:gd name="connsiteX71" fmla="*/ 2719092 w 4352835"/>
              <a:gd name="connsiteY71" fmla="*/ 530880 h 4261505"/>
              <a:gd name="connsiteX0" fmla="*/ 2719092 w 4352835"/>
              <a:gd name="connsiteY0" fmla="*/ 530880 h 4261505"/>
              <a:gd name="connsiteX1" fmla="*/ 2646067 w 4352835"/>
              <a:gd name="connsiteY1" fmla="*/ 181631 h 4261505"/>
              <a:gd name="connsiteX2" fmla="*/ 2553992 w 4352835"/>
              <a:gd name="connsiteY2" fmla="*/ 655 h 4261505"/>
              <a:gd name="connsiteX3" fmla="*/ 1925342 w 4352835"/>
              <a:gd name="connsiteY3" fmla="*/ 127655 h 4261505"/>
              <a:gd name="connsiteX4" fmla="*/ 1537992 w 4352835"/>
              <a:gd name="connsiteY4" fmla="*/ 302280 h 4261505"/>
              <a:gd name="connsiteX5" fmla="*/ 1245892 w 4352835"/>
              <a:gd name="connsiteY5" fmla="*/ 445155 h 4261505"/>
              <a:gd name="connsiteX6" fmla="*/ 871242 w 4352835"/>
              <a:gd name="connsiteY6" fmla="*/ 600730 h 4261505"/>
              <a:gd name="connsiteX7" fmla="*/ 417217 w 4352835"/>
              <a:gd name="connsiteY7" fmla="*/ 781705 h 4261505"/>
              <a:gd name="connsiteX8" fmla="*/ 515642 w 4352835"/>
              <a:gd name="connsiteY8" fmla="*/ 883305 h 4261505"/>
              <a:gd name="connsiteX9" fmla="*/ 810917 w 4352835"/>
              <a:gd name="connsiteY9" fmla="*/ 1315105 h 4261505"/>
              <a:gd name="connsiteX10" fmla="*/ 874417 w 4352835"/>
              <a:gd name="connsiteY10" fmla="*/ 1559580 h 4261505"/>
              <a:gd name="connsiteX11" fmla="*/ 985542 w 4352835"/>
              <a:gd name="connsiteY11" fmla="*/ 1743730 h 4261505"/>
              <a:gd name="connsiteX12" fmla="*/ 1179217 w 4352835"/>
              <a:gd name="connsiteY12" fmla="*/ 1985030 h 4261505"/>
              <a:gd name="connsiteX13" fmla="*/ 1049042 w 4352835"/>
              <a:gd name="connsiteY13" fmla="*/ 2061230 h 4261505"/>
              <a:gd name="connsiteX14" fmla="*/ 953792 w 4352835"/>
              <a:gd name="connsiteY14" fmla="*/ 2099330 h 4261505"/>
              <a:gd name="connsiteX15" fmla="*/ 763292 w 4352835"/>
              <a:gd name="connsiteY15" fmla="*/ 2185055 h 4261505"/>
              <a:gd name="connsiteX16" fmla="*/ 639467 w 4352835"/>
              <a:gd name="connsiteY16" fmla="*/ 2232680 h 4261505"/>
              <a:gd name="connsiteX17" fmla="*/ 572792 w 4352835"/>
              <a:gd name="connsiteY17" fmla="*/ 2280305 h 4261505"/>
              <a:gd name="connsiteX18" fmla="*/ 544217 w 4352835"/>
              <a:gd name="connsiteY18" fmla="*/ 2318405 h 4261505"/>
              <a:gd name="connsiteX19" fmla="*/ 487067 w 4352835"/>
              <a:gd name="connsiteY19" fmla="*/ 2327930 h 4261505"/>
              <a:gd name="connsiteX20" fmla="*/ 163217 w 4352835"/>
              <a:gd name="connsiteY20" fmla="*/ 2346980 h 4261505"/>
              <a:gd name="connsiteX21" fmla="*/ 115592 w 4352835"/>
              <a:gd name="connsiteY21" fmla="*/ 2366030 h 4261505"/>
              <a:gd name="connsiteX22" fmla="*/ 39392 w 4352835"/>
              <a:gd name="connsiteY22" fmla="*/ 2385080 h 4261505"/>
              <a:gd name="connsiteX23" fmla="*/ 29867 w 4352835"/>
              <a:gd name="connsiteY23" fmla="*/ 2451755 h 4261505"/>
              <a:gd name="connsiteX24" fmla="*/ 20342 w 4352835"/>
              <a:gd name="connsiteY24" fmla="*/ 2489855 h 4261505"/>
              <a:gd name="connsiteX25" fmla="*/ 10817 w 4352835"/>
              <a:gd name="connsiteY25" fmla="*/ 2537480 h 4261505"/>
              <a:gd name="connsiteX26" fmla="*/ 1292 w 4352835"/>
              <a:gd name="connsiteY26" fmla="*/ 2727980 h 4261505"/>
              <a:gd name="connsiteX27" fmla="*/ 10817 w 4352835"/>
              <a:gd name="connsiteY27" fmla="*/ 2804180 h 4261505"/>
              <a:gd name="connsiteX28" fmla="*/ 77492 w 4352835"/>
              <a:gd name="connsiteY28" fmla="*/ 2823230 h 4261505"/>
              <a:gd name="connsiteX29" fmla="*/ 163217 w 4352835"/>
              <a:gd name="connsiteY29" fmla="*/ 3004205 h 4261505"/>
              <a:gd name="connsiteX30" fmla="*/ 248942 w 4352835"/>
              <a:gd name="connsiteY30" fmla="*/ 3194705 h 4261505"/>
              <a:gd name="connsiteX31" fmla="*/ 287042 w 4352835"/>
              <a:gd name="connsiteY31" fmla="*/ 3261380 h 4261505"/>
              <a:gd name="connsiteX32" fmla="*/ 315617 w 4352835"/>
              <a:gd name="connsiteY32" fmla="*/ 3328055 h 4261505"/>
              <a:gd name="connsiteX33" fmla="*/ 353717 w 4352835"/>
              <a:gd name="connsiteY33" fmla="*/ 3432830 h 4261505"/>
              <a:gd name="connsiteX34" fmla="*/ 429917 w 4352835"/>
              <a:gd name="connsiteY34" fmla="*/ 3547130 h 4261505"/>
              <a:gd name="connsiteX35" fmla="*/ 487067 w 4352835"/>
              <a:gd name="connsiteY35" fmla="*/ 3642380 h 4261505"/>
              <a:gd name="connsiteX36" fmla="*/ 544217 w 4352835"/>
              <a:gd name="connsiteY36" fmla="*/ 3766205 h 4261505"/>
              <a:gd name="connsiteX37" fmla="*/ 753767 w 4352835"/>
              <a:gd name="connsiteY37" fmla="*/ 4023380 h 4261505"/>
              <a:gd name="connsiteX38" fmla="*/ 887117 w 4352835"/>
              <a:gd name="connsiteY38" fmla="*/ 4166255 h 4261505"/>
              <a:gd name="connsiteX39" fmla="*/ 963317 w 4352835"/>
              <a:gd name="connsiteY39" fmla="*/ 4232930 h 4261505"/>
              <a:gd name="connsiteX40" fmla="*/ 1010942 w 4352835"/>
              <a:gd name="connsiteY40" fmla="*/ 4261505 h 4261505"/>
              <a:gd name="connsiteX41" fmla="*/ 1172867 w 4352835"/>
              <a:gd name="connsiteY41" fmla="*/ 4099580 h 4261505"/>
              <a:gd name="connsiteX42" fmla="*/ 1363367 w 4352835"/>
              <a:gd name="connsiteY42" fmla="*/ 3928130 h 4261505"/>
              <a:gd name="connsiteX43" fmla="*/ 1477667 w 4352835"/>
              <a:gd name="connsiteY43" fmla="*/ 3813830 h 4261505"/>
              <a:gd name="connsiteX44" fmla="*/ 1769767 w 4352835"/>
              <a:gd name="connsiteY44" fmla="*/ 3458230 h 4261505"/>
              <a:gd name="connsiteX45" fmla="*/ 1890417 w 4352835"/>
              <a:gd name="connsiteY45" fmla="*/ 3337580 h 4261505"/>
              <a:gd name="connsiteX46" fmla="*/ 2153942 w 4352835"/>
              <a:gd name="connsiteY46" fmla="*/ 3118505 h 4261505"/>
              <a:gd name="connsiteX47" fmla="*/ 2306342 w 4352835"/>
              <a:gd name="connsiteY47" fmla="*/ 3004205 h 4261505"/>
              <a:gd name="connsiteX48" fmla="*/ 2553992 w 4352835"/>
              <a:gd name="connsiteY48" fmla="*/ 2861330 h 4261505"/>
              <a:gd name="connsiteX49" fmla="*/ 2887367 w 4352835"/>
              <a:gd name="connsiteY49" fmla="*/ 2699405 h 4261505"/>
              <a:gd name="connsiteX50" fmla="*/ 3081042 w 4352835"/>
              <a:gd name="connsiteY50" fmla="*/ 2645430 h 4261505"/>
              <a:gd name="connsiteX51" fmla="*/ 3582692 w 4352835"/>
              <a:gd name="connsiteY51" fmla="*/ 2670830 h 4261505"/>
              <a:gd name="connsiteX52" fmla="*/ 3874792 w 4352835"/>
              <a:gd name="connsiteY52" fmla="*/ 2693055 h 4261505"/>
              <a:gd name="connsiteX53" fmla="*/ 4185942 w 4352835"/>
              <a:gd name="connsiteY53" fmla="*/ 2699405 h 4261505"/>
              <a:gd name="connsiteX54" fmla="*/ 4335167 w 4352835"/>
              <a:gd name="connsiteY54" fmla="*/ 2693055 h 4261505"/>
              <a:gd name="connsiteX55" fmla="*/ 4347867 w 4352835"/>
              <a:gd name="connsiteY55" fmla="*/ 2658130 h 4261505"/>
              <a:gd name="connsiteX56" fmla="*/ 4316117 w 4352835"/>
              <a:gd name="connsiteY56" fmla="*/ 2537480 h 4261505"/>
              <a:gd name="connsiteX57" fmla="*/ 4265317 w 4352835"/>
              <a:gd name="connsiteY57" fmla="*/ 2442230 h 4261505"/>
              <a:gd name="connsiteX58" fmla="*/ 4144667 w 4352835"/>
              <a:gd name="connsiteY58" fmla="*/ 2118380 h 4261505"/>
              <a:gd name="connsiteX59" fmla="*/ 4039892 w 4352835"/>
              <a:gd name="connsiteY59" fmla="*/ 1715155 h 4261505"/>
              <a:gd name="connsiteX60" fmla="*/ 4008142 w 4352835"/>
              <a:gd name="connsiteY60" fmla="*/ 1645305 h 4261505"/>
              <a:gd name="connsiteX61" fmla="*/ 3804942 w 4352835"/>
              <a:gd name="connsiteY61" fmla="*/ 1680230 h 4261505"/>
              <a:gd name="connsiteX62" fmla="*/ 3487442 w 4352835"/>
              <a:gd name="connsiteY62" fmla="*/ 1743730 h 4261505"/>
              <a:gd name="connsiteX63" fmla="*/ 3233442 w 4352835"/>
              <a:gd name="connsiteY63" fmla="*/ 1762780 h 4261505"/>
              <a:gd name="connsiteX64" fmla="*/ 2490492 w 4352835"/>
              <a:gd name="connsiteY64" fmla="*/ 1791355 h 4261505"/>
              <a:gd name="connsiteX65" fmla="*/ 2474617 w 4352835"/>
              <a:gd name="connsiteY65" fmla="*/ 1569105 h 4261505"/>
              <a:gd name="connsiteX66" fmla="*/ 2480967 w 4352835"/>
              <a:gd name="connsiteY66" fmla="*/ 1308755 h 4261505"/>
              <a:gd name="connsiteX67" fmla="*/ 2496842 w 4352835"/>
              <a:gd name="connsiteY67" fmla="*/ 1105555 h 4261505"/>
              <a:gd name="connsiteX68" fmla="*/ 2639717 w 4352835"/>
              <a:gd name="connsiteY68" fmla="*/ 1042055 h 4261505"/>
              <a:gd name="connsiteX69" fmla="*/ 2798467 w 4352835"/>
              <a:gd name="connsiteY69" fmla="*/ 949980 h 4261505"/>
              <a:gd name="connsiteX70" fmla="*/ 2719092 w 4352835"/>
              <a:gd name="connsiteY70" fmla="*/ 530880 h 4261505"/>
              <a:gd name="connsiteX0" fmla="*/ 2719092 w 4352835"/>
              <a:gd name="connsiteY0" fmla="*/ 530880 h 4261505"/>
              <a:gd name="connsiteX1" fmla="*/ 2646067 w 4352835"/>
              <a:gd name="connsiteY1" fmla="*/ 181631 h 4261505"/>
              <a:gd name="connsiteX2" fmla="*/ 2553992 w 4352835"/>
              <a:gd name="connsiteY2" fmla="*/ 655 h 4261505"/>
              <a:gd name="connsiteX3" fmla="*/ 1925342 w 4352835"/>
              <a:gd name="connsiteY3" fmla="*/ 127655 h 4261505"/>
              <a:gd name="connsiteX4" fmla="*/ 1537992 w 4352835"/>
              <a:gd name="connsiteY4" fmla="*/ 302280 h 4261505"/>
              <a:gd name="connsiteX5" fmla="*/ 1245892 w 4352835"/>
              <a:gd name="connsiteY5" fmla="*/ 445155 h 4261505"/>
              <a:gd name="connsiteX6" fmla="*/ 871242 w 4352835"/>
              <a:gd name="connsiteY6" fmla="*/ 600730 h 4261505"/>
              <a:gd name="connsiteX7" fmla="*/ 417217 w 4352835"/>
              <a:gd name="connsiteY7" fmla="*/ 781705 h 4261505"/>
              <a:gd name="connsiteX8" fmla="*/ 515642 w 4352835"/>
              <a:gd name="connsiteY8" fmla="*/ 883305 h 4261505"/>
              <a:gd name="connsiteX9" fmla="*/ 810917 w 4352835"/>
              <a:gd name="connsiteY9" fmla="*/ 1315105 h 4261505"/>
              <a:gd name="connsiteX10" fmla="*/ 874417 w 4352835"/>
              <a:gd name="connsiteY10" fmla="*/ 1559580 h 4261505"/>
              <a:gd name="connsiteX11" fmla="*/ 985542 w 4352835"/>
              <a:gd name="connsiteY11" fmla="*/ 1743730 h 4261505"/>
              <a:gd name="connsiteX12" fmla="*/ 1179217 w 4352835"/>
              <a:gd name="connsiteY12" fmla="*/ 1985030 h 4261505"/>
              <a:gd name="connsiteX13" fmla="*/ 1049042 w 4352835"/>
              <a:gd name="connsiteY13" fmla="*/ 2061230 h 4261505"/>
              <a:gd name="connsiteX14" fmla="*/ 953792 w 4352835"/>
              <a:gd name="connsiteY14" fmla="*/ 2099330 h 4261505"/>
              <a:gd name="connsiteX15" fmla="*/ 763292 w 4352835"/>
              <a:gd name="connsiteY15" fmla="*/ 2185055 h 4261505"/>
              <a:gd name="connsiteX16" fmla="*/ 639467 w 4352835"/>
              <a:gd name="connsiteY16" fmla="*/ 2232680 h 4261505"/>
              <a:gd name="connsiteX17" fmla="*/ 572792 w 4352835"/>
              <a:gd name="connsiteY17" fmla="*/ 2280305 h 4261505"/>
              <a:gd name="connsiteX18" fmla="*/ 544217 w 4352835"/>
              <a:gd name="connsiteY18" fmla="*/ 2318405 h 4261505"/>
              <a:gd name="connsiteX19" fmla="*/ 487067 w 4352835"/>
              <a:gd name="connsiteY19" fmla="*/ 2327930 h 4261505"/>
              <a:gd name="connsiteX20" fmla="*/ 163217 w 4352835"/>
              <a:gd name="connsiteY20" fmla="*/ 2346980 h 4261505"/>
              <a:gd name="connsiteX21" fmla="*/ 115592 w 4352835"/>
              <a:gd name="connsiteY21" fmla="*/ 2366030 h 4261505"/>
              <a:gd name="connsiteX22" fmla="*/ 39392 w 4352835"/>
              <a:gd name="connsiteY22" fmla="*/ 2385080 h 4261505"/>
              <a:gd name="connsiteX23" fmla="*/ 29867 w 4352835"/>
              <a:gd name="connsiteY23" fmla="*/ 2451755 h 4261505"/>
              <a:gd name="connsiteX24" fmla="*/ 20342 w 4352835"/>
              <a:gd name="connsiteY24" fmla="*/ 2489855 h 4261505"/>
              <a:gd name="connsiteX25" fmla="*/ 10817 w 4352835"/>
              <a:gd name="connsiteY25" fmla="*/ 2537480 h 4261505"/>
              <a:gd name="connsiteX26" fmla="*/ 1292 w 4352835"/>
              <a:gd name="connsiteY26" fmla="*/ 2727980 h 4261505"/>
              <a:gd name="connsiteX27" fmla="*/ 10817 w 4352835"/>
              <a:gd name="connsiteY27" fmla="*/ 2804180 h 4261505"/>
              <a:gd name="connsiteX28" fmla="*/ 77492 w 4352835"/>
              <a:gd name="connsiteY28" fmla="*/ 2823230 h 4261505"/>
              <a:gd name="connsiteX29" fmla="*/ 163217 w 4352835"/>
              <a:gd name="connsiteY29" fmla="*/ 3004205 h 4261505"/>
              <a:gd name="connsiteX30" fmla="*/ 248942 w 4352835"/>
              <a:gd name="connsiteY30" fmla="*/ 3194705 h 4261505"/>
              <a:gd name="connsiteX31" fmla="*/ 287042 w 4352835"/>
              <a:gd name="connsiteY31" fmla="*/ 3261380 h 4261505"/>
              <a:gd name="connsiteX32" fmla="*/ 315617 w 4352835"/>
              <a:gd name="connsiteY32" fmla="*/ 3328055 h 4261505"/>
              <a:gd name="connsiteX33" fmla="*/ 353717 w 4352835"/>
              <a:gd name="connsiteY33" fmla="*/ 3432830 h 4261505"/>
              <a:gd name="connsiteX34" fmla="*/ 429917 w 4352835"/>
              <a:gd name="connsiteY34" fmla="*/ 3547130 h 4261505"/>
              <a:gd name="connsiteX35" fmla="*/ 487067 w 4352835"/>
              <a:gd name="connsiteY35" fmla="*/ 3642380 h 4261505"/>
              <a:gd name="connsiteX36" fmla="*/ 544217 w 4352835"/>
              <a:gd name="connsiteY36" fmla="*/ 3766205 h 4261505"/>
              <a:gd name="connsiteX37" fmla="*/ 753767 w 4352835"/>
              <a:gd name="connsiteY37" fmla="*/ 4023380 h 4261505"/>
              <a:gd name="connsiteX38" fmla="*/ 887117 w 4352835"/>
              <a:gd name="connsiteY38" fmla="*/ 4166255 h 4261505"/>
              <a:gd name="connsiteX39" fmla="*/ 963317 w 4352835"/>
              <a:gd name="connsiteY39" fmla="*/ 4232930 h 4261505"/>
              <a:gd name="connsiteX40" fmla="*/ 1010942 w 4352835"/>
              <a:gd name="connsiteY40" fmla="*/ 4261505 h 4261505"/>
              <a:gd name="connsiteX41" fmla="*/ 1172867 w 4352835"/>
              <a:gd name="connsiteY41" fmla="*/ 4099580 h 4261505"/>
              <a:gd name="connsiteX42" fmla="*/ 1363367 w 4352835"/>
              <a:gd name="connsiteY42" fmla="*/ 3928130 h 4261505"/>
              <a:gd name="connsiteX43" fmla="*/ 1769767 w 4352835"/>
              <a:gd name="connsiteY43" fmla="*/ 3458230 h 4261505"/>
              <a:gd name="connsiteX44" fmla="*/ 1890417 w 4352835"/>
              <a:gd name="connsiteY44" fmla="*/ 3337580 h 4261505"/>
              <a:gd name="connsiteX45" fmla="*/ 2153942 w 4352835"/>
              <a:gd name="connsiteY45" fmla="*/ 3118505 h 4261505"/>
              <a:gd name="connsiteX46" fmla="*/ 2306342 w 4352835"/>
              <a:gd name="connsiteY46" fmla="*/ 3004205 h 4261505"/>
              <a:gd name="connsiteX47" fmla="*/ 2553992 w 4352835"/>
              <a:gd name="connsiteY47" fmla="*/ 2861330 h 4261505"/>
              <a:gd name="connsiteX48" fmla="*/ 2887367 w 4352835"/>
              <a:gd name="connsiteY48" fmla="*/ 2699405 h 4261505"/>
              <a:gd name="connsiteX49" fmla="*/ 3081042 w 4352835"/>
              <a:gd name="connsiteY49" fmla="*/ 2645430 h 4261505"/>
              <a:gd name="connsiteX50" fmla="*/ 3582692 w 4352835"/>
              <a:gd name="connsiteY50" fmla="*/ 2670830 h 4261505"/>
              <a:gd name="connsiteX51" fmla="*/ 3874792 w 4352835"/>
              <a:gd name="connsiteY51" fmla="*/ 2693055 h 4261505"/>
              <a:gd name="connsiteX52" fmla="*/ 4185942 w 4352835"/>
              <a:gd name="connsiteY52" fmla="*/ 2699405 h 4261505"/>
              <a:gd name="connsiteX53" fmla="*/ 4335167 w 4352835"/>
              <a:gd name="connsiteY53" fmla="*/ 2693055 h 4261505"/>
              <a:gd name="connsiteX54" fmla="*/ 4347867 w 4352835"/>
              <a:gd name="connsiteY54" fmla="*/ 2658130 h 4261505"/>
              <a:gd name="connsiteX55" fmla="*/ 4316117 w 4352835"/>
              <a:gd name="connsiteY55" fmla="*/ 2537480 h 4261505"/>
              <a:gd name="connsiteX56" fmla="*/ 4265317 w 4352835"/>
              <a:gd name="connsiteY56" fmla="*/ 2442230 h 4261505"/>
              <a:gd name="connsiteX57" fmla="*/ 4144667 w 4352835"/>
              <a:gd name="connsiteY57" fmla="*/ 2118380 h 4261505"/>
              <a:gd name="connsiteX58" fmla="*/ 4039892 w 4352835"/>
              <a:gd name="connsiteY58" fmla="*/ 1715155 h 4261505"/>
              <a:gd name="connsiteX59" fmla="*/ 4008142 w 4352835"/>
              <a:gd name="connsiteY59" fmla="*/ 1645305 h 4261505"/>
              <a:gd name="connsiteX60" fmla="*/ 3804942 w 4352835"/>
              <a:gd name="connsiteY60" fmla="*/ 1680230 h 4261505"/>
              <a:gd name="connsiteX61" fmla="*/ 3487442 w 4352835"/>
              <a:gd name="connsiteY61" fmla="*/ 1743730 h 4261505"/>
              <a:gd name="connsiteX62" fmla="*/ 3233442 w 4352835"/>
              <a:gd name="connsiteY62" fmla="*/ 1762780 h 4261505"/>
              <a:gd name="connsiteX63" fmla="*/ 2490492 w 4352835"/>
              <a:gd name="connsiteY63" fmla="*/ 1791355 h 4261505"/>
              <a:gd name="connsiteX64" fmla="*/ 2474617 w 4352835"/>
              <a:gd name="connsiteY64" fmla="*/ 1569105 h 4261505"/>
              <a:gd name="connsiteX65" fmla="*/ 2480967 w 4352835"/>
              <a:gd name="connsiteY65" fmla="*/ 1308755 h 4261505"/>
              <a:gd name="connsiteX66" fmla="*/ 2496842 w 4352835"/>
              <a:gd name="connsiteY66" fmla="*/ 1105555 h 4261505"/>
              <a:gd name="connsiteX67" fmla="*/ 2639717 w 4352835"/>
              <a:gd name="connsiteY67" fmla="*/ 1042055 h 4261505"/>
              <a:gd name="connsiteX68" fmla="*/ 2798467 w 4352835"/>
              <a:gd name="connsiteY68" fmla="*/ 949980 h 4261505"/>
              <a:gd name="connsiteX69" fmla="*/ 2719092 w 4352835"/>
              <a:gd name="connsiteY69" fmla="*/ 530880 h 4261505"/>
              <a:gd name="connsiteX0" fmla="*/ 2719092 w 4352835"/>
              <a:gd name="connsiteY0" fmla="*/ 530880 h 4261505"/>
              <a:gd name="connsiteX1" fmla="*/ 2646067 w 4352835"/>
              <a:gd name="connsiteY1" fmla="*/ 181631 h 4261505"/>
              <a:gd name="connsiteX2" fmla="*/ 2553992 w 4352835"/>
              <a:gd name="connsiteY2" fmla="*/ 655 h 4261505"/>
              <a:gd name="connsiteX3" fmla="*/ 1925342 w 4352835"/>
              <a:gd name="connsiteY3" fmla="*/ 127655 h 4261505"/>
              <a:gd name="connsiteX4" fmla="*/ 1537992 w 4352835"/>
              <a:gd name="connsiteY4" fmla="*/ 302280 h 4261505"/>
              <a:gd name="connsiteX5" fmla="*/ 1245892 w 4352835"/>
              <a:gd name="connsiteY5" fmla="*/ 445155 h 4261505"/>
              <a:gd name="connsiteX6" fmla="*/ 871242 w 4352835"/>
              <a:gd name="connsiteY6" fmla="*/ 600730 h 4261505"/>
              <a:gd name="connsiteX7" fmla="*/ 417217 w 4352835"/>
              <a:gd name="connsiteY7" fmla="*/ 781705 h 4261505"/>
              <a:gd name="connsiteX8" fmla="*/ 515642 w 4352835"/>
              <a:gd name="connsiteY8" fmla="*/ 883305 h 4261505"/>
              <a:gd name="connsiteX9" fmla="*/ 810917 w 4352835"/>
              <a:gd name="connsiteY9" fmla="*/ 1315105 h 4261505"/>
              <a:gd name="connsiteX10" fmla="*/ 874417 w 4352835"/>
              <a:gd name="connsiteY10" fmla="*/ 1559580 h 4261505"/>
              <a:gd name="connsiteX11" fmla="*/ 985542 w 4352835"/>
              <a:gd name="connsiteY11" fmla="*/ 1743730 h 4261505"/>
              <a:gd name="connsiteX12" fmla="*/ 1179217 w 4352835"/>
              <a:gd name="connsiteY12" fmla="*/ 1985030 h 4261505"/>
              <a:gd name="connsiteX13" fmla="*/ 1049042 w 4352835"/>
              <a:gd name="connsiteY13" fmla="*/ 2061230 h 4261505"/>
              <a:gd name="connsiteX14" fmla="*/ 953792 w 4352835"/>
              <a:gd name="connsiteY14" fmla="*/ 2099330 h 4261505"/>
              <a:gd name="connsiteX15" fmla="*/ 763292 w 4352835"/>
              <a:gd name="connsiteY15" fmla="*/ 2185055 h 4261505"/>
              <a:gd name="connsiteX16" fmla="*/ 639467 w 4352835"/>
              <a:gd name="connsiteY16" fmla="*/ 2232680 h 4261505"/>
              <a:gd name="connsiteX17" fmla="*/ 572792 w 4352835"/>
              <a:gd name="connsiteY17" fmla="*/ 2280305 h 4261505"/>
              <a:gd name="connsiteX18" fmla="*/ 544217 w 4352835"/>
              <a:gd name="connsiteY18" fmla="*/ 2318405 h 4261505"/>
              <a:gd name="connsiteX19" fmla="*/ 487067 w 4352835"/>
              <a:gd name="connsiteY19" fmla="*/ 2327930 h 4261505"/>
              <a:gd name="connsiteX20" fmla="*/ 163217 w 4352835"/>
              <a:gd name="connsiteY20" fmla="*/ 2346980 h 4261505"/>
              <a:gd name="connsiteX21" fmla="*/ 115592 w 4352835"/>
              <a:gd name="connsiteY21" fmla="*/ 2366030 h 4261505"/>
              <a:gd name="connsiteX22" fmla="*/ 39392 w 4352835"/>
              <a:gd name="connsiteY22" fmla="*/ 2385080 h 4261505"/>
              <a:gd name="connsiteX23" fmla="*/ 29867 w 4352835"/>
              <a:gd name="connsiteY23" fmla="*/ 2451755 h 4261505"/>
              <a:gd name="connsiteX24" fmla="*/ 20342 w 4352835"/>
              <a:gd name="connsiteY24" fmla="*/ 2489855 h 4261505"/>
              <a:gd name="connsiteX25" fmla="*/ 10817 w 4352835"/>
              <a:gd name="connsiteY25" fmla="*/ 2537480 h 4261505"/>
              <a:gd name="connsiteX26" fmla="*/ 1292 w 4352835"/>
              <a:gd name="connsiteY26" fmla="*/ 2727980 h 4261505"/>
              <a:gd name="connsiteX27" fmla="*/ 10817 w 4352835"/>
              <a:gd name="connsiteY27" fmla="*/ 2804180 h 4261505"/>
              <a:gd name="connsiteX28" fmla="*/ 77492 w 4352835"/>
              <a:gd name="connsiteY28" fmla="*/ 2823230 h 4261505"/>
              <a:gd name="connsiteX29" fmla="*/ 163217 w 4352835"/>
              <a:gd name="connsiteY29" fmla="*/ 3004205 h 4261505"/>
              <a:gd name="connsiteX30" fmla="*/ 248942 w 4352835"/>
              <a:gd name="connsiteY30" fmla="*/ 3194705 h 4261505"/>
              <a:gd name="connsiteX31" fmla="*/ 287042 w 4352835"/>
              <a:gd name="connsiteY31" fmla="*/ 3261380 h 4261505"/>
              <a:gd name="connsiteX32" fmla="*/ 315617 w 4352835"/>
              <a:gd name="connsiteY32" fmla="*/ 3328055 h 4261505"/>
              <a:gd name="connsiteX33" fmla="*/ 353717 w 4352835"/>
              <a:gd name="connsiteY33" fmla="*/ 3432830 h 4261505"/>
              <a:gd name="connsiteX34" fmla="*/ 429917 w 4352835"/>
              <a:gd name="connsiteY34" fmla="*/ 3547130 h 4261505"/>
              <a:gd name="connsiteX35" fmla="*/ 487067 w 4352835"/>
              <a:gd name="connsiteY35" fmla="*/ 3642380 h 4261505"/>
              <a:gd name="connsiteX36" fmla="*/ 544217 w 4352835"/>
              <a:gd name="connsiteY36" fmla="*/ 3766205 h 4261505"/>
              <a:gd name="connsiteX37" fmla="*/ 753767 w 4352835"/>
              <a:gd name="connsiteY37" fmla="*/ 4023380 h 4261505"/>
              <a:gd name="connsiteX38" fmla="*/ 887117 w 4352835"/>
              <a:gd name="connsiteY38" fmla="*/ 4166255 h 4261505"/>
              <a:gd name="connsiteX39" fmla="*/ 963317 w 4352835"/>
              <a:gd name="connsiteY39" fmla="*/ 4232930 h 4261505"/>
              <a:gd name="connsiteX40" fmla="*/ 1010942 w 4352835"/>
              <a:gd name="connsiteY40" fmla="*/ 4261505 h 4261505"/>
              <a:gd name="connsiteX41" fmla="*/ 1172867 w 4352835"/>
              <a:gd name="connsiteY41" fmla="*/ 4099580 h 4261505"/>
              <a:gd name="connsiteX42" fmla="*/ 1363367 w 4352835"/>
              <a:gd name="connsiteY42" fmla="*/ 3928130 h 4261505"/>
              <a:gd name="connsiteX43" fmla="*/ 1769767 w 4352835"/>
              <a:gd name="connsiteY43" fmla="*/ 3458230 h 4261505"/>
              <a:gd name="connsiteX44" fmla="*/ 1890417 w 4352835"/>
              <a:gd name="connsiteY44" fmla="*/ 3337580 h 4261505"/>
              <a:gd name="connsiteX45" fmla="*/ 2153942 w 4352835"/>
              <a:gd name="connsiteY45" fmla="*/ 3118505 h 4261505"/>
              <a:gd name="connsiteX46" fmla="*/ 2306342 w 4352835"/>
              <a:gd name="connsiteY46" fmla="*/ 3004205 h 4261505"/>
              <a:gd name="connsiteX47" fmla="*/ 2553992 w 4352835"/>
              <a:gd name="connsiteY47" fmla="*/ 2861330 h 4261505"/>
              <a:gd name="connsiteX48" fmla="*/ 2887367 w 4352835"/>
              <a:gd name="connsiteY48" fmla="*/ 2699405 h 4261505"/>
              <a:gd name="connsiteX49" fmla="*/ 3081042 w 4352835"/>
              <a:gd name="connsiteY49" fmla="*/ 2645430 h 4261505"/>
              <a:gd name="connsiteX50" fmla="*/ 3582692 w 4352835"/>
              <a:gd name="connsiteY50" fmla="*/ 2670830 h 4261505"/>
              <a:gd name="connsiteX51" fmla="*/ 3874792 w 4352835"/>
              <a:gd name="connsiteY51" fmla="*/ 2693055 h 4261505"/>
              <a:gd name="connsiteX52" fmla="*/ 4185942 w 4352835"/>
              <a:gd name="connsiteY52" fmla="*/ 2699405 h 4261505"/>
              <a:gd name="connsiteX53" fmla="*/ 4335167 w 4352835"/>
              <a:gd name="connsiteY53" fmla="*/ 2693055 h 4261505"/>
              <a:gd name="connsiteX54" fmla="*/ 4347867 w 4352835"/>
              <a:gd name="connsiteY54" fmla="*/ 2658130 h 4261505"/>
              <a:gd name="connsiteX55" fmla="*/ 4316117 w 4352835"/>
              <a:gd name="connsiteY55" fmla="*/ 2537480 h 4261505"/>
              <a:gd name="connsiteX56" fmla="*/ 4265317 w 4352835"/>
              <a:gd name="connsiteY56" fmla="*/ 2442230 h 4261505"/>
              <a:gd name="connsiteX57" fmla="*/ 4144667 w 4352835"/>
              <a:gd name="connsiteY57" fmla="*/ 2118380 h 4261505"/>
              <a:gd name="connsiteX58" fmla="*/ 4039892 w 4352835"/>
              <a:gd name="connsiteY58" fmla="*/ 1715155 h 4261505"/>
              <a:gd name="connsiteX59" fmla="*/ 4008142 w 4352835"/>
              <a:gd name="connsiteY59" fmla="*/ 1645305 h 4261505"/>
              <a:gd name="connsiteX60" fmla="*/ 3804942 w 4352835"/>
              <a:gd name="connsiteY60" fmla="*/ 1680230 h 4261505"/>
              <a:gd name="connsiteX61" fmla="*/ 3487442 w 4352835"/>
              <a:gd name="connsiteY61" fmla="*/ 1743730 h 4261505"/>
              <a:gd name="connsiteX62" fmla="*/ 3233442 w 4352835"/>
              <a:gd name="connsiteY62" fmla="*/ 1762780 h 4261505"/>
              <a:gd name="connsiteX63" fmla="*/ 2490492 w 4352835"/>
              <a:gd name="connsiteY63" fmla="*/ 1791355 h 4261505"/>
              <a:gd name="connsiteX64" fmla="*/ 2474617 w 4352835"/>
              <a:gd name="connsiteY64" fmla="*/ 1569105 h 4261505"/>
              <a:gd name="connsiteX65" fmla="*/ 2480967 w 4352835"/>
              <a:gd name="connsiteY65" fmla="*/ 1308755 h 4261505"/>
              <a:gd name="connsiteX66" fmla="*/ 2496842 w 4352835"/>
              <a:gd name="connsiteY66" fmla="*/ 1105555 h 4261505"/>
              <a:gd name="connsiteX67" fmla="*/ 2639717 w 4352835"/>
              <a:gd name="connsiteY67" fmla="*/ 1042055 h 4261505"/>
              <a:gd name="connsiteX68" fmla="*/ 2798467 w 4352835"/>
              <a:gd name="connsiteY68" fmla="*/ 949980 h 4261505"/>
              <a:gd name="connsiteX69" fmla="*/ 2719092 w 4352835"/>
              <a:gd name="connsiteY69" fmla="*/ 530880 h 4261505"/>
              <a:gd name="connsiteX0" fmla="*/ 2719092 w 4352835"/>
              <a:gd name="connsiteY0" fmla="*/ 530880 h 4261505"/>
              <a:gd name="connsiteX1" fmla="*/ 2646067 w 4352835"/>
              <a:gd name="connsiteY1" fmla="*/ 181631 h 4261505"/>
              <a:gd name="connsiteX2" fmla="*/ 2553992 w 4352835"/>
              <a:gd name="connsiteY2" fmla="*/ 655 h 4261505"/>
              <a:gd name="connsiteX3" fmla="*/ 1925342 w 4352835"/>
              <a:gd name="connsiteY3" fmla="*/ 127655 h 4261505"/>
              <a:gd name="connsiteX4" fmla="*/ 1537992 w 4352835"/>
              <a:gd name="connsiteY4" fmla="*/ 302280 h 4261505"/>
              <a:gd name="connsiteX5" fmla="*/ 1245892 w 4352835"/>
              <a:gd name="connsiteY5" fmla="*/ 445155 h 4261505"/>
              <a:gd name="connsiteX6" fmla="*/ 871242 w 4352835"/>
              <a:gd name="connsiteY6" fmla="*/ 600730 h 4261505"/>
              <a:gd name="connsiteX7" fmla="*/ 417217 w 4352835"/>
              <a:gd name="connsiteY7" fmla="*/ 781705 h 4261505"/>
              <a:gd name="connsiteX8" fmla="*/ 515642 w 4352835"/>
              <a:gd name="connsiteY8" fmla="*/ 883305 h 4261505"/>
              <a:gd name="connsiteX9" fmla="*/ 810917 w 4352835"/>
              <a:gd name="connsiteY9" fmla="*/ 1315105 h 4261505"/>
              <a:gd name="connsiteX10" fmla="*/ 874417 w 4352835"/>
              <a:gd name="connsiteY10" fmla="*/ 1559580 h 4261505"/>
              <a:gd name="connsiteX11" fmla="*/ 985542 w 4352835"/>
              <a:gd name="connsiteY11" fmla="*/ 1743730 h 4261505"/>
              <a:gd name="connsiteX12" fmla="*/ 1179217 w 4352835"/>
              <a:gd name="connsiteY12" fmla="*/ 1985030 h 4261505"/>
              <a:gd name="connsiteX13" fmla="*/ 1049042 w 4352835"/>
              <a:gd name="connsiteY13" fmla="*/ 2061230 h 4261505"/>
              <a:gd name="connsiteX14" fmla="*/ 953792 w 4352835"/>
              <a:gd name="connsiteY14" fmla="*/ 2099330 h 4261505"/>
              <a:gd name="connsiteX15" fmla="*/ 763292 w 4352835"/>
              <a:gd name="connsiteY15" fmla="*/ 2185055 h 4261505"/>
              <a:gd name="connsiteX16" fmla="*/ 639467 w 4352835"/>
              <a:gd name="connsiteY16" fmla="*/ 2232680 h 4261505"/>
              <a:gd name="connsiteX17" fmla="*/ 572792 w 4352835"/>
              <a:gd name="connsiteY17" fmla="*/ 2280305 h 4261505"/>
              <a:gd name="connsiteX18" fmla="*/ 544217 w 4352835"/>
              <a:gd name="connsiteY18" fmla="*/ 2318405 h 4261505"/>
              <a:gd name="connsiteX19" fmla="*/ 487067 w 4352835"/>
              <a:gd name="connsiteY19" fmla="*/ 2327930 h 4261505"/>
              <a:gd name="connsiteX20" fmla="*/ 163217 w 4352835"/>
              <a:gd name="connsiteY20" fmla="*/ 2346980 h 4261505"/>
              <a:gd name="connsiteX21" fmla="*/ 115592 w 4352835"/>
              <a:gd name="connsiteY21" fmla="*/ 2366030 h 4261505"/>
              <a:gd name="connsiteX22" fmla="*/ 39392 w 4352835"/>
              <a:gd name="connsiteY22" fmla="*/ 2385080 h 4261505"/>
              <a:gd name="connsiteX23" fmla="*/ 29867 w 4352835"/>
              <a:gd name="connsiteY23" fmla="*/ 2451755 h 4261505"/>
              <a:gd name="connsiteX24" fmla="*/ 20342 w 4352835"/>
              <a:gd name="connsiteY24" fmla="*/ 2489855 h 4261505"/>
              <a:gd name="connsiteX25" fmla="*/ 10817 w 4352835"/>
              <a:gd name="connsiteY25" fmla="*/ 2537480 h 4261505"/>
              <a:gd name="connsiteX26" fmla="*/ 1292 w 4352835"/>
              <a:gd name="connsiteY26" fmla="*/ 2727980 h 4261505"/>
              <a:gd name="connsiteX27" fmla="*/ 10817 w 4352835"/>
              <a:gd name="connsiteY27" fmla="*/ 2804180 h 4261505"/>
              <a:gd name="connsiteX28" fmla="*/ 77492 w 4352835"/>
              <a:gd name="connsiteY28" fmla="*/ 2823230 h 4261505"/>
              <a:gd name="connsiteX29" fmla="*/ 163217 w 4352835"/>
              <a:gd name="connsiteY29" fmla="*/ 3004205 h 4261505"/>
              <a:gd name="connsiteX30" fmla="*/ 248942 w 4352835"/>
              <a:gd name="connsiteY30" fmla="*/ 3194705 h 4261505"/>
              <a:gd name="connsiteX31" fmla="*/ 287042 w 4352835"/>
              <a:gd name="connsiteY31" fmla="*/ 3261380 h 4261505"/>
              <a:gd name="connsiteX32" fmla="*/ 315617 w 4352835"/>
              <a:gd name="connsiteY32" fmla="*/ 3328055 h 4261505"/>
              <a:gd name="connsiteX33" fmla="*/ 353717 w 4352835"/>
              <a:gd name="connsiteY33" fmla="*/ 3432830 h 4261505"/>
              <a:gd name="connsiteX34" fmla="*/ 429917 w 4352835"/>
              <a:gd name="connsiteY34" fmla="*/ 3547130 h 4261505"/>
              <a:gd name="connsiteX35" fmla="*/ 487067 w 4352835"/>
              <a:gd name="connsiteY35" fmla="*/ 3642380 h 4261505"/>
              <a:gd name="connsiteX36" fmla="*/ 544217 w 4352835"/>
              <a:gd name="connsiteY36" fmla="*/ 3766205 h 4261505"/>
              <a:gd name="connsiteX37" fmla="*/ 753767 w 4352835"/>
              <a:gd name="connsiteY37" fmla="*/ 4023380 h 4261505"/>
              <a:gd name="connsiteX38" fmla="*/ 887117 w 4352835"/>
              <a:gd name="connsiteY38" fmla="*/ 4166255 h 4261505"/>
              <a:gd name="connsiteX39" fmla="*/ 963317 w 4352835"/>
              <a:gd name="connsiteY39" fmla="*/ 4232930 h 4261505"/>
              <a:gd name="connsiteX40" fmla="*/ 1010942 w 4352835"/>
              <a:gd name="connsiteY40" fmla="*/ 4261505 h 4261505"/>
              <a:gd name="connsiteX41" fmla="*/ 1172867 w 4352835"/>
              <a:gd name="connsiteY41" fmla="*/ 4099580 h 4261505"/>
              <a:gd name="connsiteX42" fmla="*/ 1347492 w 4352835"/>
              <a:gd name="connsiteY42" fmla="*/ 3893205 h 4261505"/>
              <a:gd name="connsiteX43" fmla="*/ 1769767 w 4352835"/>
              <a:gd name="connsiteY43" fmla="*/ 3458230 h 4261505"/>
              <a:gd name="connsiteX44" fmla="*/ 1890417 w 4352835"/>
              <a:gd name="connsiteY44" fmla="*/ 3337580 h 4261505"/>
              <a:gd name="connsiteX45" fmla="*/ 2153942 w 4352835"/>
              <a:gd name="connsiteY45" fmla="*/ 3118505 h 4261505"/>
              <a:gd name="connsiteX46" fmla="*/ 2306342 w 4352835"/>
              <a:gd name="connsiteY46" fmla="*/ 3004205 h 4261505"/>
              <a:gd name="connsiteX47" fmla="*/ 2553992 w 4352835"/>
              <a:gd name="connsiteY47" fmla="*/ 2861330 h 4261505"/>
              <a:gd name="connsiteX48" fmla="*/ 2887367 w 4352835"/>
              <a:gd name="connsiteY48" fmla="*/ 2699405 h 4261505"/>
              <a:gd name="connsiteX49" fmla="*/ 3081042 w 4352835"/>
              <a:gd name="connsiteY49" fmla="*/ 2645430 h 4261505"/>
              <a:gd name="connsiteX50" fmla="*/ 3582692 w 4352835"/>
              <a:gd name="connsiteY50" fmla="*/ 2670830 h 4261505"/>
              <a:gd name="connsiteX51" fmla="*/ 3874792 w 4352835"/>
              <a:gd name="connsiteY51" fmla="*/ 2693055 h 4261505"/>
              <a:gd name="connsiteX52" fmla="*/ 4185942 w 4352835"/>
              <a:gd name="connsiteY52" fmla="*/ 2699405 h 4261505"/>
              <a:gd name="connsiteX53" fmla="*/ 4335167 w 4352835"/>
              <a:gd name="connsiteY53" fmla="*/ 2693055 h 4261505"/>
              <a:gd name="connsiteX54" fmla="*/ 4347867 w 4352835"/>
              <a:gd name="connsiteY54" fmla="*/ 2658130 h 4261505"/>
              <a:gd name="connsiteX55" fmla="*/ 4316117 w 4352835"/>
              <a:gd name="connsiteY55" fmla="*/ 2537480 h 4261505"/>
              <a:gd name="connsiteX56" fmla="*/ 4265317 w 4352835"/>
              <a:gd name="connsiteY56" fmla="*/ 2442230 h 4261505"/>
              <a:gd name="connsiteX57" fmla="*/ 4144667 w 4352835"/>
              <a:gd name="connsiteY57" fmla="*/ 2118380 h 4261505"/>
              <a:gd name="connsiteX58" fmla="*/ 4039892 w 4352835"/>
              <a:gd name="connsiteY58" fmla="*/ 1715155 h 4261505"/>
              <a:gd name="connsiteX59" fmla="*/ 4008142 w 4352835"/>
              <a:gd name="connsiteY59" fmla="*/ 1645305 h 4261505"/>
              <a:gd name="connsiteX60" fmla="*/ 3804942 w 4352835"/>
              <a:gd name="connsiteY60" fmla="*/ 1680230 h 4261505"/>
              <a:gd name="connsiteX61" fmla="*/ 3487442 w 4352835"/>
              <a:gd name="connsiteY61" fmla="*/ 1743730 h 4261505"/>
              <a:gd name="connsiteX62" fmla="*/ 3233442 w 4352835"/>
              <a:gd name="connsiteY62" fmla="*/ 1762780 h 4261505"/>
              <a:gd name="connsiteX63" fmla="*/ 2490492 w 4352835"/>
              <a:gd name="connsiteY63" fmla="*/ 1791355 h 4261505"/>
              <a:gd name="connsiteX64" fmla="*/ 2474617 w 4352835"/>
              <a:gd name="connsiteY64" fmla="*/ 1569105 h 4261505"/>
              <a:gd name="connsiteX65" fmla="*/ 2480967 w 4352835"/>
              <a:gd name="connsiteY65" fmla="*/ 1308755 h 4261505"/>
              <a:gd name="connsiteX66" fmla="*/ 2496842 w 4352835"/>
              <a:gd name="connsiteY66" fmla="*/ 1105555 h 4261505"/>
              <a:gd name="connsiteX67" fmla="*/ 2639717 w 4352835"/>
              <a:gd name="connsiteY67" fmla="*/ 1042055 h 4261505"/>
              <a:gd name="connsiteX68" fmla="*/ 2798467 w 4352835"/>
              <a:gd name="connsiteY68" fmla="*/ 949980 h 4261505"/>
              <a:gd name="connsiteX69" fmla="*/ 2719092 w 4352835"/>
              <a:gd name="connsiteY69" fmla="*/ 530880 h 4261505"/>
              <a:gd name="connsiteX0" fmla="*/ 2719092 w 4352835"/>
              <a:gd name="connsiteY0" fmla="*/ 530880 h 4261505"/>
              <a:gd name="connsiteX1" fmla="*/ 2646067 w 4352835"/>
              <a:gd name="connsiteY1" fmla="*/ 181631 h 4261505"/>
              <a:gd name="connsiteX2" fmla="*/ 2553992 w 4352835"/>
              <a:gd name="connsiteY2" fmla="*/ 655 h 4261505"/>
              <a:gd name="connsiteX3" fmla="*/ 1925342 w 4352835"/>
              <a:gd name="connsiteY3" fmla="*/ 127655 h 4261505"/>
              <a:gd name="connsiteX4" fmla="*/ 1537992 w 4352835"/>
              <a:gd name="connsiteY4" fmla="*/ 302280 h 4261505"/>
              <a:gd name="connsiteX5" fmla="*/ 1245892 w 4352835"/>
              <a:gd name="connsiteY5" fmla="*/ 445155 h 4261505"/>
              <a:gd name="connsiteX6" fmla="*/ 871242 w 4352835"/>
              <a:gd name="connsiteY6" fmla="*/ 600730 h 4261505"/>
              <a:gd name="connsiteX7" fmla="*/ 417217 w 4352835"/>
              <a:gd name="connsiteY7" fmla="*/ 781705 h 4261505"/>
              <a:gd name="connsiteX8" fmla="*/ 515642 w 4352835"/>
              <a:gd name="connsiteY8" fmla="*/ 883305 h 4261505"/>
              <a:gd name="connsiteX9" fmla="*/ 810917 w 4352835"/>
              <a:gd name="connsiteY9" fmla="*/ 1315105 h 4261505"/>
              <a:gd name="connsiteX10" fmla="*/ 874417 w 4352835"/>
              <a:gd name="connsiteY10" fmla="*/ 1559580 h 4261505"/>
              <a:gd name="connsiteX11" fmla="*/ 985542 w 4352835"/>
              <a:gd name="connsiteY11" fmla="*/ 1743730 h 4261505"/>
              <a:gd name="connsiteX12" fmla="*/ 1179217 w 4352835"/>
              <a:gd name="connsiteY12" fmla="*/ 1985030 h 4261505"/>
              <a:gd name="connsiteX13" fmla="*/ 1049042 w 4352835"/>
              <a:gd name="connsiteY13" fmla="*/ 2061230 h 4261505"/>
              <a:gd name="connsiteX14" fmla="*/ 953792 w 4352835"/>
              <a:gd name="connsiteY14" fmla="*/ 2099330 h 4261505"/>
              <a:gd name="connsiteX15" fmla="*/ 763292 w 4352835"/>
              <a:gd name="connsiteY15" fmla="*/ 2185055 h 4261505"/>
              <a:gd name="connsiteX16" fmla="*/ 639467 w 4352835"/>
              <a:gd name="connsiteY16" fmla="*/ 2232680 h 4261505"/>
              <a:gd name="connsiteX17" fmla="*/ 572792 w 4352835"/>
              <a:gd name="connsiteY17" fmla="*/ 2280305 h 4261505"/>
              <a:gd name="connsiteX18" fmla="*/ 544217 w 4352835"/>
              <a:gd name="connsiteY18" fmla="*/ 2318405 h 4261505"/>
              <a:gd name="connsiteX19" fmla="*/ 487067 w 4352835"/>
              <a:gd name="connsiteY19" fmla="*/ 2327930 h 4261505"/>
              <a:gd name="connsiteX20" fmla="*/ 163217 w 4352835"/>
              <a:gd name="connsiteY20" fmla="*/ 2346980 h 4261505"/>
              <a:gd name="connsiteX21" fmla="*/ 115592 w 4352835"/>
              <a:gd name="connsiteY21" fmla="*/ 2366030 h 4261505"/>
              <a:gd name="connsiteX22" fmla="*/ 39392 w 4352835"/>
              <a:gd name="connsiteY22" fmla="*/ 2385080 h 4261505"/>
              <a:gd name="connsiteX23" fmla="*/ 29867 w 4352835"/>
              <a:gd name="connsiteY23" fmla="*/ 2451755 h 4261505"/>
              <a:gd name="connsiteX24" fmla="*/ 20342 w 4352835"/>
              <a:gd name="connsiteY24" fmla="*/ 2489855 h 4261505"/>
              <a:gd name="connsiteX25" fmla="*/ 10817 w 4352835"/>
              <a:gd name="connsiteY25" fmla="*/ 2537480 h 4261505"/>
              <a:gd name="connsiteX26" fmla="*/ 1292 w 4352835"/>
              <a:gd name="connsiteY26" fmla="*/ 2727980 h 4261505"/>
              <a:gd name="connsiteX27" fmla="*/ 10817 w 4352835"/>
              <a:gd name="connsiteY27" fmla="*/ 2804180 h 4261505"/>
              <a:gd name="connsiteX28" fmla="*/ 77492 w 4352835"/>
              <a:gd name="connsiteY28" fmla="*/ 2823230 h 4261505"/>
              <a:gd name="connsiteX29" fmla="*/ 163217 w 4352835"/>
              <a:gd name="connsiteY29" fmla="*/ 3004205 h 4261505"/>
              <a:gd name="connsiteX30" fmla="*/ 248942 w 4352835"/>
              <a:gd name="connsiteY30" fmla="*/ 3194705 h 4261505"/>
              <a:gd name="connsiteX31" fmla="*/ 287042 w 4352835"/>
              <a:gd name="connsiteY31" fmla="*/ 3261380 h 4261505"/>
              <a:gd name="connsiteX32" fmla="*/ 315617 w 4352835"/>
              <a:gd name="connsiteY32" fmla="*/ 3328055 h 4261505"/>
              <a:gd name="connsiteX33" fmla="*/ 353717 w 4352835"/>
              <a:gd name="connsiteY33" fmla="*/ 3432830 h 4261505"/>
              <a:gd name="connsiteX34" fmla="*/ 429917 w 4352835"/>
              <a:gd name="connsiteY34" fmla="*/ 3547130 h 4261505"/>
              <a:gd name="connsiteX35" fmla="*/ 487067 w 4352835"/>
              <a:gd name="connsiteY35" fmla="*/ 3642380 h 4261505"/>
              <a:gd name="connsiteX36" fmla="*/ 544217 w 4352835"/>
              <a:gd name="connsiteY36" fmla="*/ 3766205 h 4261505"/>
              <a:gd name="connsiteX37" fmla="*/ 753767 w 4352835"/>
              <a:gd name="connsiteY37" fmla="*/ 4023380 h 4261505"/>
              <a:gd name="connsiteX38" fmla="*/ 887117 w 4352835"/>
              <a:gd name="connsiteY38" fmla="*/ 4166255 h 4261505"/>
              <a:gd name="connsiteX39" fmla="*/ 963317 w 4352835"/>
              <a:gd name="connsiteY39" fmla="*/ 4232930 h 4261505"/>
              <a:gd name="connsiteX40" fmla="*/ 1010942 w 4352835"/>
              <a:gd name="connsiteY40" fmla="*/ 4261505 h 4261505"/>
              <a:gd name="connsiteX41" fmla="*/ 1156992 w 4352835"/>
              <a:gd name="connsiteY41" fmla="*/ 4080530 h 4261505"/>
              <a:gd name="connsiteX42" fmla="*/ 1347492 w 4352835"/>
              <a:gd name="connsiteY42" fmla="*/ 3893205 h 4261505"/>
              <a:gd name="connsiteX43" fmla="*/ 1769767 w 4352835"/>
              <a:gd name="connsiteY43" fmla="*/ 3458230 h 4261505"/>
              <a:gd name="connsiteX44" fmla="*/ 1890417 w 4352835"/>
              <a:gd name="connsiteY44" fmla="*/ 3337580 h 4261505"/>
              <a:gd name="connsiteX45" fmla="*/ 2153942 w 4352835"/>
              <a:gd name="connsiteY45" fmla="*/ 3118505 h 4261505"/>
              <a:gd name="connsiteX46" fmla="*/ 2306342 w 4352835"/>
              <a:gd name="connsiteY46" fmla="*/ 3004205 h 4261505"/>
              <a:gd name="connsiteX47" fmla="*/ 2553992 w 4352835"/>
              <a:gd name="connsiteY47" fmla="*/ 2861330 h 4261505"/>
              <a:gd name="connsiteX48" fmla="*/ 2887367 w 4352835"/>
              <a:gd name="connsiteY48" fmla="*/ 2699405 h 4261505"/>
              <a:gd name="connsiteX49" fmla="*/ 3081042 w 4352835"/>
              <a:gd name="connsiteY49" fmla="*/ 2645430 h 4261505"/>
              <a:gd name="connsiteX50" fmla="*/ 3582692 w 4352835"/>
              <a:gd name="connsiteY50" fmla="*/ 2670830 h 4261505"/>
              <a:gd name="connsiteX51" fmla="*/ 3874792 w 4352835"/>
              <a:gd name="connsiteY51" fmla="*/ 2693055 h 4261505"/>
              <a:gd name="connsiteX52" fmla="*/ 4185942 w 4352835"/>
              <a:gd name="connsiteY52" fmla="*/ 2699405 h 4261505"/>
              <a:gd name="connsiteX53" fmla="*/ 4335167 w 4352835"/>
              <a:gd name="connsiteY53" fmla="*/ 2693055 h 4261505"/>
              <a:gd name="connsiteX54" fmla="*/ 4347867 w 4352835"/>
              <a:gd name="connsiteY54" fmla="*/ 2658130 h 4261505"/>
              <a:gd name="connsiteX55" fmla="*/ 4316117 w 4352835"/>
              <a:gd name="connsiteY55" fmla="*/ 2537480 h 4261505"/>
              <a:gd name="connsiteX56" fmla="*/ 4265317 w 4352835"/>
              <a:gd name="connsiteY56" fmla="*/ 2442230 h 4261505"/>
              <a:gd name="connsiteX57" fmla="*/ 4144667 w 4352835"/>
              <a:gd name="connsiteY57" fmla="*/ 2118380 h 4261505"/>
              <a:gd name="connsiteX58" fmla="*/ 4039892 w 4352835"/>
              <a:gd name="connsiteY58" fmla="*/ 1715155 h 4261505"/>
              <a:gd name="connsiteX59" fmla="*/ 4008142 w 4352835"/>
              <a:gd name="connsiteY59" fmla="*/ 1645305 h 4261505"/>
              <a:gd name="connsiteX60" fmla="*/ 3804942 w 4352835"/>
              <a:gd name="connsiteY60" fmla="*/ 1680230 h 4261505"/>
              <a:gd name="connsiteX61" fmla="*/ 3487442 w 4352835"/>
              <a:gd name="connsiteY61" fmla="*/ 1743730 h 4261505"/>
              <a:gd name="connsiteX62" fmla="*/ 3233442 w 4352835"/>
              <a:gd name="connsiteY62" fmla="*/ 1762780 h 4261505"/>
              <a:gd name="connsiteX63" fmla="*/ 2490492 w 4352835"/>
              <a:gd name="connsiteY63" fmla="*/ 1791355 h 4261505"/>
              <a:gd name="connsiteX64" fmla="*/ 2474617 w 4352835"/>
              <a:gd name="connsiteY64" fmla="*/ 1569105 h 4261505"/>
              <a:gd name="connsiteX65" fmla="*/ 2480967 w 4352835"/>
              <a:gd name="connsiteY65" fmla="*/ 1308755 h 4261505"/>
              <a:gd name="connsiteX66" fmla="*/ 2496842 w 4352835"/>
              <a:gd name="connsiteY66" fmla="*/ 1105555 h 4261505"/>
              <a:gd name="connsiteX67" fmla="*/ 2639717 w 4352835"/>
              <a:gd name="connsiteY67" fmla="*/ 1042055 h 4261505"/>
              <a:gd name="connsiteX68" fmla="*/ 2798467 w 4352835"/>
              <a:gd name="connsiteY68" fmla="*/ 949980 h 4261505"/>
              <a:gd name="connsiteX69" fmla="*/ 2719092 w 4352835"/>
              <a:gd name="connsiteY69" fmla="*/ 530880 h 4261505"/>
              <a:gd name="connsiteX0" fmla="*/ 2719092 w 4352835"/>
              <a:gd name="connsiteY0" fmla="*/ 530880 h 4261505"/>
              <a:gd name="connsiteX1" fmla="*/ 2646067 w 4352835"/>
              <a:gd name="connsiteY1" fmla="*/ 181631 h 4261505"/>
              <a:gd name="connsiteX2" fmla="*/ 2553992 w 4352835"/>
              <a:gd name="connsiteY2" fmla="*/ 655 h 4261505"/>
              <a:gd name="connsiteX3" fmla="*/ 1925342 w 4352835"/>
              <a:gd name="connsiteY3" fmla="*/ 127655 h 4261505"/>
              <a:gd name="connsiteX4" fmla="*/ 1537992 w 4352835"/>
              <a:gd name="connsiteY4" fmla="*/ 302280 h 4261505"/>
              <a:gd name="connsiteX5" fmla="*/ 1245892 w 4352835"/>
              <a:gd name="connsiteY5" fmla="*/ 445155 h 4261505"/>
              <a:gd name="connsiteX6" fmla="*/ 871242 w 4352835"/>
              <a:gd name="connsiteY6" fmla="*/ 600730 h 4261505"/>
              <a:gd name="connsiteX7" fmla="*/ 417217 w 4352835"/>
              <a:gd name="connsiteY7" fmla="*/ 781705 h 4261505"/>
              <a:gd name="connsiteX8" fmla="*/ 515642 w 4352835"/>
              <a:gd name="connsiteY8" fmla="*/ 883305 h 4261505"/>
              <a:gd name="connsiteX9" fmla="*/ 810917 w 4352835"/>
              <a:gd name="connsiteY9" fmla="*/ 1315105 h 4261505"/>
              <a:gd name="connsiteX10" fmla="*/ 874417 w 4352835"/>
              <a:gd name="connsiteY10" fmla="*/ 1559580 h 4261505"/>
              <a:gd name="connsiteX11" fmla="*/ 985542 w 4352835"/>
              <a:gd name="connsiteY11" fmla="*/ 1743730 h 4261505"/>
              <a:gd name="connsiteX12" fmla="*/ 1179217 w 4352835"/>
              <a:gd name="connsiteY12" fmla="*/ 1985030 h 4261505"/>
              <a:gd name="connsiteX13" fmla="*/ 1049042 w 4352835"/>
              <a:gd name="connsiteY13" fmla="*/ 2061230 h 4261505"/>
              <a:gd name="connsiteX14" fmla="*/ 953792 w 4352835"/>
              <a:gd name="connsiteY14" fmla="*/ 2099330 h 4261505"/>
              <a:gd name="connsiteX15" fmla="*/ 763292 w 4352835"/>
              <a:gd name="connsiteY15" fmla="*/ 2185055 h 4261505"/>
              <a:gd name="connsiteX16" fmla="*/ 639467 w 4352835"/>
              <a:gd name="connsiteY16" fmla="*/ 2232680 h 4261505"/>
              <a:gd name="connsiteX17" fmla="*/ 572792 w 4352835"/>
              <a:gd name="connsiteY17" fmla="*/ 2280305 h 4261505"/>
              <a:gd name="connsiteX18" fmla="*/ 544217 w 4352835"/>
              <a:gd name="connsiteY18" fmla="*/ 2318405 h 4261505"/>
              <a:gd name="connsiteX19" fmla="*/ 487067 w 4352835"/>
              <a:gd name="connsiteY19" fmla="*/ 2327930 h 4261505"/>
              <a:gd name="connsiteX20" fmla="*/ 163217 w 4352835"/>
              <a:gd name="connsiteY20" fmla="*/ 2346980 h 4261505"/>
              <a:gd name="connsiteX21" fmla="*/ 115592 w 4352835"/>
              <a:gd name="connsiteY21" fmla="*/ 2366030 h 4261505"/>
              <a:gd name="connsiteX22" fmla="*/ 39392 w 4352835"/>
              <a:gd name="connsiteY22" fmla="*/ 2385080 h 4261505"/>
              <a:gd name="connsiteX23" fmla="*/ 29867 w 4352835"/>
              <a:gd name="connsiteY23" fmla="*/ 2451755 h 4261505"/>
              <a:gd name="connsiteX24" fmla="*/ 20342 w 4352835"/>
              <a:gd name="connsiteY24" fmla="*/ 2489855 h 4261505"/>
              <a:gd name="connsiteX25" fmla="*/ 10817 w 4352835"/>
              <a:gd name="connsiteY25" fmla="*/ 2537480 h 4261505"/>
              <a:gd name="connsiteX26" fmla="*/ 1292 w 4352835"/>
              <a:gd name="connsiteY26" fmla="*/ 2727980 h 4261505"/>
              <a:gd name="connsiteX27" fmla="*/ 10817 w 4352835"/>
              <a:gd name="connsiteY27" fmla="*/ 2804180 h 4261505"/>
              <a:gd name="connsiteX28" fmla="*/ 77492 w 4352835"/>
              <a:gd name="connsiteY28" fmla="*/ 2823230 h 4261505"/>
              <a:gd name="connsiteX29" fmla="*/ 163217 w 4352835"/>
              <a:gd name="connsiteY29" fmla="*/ 3004205 h 4261505"/>
              <a:gd name="connsiteX30" fmla="*/ 248942 w 4352835"/>
              <a:gd name="connsiteY30" fmla="*/ 3194705 h 4261505"/>
              <a:gd name="connsiteX31" fmla="*/ 287042 w 4352835"/>
              <a:gd name="connsiteY31" fmla="*/ 3261380 h 4261505"/>
              <a:gd name="connsiteX32" fmla="*/ 315617 w 4352835"/>
              <a:gd name="connsiteY32" fmla="*/ 3328055 h 4261505"/>
              <a:gd name="connsiteX33" fmla="*/ 353717 w 4352835"/>
              <a:gd name="connsiteY33" fmla="*/ 3432830 h 4261505"/>
              <a:gd name="connsiteX34" fmla="*/ 429917 w 4352835"/>
              <a:gd name="connsiteY34" fmla="*/ 3547130 h 4261505"/>
              <a:gd name="connsiteX35" fmla="*/ 487067 w 4352835"/>
              <a:gd name="connsiteY35" fmla="*/ 3642380 h 4261505"/>
              <a:gd name="connsiteX36" fmla="*/ 544217 w 4352835"/>
              <a:gd name="connsiteY36" fmla="*/ 3766205 h 4261505"/>
              <a:gd name="connsiteX37" fmla="*/ 753767 w 4352835"/>
              <a:gd name="connsiteY37" fmla="*/ 4023380 h 4261505"/>
              <a:gd name="connsiteX38" fmla="*/ 887117 w 4352835"/>
              <a:gd name="connsiteY38" fmla="*/ 4166255 h 4261505"/>
              <a:gd name="connsiteX39" fmla="*/ 963317 w 4352835"/>
              <a:gd name="connsiteY39" fmla="*/ 4232930 h 4261505"/>
              <a:gd name="connsiteX40" fmla="*/ 1010942 w 4352835"/>
              <a:gd name="connsiteY40" fmla="*/ 4261505 h 4261505"/>
              <a:gd name="connsiteX41" fmla="*/ 1156992 w 4352835"/>
              <a:gd name="connsiteY41" fmla="*/ 4080530 h 4261505"/>
              <a:gd name="connsiteX42" fmla="*/ 1347492 w 4352835"/>
              <a:gd name="connsiteY42" fmla="*/ 3893205 h 4261505"/>
              <a:gd name="connsiteX43" fmla="*/ 1769767 w 4352835"/>
              <a:gd name="connsiteY43" fmla="*/ 3458230 h 4261505"/>
              <a:gd name="connsiteX44" fmla="*/ 1890417 w 4352835"/>
              <a:gd name="connsiteY44" fmla="*/ 3337580 h 4261505"/>
              <a:gd name="connsiteX45" fmla="*/ 2153942 w 4352835"/>
              <a:gd name="connsiteY45" fmla="*/ 3118505 h 4261505"/>
              <a:gd name="connsiteX46" fmla="*/ 2306342 w 4352835"/>
              <a:gd name="connsiteY46" fmla="*/ 3004205 h 4261505"/>
              <a:gd name="connsiteX47" fmla="*/ 2553992 w 4352835"/>
              <a:gd name="connsiteY47" fmla="*/ 2861330 h 4261505"/>
              <a:gd name="connsiteX48" fmla="*/ 2887367 w 4352835"/>
              <a:gd name="connsiteY48" fmla="*/ 2699405 h 4261505"/>
              <a:gd name="connsiteX49" fmla="*/ 3081042 w 4352835"/>
              <a:gd name="connsiteY49" fmla="*/ 2645430 h 4261505"/>
              <a:gd name="connsiteX50" fmla="*/ 3582692 w 4352835"/>
              <a:gd name="connsiteY50" fmla="*/ 2670830 h 4261505"/>
              <a:gd name="connsiteX51" fmla="*/ 3874792 w 4352835"/>
              <a:gd name="connsiteY51" fmla="*/ 2693055 h 4261505"/>
              <a:gd name="connsiteX52" fmla="*/ 4185942 w 4352835"/>
              <a:gd name="connsiteY52" fmla="*/ 2699405 h 4261505"/>
              <a:gd name="connsiteX53" fmla="*/ 4335167 w 4352835"/>
              <a:gd name="connsiteY53" fmla="*/ 2693055 h 4261505"/>
              <a:gd name="connsiteX54" fmla="*/ 4347867 w 4352835"/>
              <a:gd name="connsiteY54" fmla="*/ 2658130 h 4261505"/>
              <a:gd name="connsiteX55" fmla="*/ 4316117 w 4352835"/>
              <a:gd name="connsiteY55" fmla="*/ 2537480 h 4261505"/>
              <a:gd name="connsiteX56" fmla="*/ 4265317 w 4352835"/>
              <a:gd name="connsiteY56" fmla="*/ 2442230 h 4261505"/>
              <a:gd name="connsiteX57" fmla="*/ 4144667 w 4352835"/>
              <a:gd name="connsiteY57" fmla="*/ 2118380 h 4261505"/>
              <a:gd name="connsiteX58" fmla="*/ 4039892 w 4352835"/>
              <a:gd name="connsiteY58" fmla="*/ 1715155 h 4261505"/>
              <a:gd name="connsiteX59" fmla="*/ 4008142 w 4352835"/>
              <a:gd name="connsiteY59" fmla="*/ 1645305 h 4261505"/>
              <a:gd name="connsiteX60" fmla="*/ 3804942 w 4352835"/>
              <a:gd name="connsiteY60" fmla="*/ 1680230 h 4261505"/>
              <a:gd name="connsiteX61" fmla="*/ 3487442 w 4352835"/>
              <a:gd name="connsiteY61" fmla="*/ 1743730 h 4261505"/>
              <a:gd name="connsiteX62" fmla="*/ 3233442 w 4352835"/>
              <a:gd name="connsiteY62" fmla="*/ 1762780 h 4261505"/>
              <a:gd name="connsiteX63" fmla="*/ 2490492 w 4352835"/>
              <a:gd name="connsiteY63" fmla="*/ 1791355 h 4261505"/>
              <a:gd name="connsiteX64" fmla="*/ 2474617 w 4352835"/>
              <a:gd name="connsiteY64" fmla="*/ 1569105 h 4261505"/>
              <a:gd name="connsiteX65" fmla="*/ 2480967 w 4352835"/>
              <a:gd name="connsiteY65" fmla="*/ 1308755 h 4261505"/>
              <a:gd name="connsiteX66" fmla="*/ 2496842 w 4352835"/>
              <a:gd name="connsiteY66" fmla="*/ 1105555 h 4261505"/>
              <a:gd name="connsiteX67" fmla="*/ 2639717 w 4352835"/>
              <a:gd name="connsiteY67" fmla="*/ 1042055 h 4261505"/>
              <a:gd name="connsiteX68" fmla="*/ 2798467 w 4352835"/>
              <a:gd name="connsiteY68" fmla="*/ 949980 h 4261505"/>
              <a:gd name="connsiteX69" fmla="*/ 2719092 w 4352835"/>
              <a:gd name="connsiteY69" fmla="*/ 530880 h 4261505"/>
              <a:gd name="connsiteX0" fmla="*/ 2719092 w 4352835"/>
              <a:gd name="connsiteY0" fmla="*/ 530880 h 4261505"/>
              <a:gd name="connsiteX1" fmla="*/ 2646067 w 4352835"/>
              <a:gd name="connsiteY1" fmla="*/ 181631 h 4261505"/>
              <a:gd name="connsiteX2" fmla="*/ 2553992 w 4352835"/>
              <a:gd name="connsiteY2" fmla="*/ 655 h 4261505"/>
              <a:gd name="connsiteX3" fmla="*/ 1925342 w 4352835"/>
              <a:gd name="connsiteY3" fmla="*/ 127655 h 4261505"/>
              <a:gd name="connsiteX4" fmla="*/ 1537992 w 4352835"/>
              <a:gd name="connsiteY4" fmla="*/ 302280 h 4261505"/>
              <a:gd name="connsiteX5" fmla="*/ 1245892 w 4352835"/>
              <a:gd name="connsiteY5" fmla="*/ 445155 h 4261505"/>
              <a:gd name="connsiteX6" fmla="*/ 871242 w 4352835"/>
              <a:gd name="connsiteY6" fmla="*/ 600730 h 4261505"/>
              <a:gd name="connsiteX7" fmla="*/ 417217 w 4352835"/>
              <a:gd name="connsiteY7" fmla="*/ 781705 h 4261505"/>
              <a:gd name="connsiteX8" fmla="*/ 515642 w 4352835"/>
              <a:gd name="connsiteY8" fmla="*/ 883305 h 4261505"/>
              <a:gd name="connsiteX9" fmla="*/ 810917 w 4352835"/>
              <a:gd name="connsiteY9" fmla="*/ 1315105 h 4261505"/>
              <a:gd name="connsiteX10" fmla="*/ 874417 w 4352835"/>
              <a:gd name="connsiteY10" fmla="*/ 1559580 h 4261505"/>
              <a:gd name="connsiteX11" fmla="*/ 985542 w 4352835"/>
              <a:gd name="connsiteY11" fmla="*/ 1743730 h 4261505"/>
              <a:gd name="connsiteX12" fmla="*/ 1179217 w 4352835"/>
              <a:gd name="connsiteY12" fmla="*/ 1985030 h 4261505"/>
              <a:gd name="connsiteX13" fmla="*/ 1049042 w 4352835"/>
              <a:gd name="connsiteY13" fmla="*/ 2061230 h 4261505"/>
              <a:gd name="connsiteX14" fmla="*/ 953792 w 4352835"/>
              <a:gd name="connsiteY14" fmla="*/ 2099330 h 4261505"/>
              <a:gd name="connsiteX15" fmla="*/ 763292 w 4352835"/>
              <a:gd name="connsiteY15" fmla="*/ 2185055 h 4261505"/>
              <a:gd name="connsiteX16" fmla="*/ 639467 w 4352835"/>
              <a:gd name="connsiteY16" fmla="*/ 2232680 h 4261505"/>
              <a:gd name="connsiteX17" fmla="*/ 572792 w 4352835"/>
              <a:gd name="connsiteY17" fmla="*/ 2280305 h 4261505"/>
              <a:gd name="connsiteX18" fmla="*/ 544217 w 4352835"/>
              <a:gd name="connsiteY18" fmla="*/ 2318405 h 4261505"/>
              <a:gd name="connsiteX19" fmla="*/ 487067 w 4352835"/>
              <a:gd name="connsiteY19" fmla="*/ 2327930 h 4261505"/>
              <a:gd name="connsiteX20" fmla="*/ 163217 w 4352835"/>
              <a:gd name="connsiteY20" fmla="*/ 2346980 h 4261505"/>
              <a:gd name="connsiteX21" fmla="*/ 115592 w 4352835"/>
              <a:gd name="connsiteY21" fmla="*/ 2366030 h 4261505"/>
              <a:gd name="connsiteX22" fmla="*/ 39392 w 4352835"/>
              <a:gd name="connsiteY22" fmla="*/ 2385080 h 4261505"/>
              <a:gd name="connsiteX23" fmla="*/ 29867 w 4352835"/>
              <a:gd name="connsiteY23" fmla="*/ 2451755 h 4261505"/>
              <a:gd name="connsiteX24" fmla="*/ 20342 w 4352835"/>
              <a:gd name="connsiteY24" fmla="*/ 2489855 h 4261505"/>
              <a:gd name="connsiteX25" fmla="*/ 10817 w 4352835"/>
              <a:gd name="connsiteY25" fmla="*/ 2537480 h 4261505"/>
              <a:gd name="connsiteX26" fmla="*/ 1292 w 4352835"/>
              <a:gd name="connsiteY26" fmla="*/ 2727980 h 4261505"/>
              <a:gd name="connsiteX27" fmla="*/ 10817 w 4352835"/>
              <a:gd name="connsiteY27" fmla="*/ 2804180 h 4261505"/>
              <a:gd name="connsiteX28" fmla="*/ 77492 w 4352835"/>
              <a:gd name="connsiteY28" fmla="*/ 2823230 h 4261505"/>
              <a:gd name="connsiteX29" fmla="*/ 163217 w 4352835"/>
              <a:gd name="connsiteY29" fmla="*/ 3004205 h 4261505"/>
              <a:gd name="connsiteX30" fmla="*/ 248942 w 4352835"/>
              <a:gd name="connsiteY30" fmla="*/ 3194705 h 4261505"/>
              <a:gd name="connsiteX31" fmla="*/ 287042 w 4352835"/>
              <a:gd name="connsiteY31" fmla="*/ 3261380 h 4261505"/>
              <a:gd name="connsiteX32" fmla="*/ 315617 w 4352835"/>
              <a:gd name="connsiteY32" fmla="*/ 3328055 h 4261505"/>
              <a:gd name="connsiteX33" fmla="*/ 353717 w 4352835"/>
              <a:gd name="connsiteY33" fmla="*/ 3432830 h 4261505"/>
              <a:gd name="connsiteX34" fmla="*/ 429917 w 4352835"/>
              <a:gd name="connsiteY34" fmla="*/ 3547130 h 4261505"/>
              <a:gd name="connsiteX35" fmla="*/ 487067 w 4352835"/>
              <a:gd name="connsiteY35" fmla="*/ 3642380 h 4261505"/>
              <a:gd name="connsiteX36" fmla="*/ 544217 w 4352835"/>
              <a:gd name="connsiteY36" fmla="*/ 3766205 h 4261505"/>
              <a:gd name="connsiteX37" fmla="*/ 753767 w 4352835"/>
              <a:gd name="connsiteY37" fmla="*/ 4023380 h 4261505"/>
              <a:gd name="connsiteX38" fmla="*/ 887117 w 4352835"/>
              <a:gd name="connsiteY38" fmla="*/ 4166255 h 4261505"/>
              <a:gd name="connsiteX39" fmla="*/ 963317 w 4352835"/>
              <a:gd name="connsiteY39" fmla="*/ 4232930 h 4261505"/>
              <a:gd name="connsiteX40" fmla="*/ 1010942 w 4352835"/>
              <a:gd name="connsiteY40" fmla="*/ 4261505 h 4261505"/>
              <a:gd name="connsiteX41" fmla="*/ 1156992 w 4352835"/>
              <a:gd name="connsiteY41" fmla="*/ 4080530 h 4261505"/>
              <a:gd name="connsiteX42" fmla="*/ 1347492 w 4352835"/>
              <a:gd name="connsiteY42" fmla="*/ 3893205 h 4261505"/>
              <a:gd name="connsiteX43" fmla="*/ 1769767 w 4352835"/>
              <a:gd name="connsiteY43" fmla="*/ 3458230 h 4261505"/>
              <a:gd name="connsiteX44" fmla="*/ 1890417 w 4352835"/>
              <a:gd name="connsiteY44" fmla="*/ 3337580 h 4261505"/>
              <a:gd name="connsiteX45" fmla="*/ 2153942 w 4352835"/>
              <a:gd name="connsiteY45" fmla="*/ 3118505 h 4261505"/>
              <a:gd name="connsiteX46" fmla="*/ 2306342 w 4352835"/>
              <a:gd name="connsiteY46" fmla="*/ 3004205 h 4261505"/>
              <a:gd name="connsiteX47" fmla="*/ 2553992 w 4352835"/>
              <a:gd name="connsiteY47" fmla="*/ 2861330 h 4261505"/>
              <a:gd name="connsiteX48" fmla="*/ 2887367 w 4352835"/>
              <a:gd name="connsiteY48" fmla="*/ 2699405 h 4261505"/>
              <a:gd name="connsiteX49" fmla="*/ 3081042 w 4352835"/>
              <a:gd name="connsiteY49" fmla="*/ 2645430 h 4261505"/>
              <a:gd name="connsiteX50" fmla="*/ 3582692 w 4352835"/>
              <a:gd name="connsiteY50" fmla="*/ 2670830 h 4261505"/>
              <a:gd name="connsiteX51" fmla="*/ 3874792 w 4352835"/>
              <a:gd name="connsiteY51" fmla="*/ 2693055 h 4261505"/>
              <a:gd name="connsiteX52" fmla="*/ 4185942 w 4352835"/>
              <a:gd name="connsiteY52" fmla="*/ 2699405 h 4261505"/>
              <a:gd name="connsiteX53" fmla="*/ 4335167 w 4352835"/>
              <a:gd name="connsiteY53" fmla="*/ 2693055 h 4261505"/>
              <a:gd name="connsiteX54" fmla="*/ 4347867 w 4352835"/>
              <a:gd name="connsiteY54" fmla="*/ 2658130 h 4261505"/>
              <a:gd name="connsiteX55" fmla="*/ 4316117 w 4352835"/>
              <a:gd name="connsiteY55" fmla="*/ 2537480 h 4261505"/>
              <a:gd name="connsiteX56" fmla="*/ 4265317 w 4352835"/>
              <a:gd name="connsiteY56" fmla="*/ 2442230 h 4261505"/>
              <a:gd name="connsiteX57" fmla="*/ 4144667 w 4352835"/>
              <a:gd name="connsiteY57" fmla="*/ 2118380 h 4261505"/>
              <a:gd name="connsiteX58" fmla="*/ 4039892 w 4352835"/>
              <a:gd name="connsiteY58" fmla="*/ 1715155 h 4261505"/>
              <a:gd name="connsiteX59" fmla="*/ 4008142 w 4352835"/>
              <a:gd name="connsiteY59" fmla="*/ 1645305 h 4261505"/>
              <a:gd name="connsiteX60" fmla="*/ 3804942 w 4352835"/>
              <a:gd name="connsiteY60" fmla="*/ 1680230 h 4261505"/>
              <a:gd name="connsiteX61" fmla="*/ 3487442 w 4352835"/>
              <a:gd name="connsiteY61" fmla="*/ 1743730 h 4261505"/>
              <a:gd name="connsiteX62" fmla="*/ 3233442 w 4352835"/>
              <a:gd name="connsiteY62" fmla="*/ 1762780 h 4261505"/>
              <a:gd name="connsiteX63" fmla="*/ 2490492 w 4352835"/>
              <a:gd name="connsiteY63" fmla="*/ 1791355 h 4261505"/>
              <a:gd name="connsiteX64" fmla="*/ 2474617 w 4352835"/>
              <a:gd name="connsiteY64" fmla="*/ 1569105 h 4261505"/>
              <a:gd name="connsiteX65" fmla="*/ 2480967 w 4352835"/>
              <a:gd name="connsiteY65" fmla="*/ 1308755 h 4261505"/>
              <a:gd name="connsiteX66" fmla="*/ 2496842 w 4352835"/>
              <a:gd name="connsiteY66" fmla="*/ 1105555 h 4261505"/>
              <a:gd name="connsiteX67" fmla="*/ 2639717 w 4352835"/>
              <a:gd name="connsiteY67" fmla="*/ 1042055 h 4261505"/>
              <a:gd name="connsiteX68" fmla="*/ 2798467 w 4352835"/>
              <a:gd name="connsiteY68" fmla="*/ 949980 h 4261505"/>
              <a:gd name="connsiteX69" fmla="*/ 2719092 w 4352835"/>
              <a:gd name="connsiteY69" fmla="*/ 530880 h 4261505"/>
              <a:gd name="connsiteX0" fmla="*/ 2719092 w 4352835"/>
              <a:gd name="connsiteY0" fmla="*/ 530880 h 4261505"/>
              <a:gd name="connsiteX1" fmla="*/ 2646067 w 4352835"/>
              <a:gd name="connsiteY1" fmla="*/ 181631 h 4261505"/>
              <a:gd name="connsiteX2" fmla="*/ 2553992 w 4352835"/>
              <a:gd name="connsiteY2" fmla="*/ 655 h 4261505"/>
              <a:gd name="connsiteX3" fmla="*/ 1925342 w 4352835"/>
              <a:gd name="connsiteY3" fmla="*/ 127655 h 4261505"/>
              <a:gd name="connsiteX4" fmla="*/ 1537992 w 4352835"/>
              <a:gd name="connsiteY4" fmla="*/ 302280 h 4261505"/>
              <a:gd name="connsiteX5" fmla="*/ 1245892 w 4352835"/>
              <a:gd name="connsiteY5" fmla="*/ 445155 h 4261505"/>
              <a:gd name="connsiteX6" fmla="*/ 871242 w 4352835"/>
              <a:gd name="connsiteY6" fmla="*/ 600730 h 4261505"/>
              <a:gd name="connsiteX7" fmla="*/ 417217 w 4352835"/>
              <a:gd name="connsiteY7" fmla="*/ 781705 h 4261505"/>
              <a:gd name="connsiteX8" fmla="*/ 515642 w 4352835"/>
              <a:gd name="connsiteY8" fmla="*/ 883305 h 4261505"/>
              <a:gd name="connsiteX9" fmla="*/ 810917 w 4352835"/>
              <a:gd name="connsiteY9" fmla="*/ 1315105 h 4261505"/>
              <a:gd name="connsiteX10" fmla="*/ 874417 w 4352835"/>
              <a:gd name="connsiteY10" fmla="*/ 1559580 h 4261505"/>
              <a:gd name="connsiteX11" fmla="*/ 985542 w 4352835"/>
              <a:gd name="connsiteY11" fmla="*/ 1743730 h 4261505"/>
              <a:gd name="connsiteX12" fmla="*/ 1179217 w 4352835"/>
              <a:gd name="connsiteY12" fmla="*/ 1985030 h 4261505"/>
              <a:gd name="connsiteX13" fmla="*/ 1049042 w 4352835"/>
              <a:gd name="connsiteY13" fmla="*/ 2061230 h 4261505"/>
              <a:gd name="connsiteX14" fmla="*/ 953792 w 4352835"/>
              <a:gd name="connsiteY14" fmla="*/ 2099330 h 4261505"/>
              <a:gd name="connsiteX15" fmla="*/ 763292 w 4352835"/>
              <a:gd name="connsiteY15" fmla="*/ 2185055 h 4261505"/>
              <a:gd name="connsiteX16" fmla="*/ 639467 w 4352835"/>
              <a:gd name="connsiteY16" fmla="*/ 2232680 h 4261505"/>
              <a:gd name="connsiteX17" fmla="*/ 572792 w 4352835"/>
              <a:gd name="connsiteY17" fmla="*/ 2280305 h 4261505"/>
              <a:gd name="connsiteX18" fmla="*/ 544217 w 4352835"/>
              <a:gd name="connsiteY18" fmla="*/ 2318405 h 4261505"/>
              <a:gd name="connsiteX19" fmla="*/ 487067 w 4352835"/>
              <a:gd name="connsiteY19" fmla="*/ 2327930 h 4261505"/>
              <a:gd name="connsiteX20" fmla="*/ 163217 w 4352835"/>
              <a:gd name="connsiteY20" fmla="*/ 2346980 h 4261505"/>
              <a:gd name="connsiteX21" fmla="*/ 115592 w 4352835"/>
              <a:gd name="connsiteY21" fmla="*/ 2366030 h 4261505"/>
              <a:gd name="connsiteX22" fmla="*/ 39392 w 4352835"/>
              <a:gd name="connsiteY22" fmla="*/ 2385080 h 4261505"/>
              <a:gd name="connsiteX23" fmla="*/ 29867 w 4352835"/>
              <a:gd name="connsiteY23" fmla="*/ 2451755 h 4261505"/>
              <a:gd name="connsiteX24" fmla="*/ 20342 w 4352835"/>
              <a:gd name="connsiteY24" fmla="*/ 2489855 h 4261505"/>
              <a:gd name="connsiteX25" fmla="*/ 10817 w 4352835"/>
              <a:gd name="connsiteY25" fmla="*/ 2537480 h 4261505"/>
              <a:gd name="connsiteX26" fmla="*/ 1292 w 4352835"/>
              <a:gd name="connsiteY26" fmla="*/ 2727980 h 4261505"/>
              <a:gd name="connsiteX27" fmla="*/ 10817 w 4352835"/>
              <a:gd name="connsiteY27" fmla="*/ 2804180 h 4261505"/>
              <a:gd name="connsiteX28" fmla="*/ 77492 w 4352835"/>
              <a:gd name="connsiteY28" fmla="*/ 2823230 h 4261505"/>
              <a:gd name="connsiteX29" fmla="*/ 163217 w 4352835"/>
              <a:gd name="connsiteY29" fmla="*/ 3004205 h 4261505"/>
              <a:gd name="connsiteX30" fmla="*/ 248942 w 4352835"/>
              <a:gd name="connsiteY30" fmla="*/ 3194705 h 4261505"/>
              <a:gd name="connsiteX31" fmla="*/ 287042 w 4352835"/>
              <a:gd name="connsiteY31" fmla="*/ 3261380 h 4261505"/>
              <a:gd name="connsiteX32" fmla="*/ 315617 w 4352835"/>
              <a:gd name="connsiteY32" fmla="*/ 3328055 h 4261505"/>
              <a:gd name="connsiteX33" fmla="*/ 353717 w 4352835"/>
              <a:gd name="connsiteY33" fmla="*/ 3432830 h 4261505"/>
              <a:gd name="connsiteX34" fmla="*/ 429917 w 4352835"/>
              <a:gd name="connsiteY34" fmla="*/ 3547130 h 4261505"/>
              <a:gd name="connsiteX35" fmla="*/ 487067 w 4352835"/>
              <a:gd name="connsiteY35" fmla="*/ 3642380 h 4261505"/>
              <a:gd name="connsiteX36" fmla="*/ 544217 w 4352835"/>
              <a:gd name="connsiteY36" fmla="*/ 3766205 h 4261505"/>
              <a:gd name="connsiteX37" fmla="*/ 753767 w 4352835"/>
              <a:gd name="connsiteY37" fmla="*/ 4023380 h 4261505"/>
              <a:gd name="connsiteX38" fmla="*/ 887117 w 4352835"/>
              <a:gd name="connsiteY38" fmla="*/ 4166255 h 4261505"/>
              <a:gd name="connsiteX39" fmla="*/ 963317 w 4352835"/>
              <a:gd name="connsiteY39" fmla="*/ 4232930 h 4261505"/>
              <a:gd name="connsiteX40" fmla="*/ 1010942 w 4352835"/>
              <a:gd name="connsiteY40" fmla="*/ 4261505 h 4261505"/>
              <a:gd name="connsiteX41" fmla="*/ 1160167 w 4352835"/>
              <a:gd name="connsiteY41" fmla="*/ 4080530 h 4261505"/>
              <a:gd name="connsiteX42" fmla="*/ 1347492 w 4352835"/>
              <a:gd name="connsiteY42" fmla="*/ 3893205 h 4261505"/>
              <a:gd name="connsiteX43" fmla="*/ 1769767 w 4352835"/>
              <a:gd name="connsiteY43" fmla="*/ 3458230 h 4261505"/>
              <a:gd name="connsiteX44" fmla="*/ 1890417 w 4352835"/>
              <a:gd name="connsiteY44" fmla="*/ 3337580 h 4261505"/>
              <a:gd name="connsiteX45" fmla="*/ 2153942 w 4352835"/>
              <a:gd name="connsiteY45" fmla="*/ 3118505 h 4261505"/>
              <a:gd name="connsiteX46" fmla="*/ 2306342 w 4352835"/>
              <a:gd name="connsiteY46" fmla="*/ 3004205 h 4261505"/>
              <a:gd name="connsiteX47" fmla="*/ 2553992 w 4352835"/>
              <a:gd name="connsiteY47" fmla="*/ 2861330 h 4261505"/>
              <a:gd name="connsiteX48" fmla="*/ 2887367 w 4352835"/>
              <a:gd name="connsiteY48" fmla="*/ 2699405 h 4261505"/>
              <a:gd name="connsiteX49" fmla="*/ 3081042 w 4352835"/>
              <a:gd name="connsiteY49" fmla="*/ 2645430 h 4261505"/>
              <a:gd name="connsiteX50" fmla="*/ 3582692 w 4352835"/>
              <a:gd name="connsiteY50" fmla="*/ 2670830 h 4261505"/>
              <a:gd name="connsiteX51" fmla="*/ 3874792 w 4352835"/>
              <a:gd name="connsiteY51" fmla="*/ 2693055 h 4261505"/>
              <a:gd name="connsiteX52" fmla="*/ 4185942 w 4352835"/>
              <a:gd name="connsiteY52" fmla="*/ 2699405 h 4261505"/>
              <a:gd name="connsiteX53" fmla="*/ 4335167 w 4352835"/>
              <a:gd name="connsiteY53" fmla="*/ 2693055 h 4261505"/>
              <a:gd name="connsiteX54" fmla="*/ 4347867 w 4352835"/>
              <a:gd name="connsiteY54" fmla="*/ 2658130 h 4261505"/>
              <a:gd name="connsiteX55" fmla="*/ 4316117 w 4352835"/>
              <a:gd name="connsiteY55" fmla="*/ 2537480 h 4261505"/>
              <a:gd name="connsiteX56" fmla="*/ 4265317 w 4352835"/>
              <a:gd name="connsiteY56" fmla="*/ 2442230 h 4261505"/>
              <a:gd name="connsiteX57" fmla="*/ 4144667 w 4352835"/>
              <a:gd name="connsiteY57" fmla="*/ 2118380 h 4261505"/>
              <a:gd name="connsiteX58" fmla="*/ 4039892 w 4352835"/>
              <a:gd name="connsiteY58" fmla="*/ 1715155 h 4261505"/>
              <a:gd name="connsiteX59" fmla="*/ 4008142 w 4352835"/>
              <a:gd name="connsiteY59" fmla="*/ 1645305 h 4261505"/>
              <a:gd name="connsiteX60" fmla="*/ 3804942 w 4352835"/>
              <a:gd name="connsiteY60" fmla="*/ 1680230 h 4261505"/>
              <a:gd name="connsiteX61" fmla="*/ 3487442 w 4352835"/>
              <a:gd name="connsiteY61" fmla="*/ 1743730 h 4261505"/>
              <a:gd name="connsiteX62" fmla="*/ 3233442 w 4352835"/>
              <a:gd name="connsiteY62" fmla="*/ 1762780 h 4261505"/>
              <a:gd name="connsiteX63" fmla="*/ 2490492 w 4352835"/>
              <a:gd name="connsiteY63" fmla="*/ 1791355 h 4261505"/>
              <a:gd name="connsiteX64" fmla="*/ 2474617 w 4352835"/>
              <a:gd name="connsiteY64" fmla="*/ 1569105 h 4261505"/>
              <a:gd name="connsiteX65" fmla="*/ 2480967 w 4352835"/>
              <a:gd name="connsiteY65" fmla="*/ 1308755 h 4261505"/>
              <a:gd name="connsiteX66" fmla="*/ 2496842 w 4352835"/>
              <a:gd name="connsiteY66" fmla="*/ 1105555 h 4261505"/>
              <a:gd name="connsiteX67" fmla="*/ 2639717 w 4352835"/>
              <a:gd name="connsiteY67" fmla="*/ 1042055 h 4261505"/>
              <a:gd name="connsiteX68" fmla="*/ 2798467 w 4352835"/>
              <a:gd name="connsiteY68" fmla="*/ 949980 h 4261505"/>
              <a:gd name="connsiteX69" fmla="*/ 2719092 w 4352835"/>
              <a:gd name="connsiteY69" fmla="*/ 530880 h 4261505"/>
              <a:gd name="connsiteX0" fmla="*/ 2719092 w 4352835"/>
              <a:gd name="connsiteY0" fmla="*/ 530880 h 4261505"/>
              <a:gd name="connsiteX1" fmla="*/ 2646067 w 4352835"/>
              <a:gd name="connsiteY1" fmla="*/ 181631 h 4261505"/>
              <a:gd name="connsiteX2" fmla="*/ 2553992 w 4352835"/>
              <a:gd name="connsiteY2" fmla="*/ 655 h 4261505"/>
              <a:gd name="connsiteX3" fmla="*/ 1925342 w 4352835"/>
              <a:gd name="connsiteY3" fmla="*/ 127655 h 4261505"/>
              <a:gd name="connsiteX4" fmla="*/ 1537992 w 4352835"/>
              <a:gd name="connsiteY4" fmla="*/ 302280 h 4261505"/>
              <a:gd name="connsiteX5" fmla="*/ 1245892 w 4352835"/>
              <a:gd name="connsiteY5" fmla="*/ 445155 h 4261505"/>
              <a:gd name="connsiteX6" fmla="*/ 871242 w 4352835"/>
              <a:gd name="connsiteY6" fmla="*/ 600730 h 4261505"/>
              <a:gd name="connsiteX7" fmla="*/ 417217 w 4352835"/>
              <a:gd name="connsiteY7" fmla="*/ 781705 h 4261505"/>
              <a:gd name="connsiteX8" fmla="*/ 515642 w 4352835"/>
              <a:gd name="connsiteY8" fmla="*/ 883305 h 4261505"/>
              <a:gd name="connsiteX9" fmla="*/ 810917 w 4352835"/>
              <a:gd name="connsiteY9" fmla="*/ 1315105 h 4261505"/>
              <a:gd name="connsiteX10" fmla="*/ 874417 w 4352835"/>
              <a:gd name="connsiteY10" fmla="*/ 1559580 h 4261505"/>
              <a:gd name="connsiteX11" fmla="*/ 985542 w 4352835"/>
              <a:gd name="connsiteY11" fmla="*/ 1743730 h 4261505"/>
              <a:gd name="connsiteX12" fmla="*/ 1179217 w 4352835"/>
              <a:gd name="connsiteY12" fmla="*/ 1985030 h 4261505"/>
              <a:gd name="connsiteX13" fmla="*/ 1049042 w 4352835"/>
              <a:gd name="connsiteY13" fmla="*/ 2061230 h 4261505"/>
              <a:gd name="connsiteX14" fmla="*/ 953792 w 4352835"/>
              <a:gd name="connsiteY14" fmla="*/ 2099330 h 4261505"/>
              <a:gd name="connsiteX15" fmla="*/ 763292 w 4352835"/>
              <a:gd name="connsiteY15" fmla="*/ 2185055 h 4261505"/>
              <a:gd name="connsiteX16" fmla="*/ 639467 w 4352835"/>
              <a:gd name="connsiteY16" fmla="*/ 2232680 h 4261505"/>
              <a:gd name="connsiteX17" fmla="*/ 572792 w 4352835"/>
              <a:gd name="connsiteY17" fmla="*/ 2280305 h 4261505"/>
              <a:gd name="connsiteX18" fmla="*/ 544217 w 4352835"/>
              <a:gd name="connsiteY18" fmla="*/ 2318405 h 4261505"/>
              <a:gd name="connsiteX19" fmla="*/ 487067 w 4352835"/>
              <a:gd name="connsiteY19" fmla="*/ 2327930 h 4261505"/>
              <a:gd name="connsiteX20" fmla="*/ 163217 w 4352835"/>
              <a:gd name="connsiteY20" fmla="*/ 2346980 h 4261505"/>
              <a:gd name="connsiteX21" fmla="*/ 115592 w 4352835"/>
              <a:gd name="connsiteY21" fmla="*/ 2366030 h 4261505"/>
              <a:gd name="connsiteX22" fmla="*/ 39392 w 4352835"/>
              <a:gd name="connsiteY22" fmla="*/ 2385080 h 4261505"/>
              <a:gd name="connsiteX23" fmla="*/ 29867 w 4352835"/>
              <a:gd name="connsiteY23" fmla="*/ 2451755 h 4261505"/>
              <a:gd name="connsiteX24" fmla="*/ 20342 w 4352835"/>
              <a:gd name="connsiteY24" fmla="*/ 2489855 h 4261505"/>
              <a:gd name="connsiteX25" fmla="*/ 10817 w 4352835"/>
              <a:gd name="connsiteY25" fmla="*/ 2537480 h 4261505"/>
              <a:gd name="connsiteX26" fmla="*/ 1292 w 4352835"/>
              <a:gd name="connsiteY26" fmla="*/ 2727980 h 4261505"/>
              <a:gd name="connsiteX27" fmla="*/ 10817 w 4352835"/>
              <a:gd name="connsiteY27" fmla="*/ 2804180 h 4261505"/>
              <a:gd name="connsiteX28" fmla="*/ 77492 w 4352835"/>
              <a:gd name="connsiteY28" fmla="*/ 2823230 h 4261505"/>
              <a:gd name="connsiteX29" fmla="*/ 163217 w 4352835"/>
              <a:gd name="connsiteY29" fmla="*/ 3004205 h 4261505"/>
              <a:gd name="connsiteX30" fmla="*/ 248942 w 4352835"/>
              <a:gd name="connsiteY30" fmla="*/ 3194705 h 4261505"/>
              <a:gd name="connsiteX31" fmla="*/ 287042 w 4352835"/>
              <a:gd name="connsiteY31" fmla="*/ 3261380 h 4261505"/>
              <a:gd name="connsiteX32" fmla="*/ 315617 w 4352835"/>
              <a:gd name="connsiteY32" fmla="*/ 3328055 h 4261505"/>
              <a:gd name="connsiteX33" fmla="*/ 353717 w 4352835"/>
              <a:gd name="connsiteY33" fmla="*/ 3432830 h 4261505"/>
              <a:gd name="connsiteX34" fmla="*/ 429917 w 4352835"/>
              <a:gd name="connsiteY34" fmla="*/ 3547130 h 4261505"/>
              <a:gd name="connsiteX35" fmla="*/ 487067 w 4352835"/>
              <a:gd name="connsiteY35" fmla="*/ 3642380 h 4261505"/>
              <a:gd name="connsiteX36" fmla="*/ 544217 w 4352835"/>
              <a:gd name="connsiteY36" fmla="*/ 3766205 h 4261505"/>
              <a:gd name="connsiteX37" fmla="*/ 753767 w 4352835"/>
              <a:gd name="connsiteY37" fmla="*/ 4023380 h 4261505"/>
              <a:gd name="connsiteX38" fmla="*/ 887117 w 4352835"/>
              <a:gd name="connsiteY38" fmla="*/ 4166255 h 4261505"/>
              <a:gd name="connsiteX39" fmla="*/ 963317 w 4352835"/>
              <a:gd name="connsiteY39" fmla="*/ 4232930 h 4261505"/>
              <a:gd name="connsiteX40" fmla="*/ 1010942 w 4352835"/>
              <a:gd name="connsiteY40" fmla="*/ 4261505 h 4261505"/>
              <a:gd name="connsiteX41" fmla="*/ 1347492 w 4352835"/>
              <a:gd name="connsiteY41" fmla="*/ 3893205 h 4261505"/>
              <a:gd name="connsiteX42" fmla="*/ 1769767 w 4352835"/>
              <a:gd name="connsiteY42" fmla="*/ 3458230 h 4261505"/>
              <a:gd name="connsiteX43" fmla="*/ 1890417 w 4352835"/>
              <a:gd name="connsiteY43" fmla="*/ 3337580 h 4261505"/>
              <a:gd name="connsiteX44" fmla="*/ 2153942 w 4352835"/>
              <a:gd name="connsiteY44" fmla="*/ 3118505 h 4261505"/>
              <a:gd name="connsiteX45" fmla="*/ 2306342 w 4352835"/>
              <a:gd name="connsiteY45" fmla="*/ 3004205 h 4261505"/>
              <a:gd name="connsiteX46" fmla="*/ 2553992 w 4352835"/>
              <a:gd name="connsiteY46" fmla="*/ 2861330 h 4261505"/>
              <a:gd name="connsiteX47" fmla="*/ 2887367 w 4352835"/>
              <a:gd name="connsiteY47" fmla="*/ 2699405 h 4261505"/>
              <a:gd name="connsiteX48" fmla="*/ 3081042 w 4352835"/>
              <a:gd name="connsiteY48" fmla="*/ 2645430 h 4261505"/>
              <a:gd name="connsiteX49" fmla="*/ 3582692 w 4352835"/>
              <a:gd name="connsiteY49" fmla="*/ 2670830 h 4261505"/>
              <a:gd name="connsiteX50" fmla="*/ 3874792 w 4352835"/>
              <a:gd name="connsiteY50" fmla="*/ 2693055 h 4261505"/>
              <a:gd name="connsiteX51" fmla="*/ 4185942 w 4352835"/>
              <a:gd name="connsiteY51" fmla="*/ 2699405 h 4261505"/>
              <a:gd name="connsiteX52" fmla="*/ 4335167 w 4352835"/>
              <a:gd name="connsiteY52" fmla="*/ 2693055 h 4261505"/>
              <a:gd name="connsiteX53" fmla="*/ 4347867 w 4352835"/>
              <a:gd name="connsiteY53" fmla="*/ 2658130 h 4261505"/>
              <a:gd name="connsiteX54" fmla="*/ 4316117 w 4352835"/>
              <a:gd name="connsiteY54" fmla="*/ 2537480 h 4261505"/>
              <a:gd name="connsiteX55" fmla="*/ 4265317 w 4352835"/>
              <a:gd name="connsiteY55" fmla="*/ 2442230 h 4261505"/>
              <a:gd name="connsiteX56" fmla="*/ 4144667 w 4352835"/>
              <a:gd name="connsiteY56" fmla="*/ 2118380 h 4261505"/>
              <a:gd name="connsiteX57" fmla="*/ 4039892 w 4352835"/>
              <a:gd name="connsiteY57" fmla="*/ 1715155 h 4261505"/>
              <a:gd name="connsiteX58" fmla="*/ 4008142 w 4352835"/>
              <a:gd name="connsiteY58" fmla="*/ 1645305 h 4261505"/>
              <a:gd name="connsiteX59" fmla="*/ 3804942 w 4352835"/>
              <a:gd name="connsiteY59" fmla="*/ 1680230 h 4261505"/>
              <a:gd name="connsiteX60" fmla="*/ 3487442 w 4352835"/>
              <a:gd name="connsiteY60" fmla="*/ 1743730 h 4261505"/>
              <a:gd name="connsiteX61" fmla="*/ 3233442 w 4352835"/>
              <a:gd name="connsiteY61" fmla="*/ 1762780 h 4261505"/>
              <a:gd name="connsiteX62" fmla="*/ 2490492 w 4352835"/>
              <a:gd name="connsiteY62" fmla="*/ 1791355 h 4261505"/>
              <a:gd name="connsiteX63" fmla="*/ 2474617 w 4352835"/>
              <a:gd name="connsiteY63" fmla="*/ 1569105 h 4261505"/>
              <a:gd name="connsiteX64" fmla="*/ 2480967 w 4352835"/>
              <a:gd name="connsiteY64" fmla="*/ 1308755 h 4261505"/>
              <a:gd name="connsiteX65" fmla="*/ 2496842 w 4352835"/>
              <a:gd name="connsiteY65" fmla="*/ 1105555 h 4261505"/>
              <a:gd name="connsiteX66" fmla="*/ 2639717 w 4352835"/>
              <a:gd name="connsiteY66" fmla="*/ 1042055 h 4261505"/>
              <a:gd name="connsiteX67" fmla="*/ 2798467 w 4352835"/>
              <a:gd name="connsiteY67" fmla="*/ 949980 h 4261505"/>
              <a:gd name="connsiteX68" fmla="*/ 2719092 w 4352835"/>
              <a:gd name="connsiteY68" fmla="*/ 530880 h 4261505"/>
              <a:gd name="connsiteX0" fmla="*/ 2719092 w 4352835"/>
              <a:gd name="connsiteY0" fmla="*/ 530880 h 4261505"/>
              <a:gd name="connsiteX1" fmla="*/ 2646067 w 4352835"/>
              <a:gd name="connsiteY1" fmla="*/ 181631 h 4261505"/>
              <a:gd name="connsiteX2" fmla="*/ 2553992 w 4352835"/>
              <a:gd name="connsiteY2" fmla="*/ 655 h 4261505"/>
              <a:gd name="connsiteX3" fmla="*/ 1925342 w 4352835"/>
              <a:gd name="connsiteY3" fmla="*/ 127655 h 4261505"/>
              <a:gd name="connsiteX4" fmla="*/ 1537992 w 4352835"/>
              <a:gd name="connsiteY4" fmla="*/ 302280 h 4261505"/>
              <a:gd name="connsiteX5" fmla="*/ 1245892 w 4352835"/>
              <a:gd name="connsiteY5" fmla="*/ 445155 h 4261505"/>
              <a:gd name="connsiteX6" fmla="*/ 871242 w 4352835"/>
              <a:gd name="connsiteY6" fmla="*/ 600730 h 4261505"/>
              <a:gd name="connsiteX7" fmla="*/ 417217 w 4352835"/>
              <a:gd name="connsiteY7" fmla="*/ 781705 h 4261505"/>
              <a:gd name="connsiteX8" fmla="*/ 515642 w 4352835"/>
              <a:gd name="connsiteY8" fmla="*/ 883305 h 4261505"/>
              <a:gd name="connsiteX9" fmla="*/ 810917 w 4352835"/>
              <a:gd name="connsiteY9" fmla="*/ 1315105 h 4261505"/>
              <a:gd name="connsiteX10" fmla="*/ 874417 w 4352835"/>
              <a:gd name="connsiteY10" fmla="*/ 1559580 h 4261505"/>
              <a:gd name="connsiteX11" fmla="*/ 985542 w 4352835"/>
              <a:gd name="connsiteY11" fmla="*/ 1743730 h 4261505"/>
              <a:gd name="connsiteX12" fmla="*/ 1179217 w 4352835"/>
              <a:gd name="connsiteY12" fmla="*/ 1985030 h 4261505"/>
              <a:gd name="connsiteX13" fmla="*/ 1049042 w 4352835"/>
              <a:gd name="connsiteY13" fmla="*/ 2061230 h 4261505"/>
              <a:gd name="connsiteX14" fmla="*/ 953792 w 4352835"/>
              <a:gd name="connsiteY14" fmla="*/ 2099330 h 4261505"/>
              <a:gd name="connsiteX15" fmla="*/ 763292 w 4352835"/>
              <a:gd name="connsiteY15" fmla="*/ 2185055 h 4261505"/>
              <a:gd name="connsiteX16" fmla="*/ 639467 w 4352835"/>
              <a:gd name="connsiteY16" fmla="*/ 2232680 h 4261505"/>
              <a:gd name="connsiteX17" fmla="*/ 572792 w 4352835"/>
              <a:gd name="connsiteY17" fmla="*/ 2280305 h 4261505"/>
              <a:gd name="connsiteX18" fmla="*/ 544217 w 4352835"/>
              <a:gd name="connsiteY18" fmla="*/ 2318405 h 4261505"/>
              <a:gd name="connsiteX19" fmla="*/ 487067 w 4352835"/>
              <a:gd name="connsiteY19" fmla="*/ 2327930 h 4261505"/>
              <a:gd name="connsiteX20" fmla="*/ 163217 w 4352835"/>
              <a:gd name="connsiteY20" fmla="*/ 2346980 h 4261505"/>
              <a:gd name="connsiteX21" fmla="*/ 115592 w 4352835"/>
              <a:gd name="connsiteY21" fmla="*/ 2366030 h 4261505"/>
              <a:gd name="connsiteX22" fmla="*/ 39392 w 4352835"/>
              <a:gd name="connsiteY22" fmla="*/ 2385080 h 4261505"/>
              <a:gd name="connsiteX23" fmla="*/ 29867 w 4352835"/>
              <a:gd name="connsiteY23" fmla="*/ 2451755 h 4261505"/>
              <a:gd name="connsiteX24" fmla="*/ 20342 w 4352835"/>
              <a:gd name="connsiteY24" fmla="*/ 2489855 h 4261505"/>
              <a:gd name="connsiteX25" fmla="*/ 10817 w 4352835"/>
              <a:gd name="connsiteY25" fmla="*/ 2537480 h 4261505"/>
              <a:gd name="connsiteX26" fmla="*/ 1292 w 4352835"/>
              <a:gd name="connsiteY26" fmla="*/ 2727980 h 4261505"/>
              <a:gd name="connsiteX27" fmla="*/ 10817 w 4352835"/>
              <a:gd name="connsiteY27" fmla="*/ 2804180 h 4261505"/>
              <a:gd name="connsiteX28" fmla="*/ 77492 w 4352835"/>
              <a:gd name="connsiteY28" fmla="*/ 2823230 h 4261505"/>
              <a:gd name="connsiteX29" fmla="*/ 163217 w 4352835"/>
              <a:gd name="connsiteY29" fmla="*/ 3004205 h 4261505"/>
              <a:gd name="connsiteX30" fmla="*/ 248942 w 4352835"/>
              <a:gd name="connsiteY30" fmla="*/ 3194705 h 4261505"/>
              <a:gd name="connsiteX31" fmla="*/ 287042 w 4352835"/>
              <a:gd name="connsiteY31" fmla="*/ 3261380 h 4261505"/>
              <a:gd name="connsiteX32" fmla="*/ 315617 w 4352835"/>
              <a:gd name="connsiteY32" fmla="*/ 3328055 h 4261505"/>
              <a:gd name="connsiteX33" fmla="*/ 353717 w 4352835"/>
              <a:gd name="connsiteY33" fmla="*/ 3432830 h 4261505"/>
              <a:gd name="connsiteX34" fmla="*/ 429917 w 4352835"/>
              <a:gd name="connsiteY34" fmla="*/ 3547130 h 4261505"/>
              <a:gd name="connsiteX35" fmla="*/ 487067 w 4352835"/>
              <a:gd name="connsiteY35" fmla="*/ 3642380 h 4261505"/>
              <a:gd name="connsiteX36" fmla="*/ 544217 w 4352835"/>
              <a:gd name="connsiteY36" fmla="*/ 3766205 h 4261505"/>
              <a:gd name="connsiteX37" fmla="*/ 753767 w 4352835"/>
              <a:gd name="connsiteY37" fmla="*/ 4023380 h 4261505"/>
              <a:gd name="connsiteX38" fmla="*/ 887117 w 4352835"/>
              <a:gd name="connsiteY38" fmla="*/ 4166255 h 4261505"/>
              <a:gd name="connsiteX39" fmla="*/ 963317 w 4352835"/>
              <a:gd name="connsiteY39" fmla="*/ 4232930 h 4261505"/>
              <a:gd name="connsiteX40" fmla="*/ 1010942 w 4352835"/>
              <a:gd name="connsiteY40" fmla="*/ 4261505 h 4261505"/>
              <a:gd name="connsiteX41" fmla="*/ 1328442 w 4352835"/>
              <a:gd name="connsiteY41" fmla="*/ 3880505 h 4261505"/>
              <a:gd name="connsiteX42" fmla="*/ 1769767 w 4352835"/>
              <a:gd name="connsiteY42" fmla="*/ 3458230 h 4261505"/>
              <a:gd name="connsiteX43" fmla="*/ 1890417 w 4352835"/>
              <a:gd name="connsiteY43" fmla="*/ 3337580 h 4261505"/>
              <a:gd name="connsiteX44" fmla="*/ 2153942 w 4352835"/>
              <a:gd name="connsiteY44" fmla="*/ 3118505 h 4261505"/>
              <a:gd name="connsiteX45" fmla="*/ 2306342 w 4352835"/>
              <a:gd name="connsiteY45" fmla="*/ 3004205 h 4261505"/>
              <a:gd name="connsiteX46" fmla="*/ 2553992 w 4352835"/>
              <a:gd name="connsiteY46" fmla="*/ 2861330 h 4261505"/>
              <a:gd name="connsiteX47" fmla="*/ 2887367 w 4352835"/>
              <a:gd name="connsiteY47" fmla="*/ 2699405 h 4261505"/>
              <a:gd name="connsiteX48" fmla="*/ 3081042 w 4352835"/>
              <a:gd name="connsiteY48" fmla="*/ 2645430 h 4261505"/>
              <a:gd name="connsiteX49" fmla="*/ 3582692 w 4352835"/>
              <a:gd name="connsiteY49" fmla="*/ 2670830 h 4261505"/>
              <a:gd name="connsiteX50" fmla="*/ 3874792 w 4352835"/>
              <a:gd name="connsiteY50" fmla="*/ 2693055 h 4261505"/>
              <a:gd name="connsiteX51" fmla="*/ 4185942 w 4352835"/>
              <a:gd name="connsiteY51" fmla="*/ 2699405 h 4261505"/>
              <a:gd name="connsiteX52" fmla="*/ 4335167 w 4352835"/>
              <a:gd name="connsiteY52" fmla="*/ 2693055 h 4261505"/>
              <a:gd name="connsiteX53" fmla="*/ 4347867 w 4352835"/>
              <a:gd name="connsiteY53" fmla="*/ 2658130 h 4261505"/>
              <a:gd name="connsiteX54" fmla="*/ 4316117 w 4352835"/>
              <a:gd name="connsiteY54" fmla="*/ 2537480 h 4261505"/>
              <a:gd name="connsiteX55" fmla="*/ 4265317 w 4352835"/>
              <a:gd name="connsiteY55" fmla="*/ 2442230 h 4261505"/>
              <a:gd name="connsiteX56" fmla="*/ 4144667 w 4352835"/>
              <a:gd name="connsiteY56" fmla="*/ 2118380 h 4261505"/>
              <a:gd name="connsiteX57" fmla="*/ 4039892 w 4352835"/>
              <a:gd name="connsiteY57" fmla="*/ 1715155 h 4261505"/>
              <a:gd name="connsiteX58" fmla="*/ 4008142 w 4352835"/>
              <a:gd name="connsiteY58" fmla="*/ 1645305 h 4261505"/>
              <a:gd name="connsiteX59" fmla="*/ 3804942 w 4352835"/>
              <a:gd name="connsiteY59" fmla="*/ 1680230 h 4261505"/>
              <a:gd name="connsiteX60" fmla="*/ 3487442 w 4352835"/>
              <a:gd name="connsiteY60" fmla="*/ 1743730 h 4261505"/>
              <a:gd name="connsiteX61" fmla="*/ 3233442 w 4352835"/>
              <a:gd name="connsiteY61" fmla="*/ 1762780 h 4261505"/>
              <a:gd name="connsiteX62" fmla="*/ 2490492 w 4352835"/>
              <a:gd name="connsiteY62" fmla="*/ 1791355 h 4261505"/>
              <a:gd name="connsiteX63" fmla="*/ 2474617 w 4352835"/>
              <a:gd name="connsiteY63" fmla="*/ 1569105 h 4261505"/>
              <a:gd name="connsiteX64" fmla="*/ 2480967 w 4352835"/>
              <a:gd name="connsiteY64" fmla="*/ 1308755 h 4261505"/>
              <a:gd name="connsiteX65" fmla="*/ 2496842 w 4352835"/>
              <a:gd name="connsiteY65" fmla="*/ 1105555 h 4261505"/>
              <a:gd name="connsiteX66" fmla="*/ 2639717 w 4352835"/>
              <a:gd name="connsiteY66" fmla="*/ 1042055 h 4261505"/>
              <a:gd name="connsiteX67" fmla="*/ 2798467 w 4352835"/>
              <a:gd name="connsiteY67" fmla="*/ 949980 h 4261505"/>
              <a:gd name="connsiteX68" fmla="*/ 2719092 w 4352835"/>
              <a:gd name="connsiteY68" fmla="*/ 530880 h 4261505"/>
              <a:gd name="connsiteX0" fmla="*/ 2719092 w 4352835"/>
              <a:gd name="connsiteY0" fmla="*/ 530880 h 4261505"/>
              <a:gd name="connsiteX1" fmla="*/ 2646067 w 4352835"/>
              <a:gd name="connsiteY1" fmla="*/ 181631 h 4261505"/>
              <a:gd name="connsiteX2" fmla="*/ 2553992 w 4352835"/>
              <a:gd name="connsiteY2" fmla="*/ 655 h 4261505"/>
              <a:gd name="connsiteX3" fmla="*/ 1925342 w 4352835"/>
              <a:gd name="connsiteY3" fmla="*/ 127655 h 4261505"/>
              <a:gd name="connsiteX4" fmla="*/ 1537992 w 4352835"/>
              <a:gd name="connsiteY4" fmla="*/ 302280 h 4261505"/>
              <a:gd name="connsiteX5" fmla="*/ 1245892 w 4352835"/>
              <a:gd name="connsiteY5" fmla="*/ 445155 h 4261505"/>
              <a:gd name="connsiteX6" fmla="*/ 871242 w 4352835"/>
              <a:gd name="connsiteY6" fmla="*/ 600730 h 4261505"/>
              <a:gd name="connsiteX7" fmla="*/ 417217 w 4352835"/>
              <a:gd name="connsiteY7" fmla="*/ 781705 h 4261505"/>
              <a:gd name="connsiteX8" fmla="*/ 515642 w 4352835"/>
              <a:gd name="connsiteY8" fmla="*/ 883305 h 4261505"/>
              <a:gd name="connsiteX9" fmla="*/ 810917 w 4352835"/>
              <a:gd name="connsiteY9" fmla="*/ 1315105 h 4261505"/>
              <a:gd name="connsiteX10" fmla="*/ 874417 w 4352835"/>
              <a:gd name="connsiteY10" fmla="*/ 1559580 h 4261505"/>
              <a:gd name="connsiteX11" fmla="*/ 985542 w 4352835"/>
              <a:gd name="connsiteY11" fmla="*/ 1743730 h 4261505"/>
              <a:gd name="connsiteX12" fmla="*/ 1179217 w 4352835"/>
              <a:gd name="connsiteY12" fmla="*/ 1985030 h 4261505"/>
              <a:gd name="connsiteX13" fmla="*/ 1049042 w 4352835"/>
              <a:gd name="connsiteY13" fmla="*/ 2061230 h 4261505"/>
              <a:gd name="connsiteX14" fmla="*/ 953792 w 4352835"/>
              <a:gd name="connsiteY14" fmla="*/ 2099330 h 4261505"/>
              <a:gd name="connsiteX15" fmla="*/ 763292 w 4352835"/>
              <a:gd name="connsiteY15" fmla="*/ 2185055 h 4261505"/>
              <a:gd name="connsiteX16" fmla="*/ 639467 w 4352835"/>
              <a:gd name="connsiteY16" fmla="*/ 2232680 h 4261505"/>
              <a:gd name="connsiteX17" fmla="*/ 572792 w 4352835"/>
              <a:gd name="connsiteY17" fmla="*/ 2280305 h 4261505"/>
              <a:gd name="connsiteX18" fmla="*/ 544217 w 4352835"/>
              <a:gd name="connsiteY18" fmla="*/ 2318405 h 4261505"/>
              <a:gd name="connsiteX19" fmla="*/ 487067 w 4352835"/>
              <a:gd name="connsiteY19" fmla="*/ 2327930 h 4261505"/>
              <a:gd name="connsiteX20" fmla="*/ 163217 w 4352835"/>
              <a:gd name="connsiteY20" fmla="*/ 2346980 h 4261505"/>
              <a:gd name="connsiteX21" fmla="*/ 115592 w 4352835"/>
              <a:gd name="connsiteY21" fmla="*/ 2366030 h 4261505"/>
              <a:gd name="connsiteX22" fmla="*/ 39392 w 4352835"/>
              <a:gd name="connsiteY22" fmla="*/ 2385080 h 4261505"/>
              <a:gd name="connsiteX23" fmla="*/ 29867 w 4352835"/>
              <a:gd name="connsiteY23" fmla="*/ 2451755 h 4261505"/>
              <a:gd name="connsiteX24" fmla="*/ 20342 w 4352835"/>
              <a:gd name="connsiteY24" fmla="*/ 2489855 h 4261505"/>
              <a:gd name="connsiteX25" fmla="*/ 10817 w 4352835"/>
              <a:gd name="connsiteY25" fmla="*/ 2537480 h 4261505"/>
              <a:gd name="connsiteX26" fmla="*/ 1292 w 4352835"/>
              <a:gd name="connsiteY26" fmla="*/ 2727980 h 4261505"/>
              <a:gd name="connsiteX27" fmla="*/ 10817 w 4352835"/>
              <a:gd name="connsiteY27" fmla="*/ 2804180 h 4261505"/>
              <a:gd name="connsiteX28" fmla="*/ 77492 w 4352835"/>
              <a:gd name="connsiteY28" fmla="*/ 2823230 h 4261505"/>
              <a:gd name="connsiteX29" fmla="*/ 163217 w 4352835"/>
              <a:gd name="connsiteY29" fmla="*/ 3004205 h 4261505"/>
              <a:gd name="connsiteX30" fmla="*/ 248942 w 4352835"/>
              <a:gd name="connsiteY30" fmla="*/ 3194705 h 4261505"/>
              <a:gd name="connsiteX31" fmla="*/ 287042 w 4352835"/>
              <a:gd name="connsiteY31" fmla="*/ 3261380 h 4261505"/>
              <a:gd name="connsiteX32" fmla="*/ 315617 w 4352835"/>
              <a:gd name="connsiteY32" fmla="*/ 3328055 h 4261505"/>
              <a:gd name="connsiteX33" fmla="*/ 353717 w 4352835"/>
              <a:gd name="connsiteY33" fmla="*/ 3432830 h 4261505"/>
              <a:gd name="connsiteX34" fmla="*/ 429917 w 4352835"/>
              <a:gd name="connsiteY34" fmla="*/ 3547130 h 4261505"/>
              <a:gd name="connsiteX35" fmla="*/ 487067 w 4352835"/>
              <a:gd name="connsiteY35" fmla="*/ 3642380 h 4261505"/>
              <a:gd name="connsiteX36" fmla="*/ 544217 w 4352835"/>
              <a:gd name="connsiteY36" fmla="*/ 3766205 h 4261505"/>
              <a:gd name="connsiteX37" fmla="*/ 753767 w 4352835"/>
              <a:gd name="connsiteY37" fmla="*/ 4023380 h 4261505"/>
              <a:gd name="connsiteX38" fmla="*/ 887117 w 4352835"/>
              <a:gd name="connsiteY38" fmla="*/ 4166255 h 4261505"/>
              <a:gd name="connsiteX39" fmla="*/ 963317 w 4352835"/>
              <a:gd name="connsiteY39" fmla="*/ 4232930 h 4261505"/>
              <a:gd name="connsiteX40" fmla="*/ 1010942 w 4352835"/>
              <a:gd name="connsiteY40" fmla="*/ 4261505 h 4261505"/>
              <a:gd name="connsiteX41" fmla="*/ 1328442 w 4352835"/>
              <a:gd name="connsiteY41" fmla="*/ 3880505 h 4261505"/>
              <a:gd name="connsiteX42" fmla="*/ 1769767 w 4352835"/>
              <a:gd name="connsiteY42" fmla="*/ 3458230 h 4261505"/>
              <a:gd name="connsiteX43" fmla="*/ 1890417 w 4352835"/>
              <a:gd name="connsiteY43" fmla="*/ 3337580 h 4261505"/>
              <a:gd name="connsiteX44" fmla="*/ 2153942 w 4352835"/>
              <a:gd name="connsiteY44" fmla="*/ 3118505 h 4261505"/>
              <a:gd name="connsiteX45" fmla="*/ 2306342 w 4352835"/>
              <a:gd name="connsiteY45" fmla="*/ 3004205 h 4261505"/>
              <a:gd name="connsiteX46" fmla="*/ 2553992 w 4352835"/>
              <a:gd name="connsiteY46" fmla="*/ 2861330 h 4261505"/>
              <a:gd name="connsiteX47" fmla="*/ 2887367 w 4352835"/>
              <a:gd name="connsiteY47" fmla="*/ 2699405 h 4261505"/>
              <a:gd name="connsiteX48" fmla="*/ 3081042 w 4352835"/>
              <a:gd name="connsiteY48" fmla="*/ 2645430 h 4261505"/>
              <a:gd name="connsiteX49" fmla="*/ 3582692 w 4352835"/>
              <a:gd name="connsiteY49" fmla="*/ 2670830 h 4261505"/>
              <a:gd name="connsiteX50" fmla="*/ 3874792 w 4352835"/>
              <a:gd name="connsiteY50" fmla="*/ 2693055 h 4261505"/>
              <a:gd name="connsiteX51" fmla="*/ 4185942 w 4352835"/>
              <a:gd name="connsiteY51" fmla="*/ 2699405 h 4261505"/>
              <a:gd name="connsiteX52" fmla="*/ 4335167 w 4352835"/>
              <a:gd name="connsiteY52" fmla="*/ 2693055 h 4261505"/>
              <a:gd name="connsiteX53" fmla="*/ 4347867 w 4352835"/>
              <a:gd name="connsiteY53" fmla="*/ 2658130 h 4261505"/>
              <a:gd name="connsiteX54" fmla="*/ 4316117 w 4352835"/>
              <a:gd name="connsiteY54" fmla="*/ 2537480 h 4261505"/>
              <a:gd name="connsiteX55" fmla="*/ 4265317 w 4352835"/>
              <a:gd name="connsiteY55" fmla="*/ 2442230 h 4261505"/>
              <a:gd name="connsiteX56" fmla="*/ 4144667 w 4352835"/>
              <a:gd name="connsiteY56" fmla="*/ 2118380 h 4261505"/>
              <a:gd name="connsiteX57" fmla="*/ 4039892 w 4352835"/>
              <a:gd name="connsiteY57" fmla="*/ 1715155 h 4261505"/>
              <a:gd name="connsiteX58" fmla="*/ 4008142 w 4352835"/>
              <a:gd name="connsiteY58" fmla="*/ 1645305 h 4261505"/>
              <a:gd name="connsiteX59" fmla="*/ 3804942 w 4352835"/>
              <a:gd name="connsiteY59" fmla="*/ 1680230 h 4261505"/>
              <a:gd name="connsiteX60" fmla="*/ 3487442 w 4352835"/>
              <a:gd name="connsiteY60" fmla="*/ 1743730 h 4261505"/>
              <a:gd name="connsiteX61" fmla="*/ 3233442 w 4352835"/>
              <a:gd name="connsiteY61" fmla="*/ 1762780 h 4261505"/>
              <a:gd name="connsiteX62" fmla="*/ 2490492 w 4352835"/>
              <a:gd name="connsiteY62" fmla="*/ 1791355 h 4261505"/>
              <a:gd name="connsiteX63" fmla="*/ 2474617 w 4352835"/>
              <a:gd name="connsiteY63" fmla="*/ 1569105 h 4261505"/>
              <a:gd name="connsiteX64" fmla="*/ 2480967 w 4352835"/>
              <a:gd name="connsiteY64" fmla="*/ 1308755 h 4261505"/>
              <a:gd name="connsiteX65" fmla="*/ 2496842 w 4352835"/>
              <a:gd name="connsiteY65" fmla="*/ 1105555 h 4261505"/>
              <a:gd name="connsiteX66" fmla="*/ 2639717 w 4352835"/>
              <a:gd name="connsiteY66" fmla="*/ 1042055 h 4261505"/>
              <a:gd name="connsiteX67" fmla="*/ 2798467 w 4352835"/>
              <a:gd name="connsiteY67" fmla="*/ 949980 h 4261505"/>
              <a:gd name="connsiteX68" fmla="*/ 2719092 w 4352835"/>
              <a:gd name="connsiteY68" fmla="*/ 530880 h 4261505"/>
              <a:gd name="connsiteX0" fmla="*/ 2719092 w 4352835"/>
              <a:gd name="connsiteY0" fmla="*/ 530880 h 4261505"/>
              <a:gd name="connsiteX1" fmla="*/ 2646067 w 4352835"/>
              <a:gd name="connsiteY1" fmla="*/ 181631 h 4261505"/>
              <a:gd name="connsiteX2" fmla="*/ 2553992 w 4352835"/>
              <a:gd name="connsiteY2" fmla="*/ 655 h 4261505"/>
              <a:gd name="connsiteX3" fmla="*/ 1925342 w 4352835"/>
              <a:gd name="connsiteY3" fmla="*/ 127655 h 4261505"/>
              <a:gd name="connsiteX4" fmla="*/ 1537992 w 4352835"/>
              <a:gd name="connsiteY4" fmla="*/ 302280 h 4261505"/>
              <a:gd name="connsiteX5" fmla="*/ 1245892 w 4352835"/>
              <a:gd name="connsiteY5" fmla="*/ 445155 h 4261505"/>
              <a:gd name="connsiteX6" fmla="*/ 871242 w 4352835"/>
              <a:gd name="connsiteY6" fmla="*/ 600730 h 4261505"/>
              <a:gd name="connsiteX7" fmla="*/ 417217 w 4352835"/>
              <a:gd name="connsiteY7" fmla="*/ 781705 h 4261505"/>
              <a:gd name="connsiteX8" fmla="*/ 515642 w 4352835"/>
              <a:gd name="connsiteY8" fmla="*/ 883305 h 4261505"/>
              <a:gd name="connsiteX9" fmla="*/ 810917 w 4352835"/>
              <a:gd name="connsiteY9" fmla="*/ 1315105 h 4261505"/>
              <a:gd name="connsiteX10" fmla="*/ 874417 w 4352835"/>
              <a:gd name="connsiteY10" fmla="*/ 1559580 h 4261505"/>
              <a:gd name="connsiteX11" fmla="*/ 985542 w 4352835"/>
              <a:gd name="connsiteY11" fmla="*/ 1743730 h 4261505"/>
              <a:gd name="connsiteX12" fmla="*/ 1179217 w 4352835"/>
              <a:gd name="connsiteY12" fmla="*/ 1985030 h 4261505"/>
              <a:gd name="connsiteX13" fmla="*/ 1049042 w 4352835"/>
              <a:gd name="connsiteY13" fmla="*/ 2061230 h 4261505"/>
              <a:gd name="connsiteX14" fmla="*/ 953792 w 4352835"/>
              <a:gd name="connsiteY14" fmla="*/ 2099330 h 4261505"/>
              <a:gd name="connsiteX15" fmla="*/ 763292 w 4352835"/>
              <a:gd name="connsiteY15" fmla="*/ 2185055 h 4261505"/>
              <a:gd name="connsiteX16" fmla="*/ 639467 w 4352835"/>
              <a:gd name="connsiteY16" fmla="*/ 2232680 h 4261505"/>
              <a:gd name="connsiteX17" fmla="*/ 572792 w 4352835"/>
              <a:gd name="connsiteY17" fmla="*/ 2280305 h 4261505"/>
              <a:gd name="connsiteX18" fmla="*/ 544217 w 4352835"/>
              <a:gd name="connsiteY18" fmla="*/ 2318405 h 4261505"/>
              <a:gd name="connsiteX19" fmla="*/ 487067 w 4352835"/>
              <a:gd name="connsiteY19" fmla="*/ 2327930 h 4261505"/>
              <a:gd name="connsiteX20" fmla="*/ 163217 w 4352835"/>
              <a:gd name="connsiteY20" fmla="*/ 2346980 h 4261505"/>
              <a:gd name="connsiteX21" fmla="*/ 115592 w 4352835"/>
              <a:gd name="connsiteY21" fmla="*/ 2366030 h 4261505"/>
              <a:gd name="connsiteX22" fmla="*/ 39392 w 4352835"/>
              <a:gd name="connsiteY22" fmla="*/ 2385080 h 4261505"/>
              <a:gd name="connsiteX23" fmla="*/ 29867 w 4352835"/>
              <a:gd name="connsiteY23" fmla="*/ 2451755 h 4261505"/>
              <a:gd name="connsiteX24" fmla="*/ 20342 w 4352835"/>
              <a:gd name="connsiteY24" fmla="*/ 2489855 h 4261505"/>
              <a:gd name="connsiteX25" fmla="*/ 10817 w 4352835"/>
              <a:gd name="connsiteY25" fmla="*/ 2537480 h 4261505"/>
              <a:gd name="connsiteX26" fmla="*/ 1292 w 4352835"/>
              <a:gd name="connsiteY26" fmla="*/ 2727980 h 4261505"/>
              <a:gd name="connsiteX27" fmla="*/ 10817 w 4352835"/>
              <a:gd name="connsiteY27" fmla="*/ 2804180 h 4261505"/>
              <a:gd name="connsiteX28" fmla="*/ 77492 w 4352835"/>
              <a:gd name="connsiteY28" fmla="*/ 2823230 h 4261505"/>
              <a:gd name="connsiteX29" fmla="*/ 163217 w 4352835"/>
              <a:gd name="connsiteY29" fmla="*/ 3004205 h 4261505"/>
              <a:gd name="connsiteX30" fmla="*/ 248942 w 4352835"/>
              <a:gd name="connsiteY30" fmla="*/ 3194705 h 4261505"/>
              <a:gd name="connsiteX31" fmla="*/ 287042 w 4352835"/>
              <a:gd name="connsiteY31" fmla="*/ 3261380 h 4261505"/>
              <a:gd name="connsiteX32" fmla="*/ 315617 w 4352835"/>
              <a:gd name="connsiteY32" fmla="*/ 3328055 h 4261505"/>
              <a:gd name="connsiteX33" fmla="*/ 353717 w 4352835"/>
              <a:gd name="connsiteY33" fmla="*/ 3432830 h 4261505"/>
              <a:gd name="connsiteX34" fmla="*/ 429917 w 4352835"/>
              <a:gd name="connsiteY34" fmla="*/ 3547130 h 4261505"/>
              <a:gd name="connsiteX35" fmla="*/ 487067 w 4352835"/>
              <a:gd name="connsiteY35" fmla="*/ 3642380 h 4261505"/>
              <a:gd name="connsiteX36" fmla="*/ 544217 w 4352835"/>
              <a:gd name="connsiteY36" fmla="*/ 3766205 h 4261505"/>
              <a:gd name="connsiteX37" fmla="*/ 753767 w 4352835"/>
              <a:gd name="connsiteY37" fmla="*/ 4023380 h 4261505"/>
              <a:gd name="connsiteX38" fmla="*/ 963317 w 4352835"/>
              <a:gd name="connsiteY38" fmla="*/ 4232930 h 4261505"/>
              <a:gd name="connsiteX39" fmla="*/ 1010942 w 4352835"/>
              <a:gd name="connsiteY39" fmla="*/ 4261505 h 4261505"/>
              <a:gd name="connsiteX40" fmla="*/ 1328442 w 4352835"/>
              <a:gd name="connsiteY40" fmla="*/ 3880505 h 4261505"/>
              <a:gd name="connsiteX41" fmla="*/ 1769767 w 4352835"/>
              <a:gd name="connsiteY41" fmla="*/ 3458230 h 4261505"/>
              <a:gd name="connsiteX42" fmla="*/ 1890417 w 4352835"/>
              <a:gd name="connsiteY42" fmla="*/ 3337580 h 4261505"/>
              <a:gd name="connsiteX43" fmla="*/ 2153942 w 4352835"/>
              <a:gd name="connsiteY43" fmla="*/ 3118505 h 4261505"/>
              <a:gd name="connsiteX44" fmla="*/ 2306342 w 4352835"/>
              <a:gd name="connsiteY44" fmla="*/ 3004205 h 4261505"/>
              <a:gd name="connsiteX45" fmla="*/ 2553992 w 4352835"/>
              <a:gd name="connsiteY45" fmla="*/ 2861330 h 4261505"/>
              <a:gd name="connsiteX46" fmla="*/ 2887367 w 4352835"/>
              <a:gd name="connsiteY46" fmla="*/ 2699405 h 4261505"/>
              <a:gd name="connsiteX47" fmla="*/ 3081042 w 4352835"/>
              <a:gd name="connsiteY47" fmla="*/ 2645430 h 4261505"/>
              <a:gd name="connsiteX48" fmla="*/ 3582692 w 4352835"/>
              <a:gd name="connsiteY48" fmla="*/ 2670830 h 4261505"/>
              <a:gd name="connsiteX49" fmla="*/ 3874792 w 4352835"/>
              <a:gd name="connsiteY49" fmla="*/ 2693055 h 4261505"/>
              <a:gd name="connsiteX50" fmla="*/ 4185942 w 4352835"/>
              <a:gd name="connsiteY50" fmla="*/ 2699405 h 4261505"/>
              <a:gd name="connsiteX51" fmla="*/ 4335167 w 4352835"/>
              <a:gd name="connsiteY51" fmla="*/ 2693055 h 4261505"/>
              <a:gd name="connsiteX52" fmla="*/ 4347867 w 4352835"/>
              <a:gd name="connsiteY52" fmla="*/ 2658130 h 4261505"/>
              <a:gd name="connsiteX53" fmla="*/ 4316117 w 4352835"/>
              <a:gd name="connsiteY53" fmla="*/ 2537480 h 4261505"/>
              <a:gd name="connsiteX54" fmla="*/ 4265317 w 4352835"/>
              <a:gd name="connsiteY54" fmla="*/ 2442230 h 4261505"/>
              <a:gd name="connsiteX55" fmla="*/ 4144667 w 4352835"/>
              <a:gd name="connsiteY55" fmla="*/ 2118380 h 4261505"/>
              <a:gd name="connsiteX56" fmla="*/ 4039892 w 4352835"/>
              <a:gd name="connsiteY56" fmla="*/ 1715155 h 4261505"/>
              <a:gd name="connsiteX57" fmla="*/ 4008142 w 4352835"/>
              <a:gd name="connsiteY57" fmla="*/ 1645305 h 4261505"/>
              <a:gd name="connsiteX58" fmla="*/ 3804942 w 4352835"/>
              <a:gd name="connsiteY58" fmla="*/ 1680230 h 4261505"/>
              <a:gd name="connsiteX59" fmla="*/ 3487442 w 4352835"/>
              <a:gd name="connsiteY59" fmla="*/ 1743730 h 4261505"/>
              <a:gd name="connsiteX60" fmla="*/ 3233442 w 4352835"/>
              <a:gd name="connsiteY60" fmla="*/ 1762780 h 4261505"/>
              <a:gd name="connsiteX61" fmla="*/ 2490492 w 4352835"/>
              <a:gd name="connsiteY61" fmla="*/ 1791355 h 4261505"/>
              <a:gd name="connsiteX62" fmla="*/ 2474617 w 4352835"/>
              <a:gd name="connsiteY62" fmla="*/ 1569105 h 4261505"/>
              <a:gd name="connsiteX63" fmla="*/ 2480967 w 4352835"/>
              <a:gd name="connsiteY63" fmla="*/ 1308755 h 4261505"/>
              <a:gd name="connsiteX64" fmla="*/ 2496842 w 4352835"/>
              <a:gd name="connsiteY64" fmla="*/ 1105555 h 4261505"/>
              <a:gd name="connsiteX65" fmla="*/ 2639717 w 4352835"/>
              <a:gd name="connsiteY65" fmla="*/ 1042055 h 4261505"/>
              <a:gd name="connsiteX66" fmla="*/ 2798467 w 4352835"/>
              <a:gd name="connsiteY66" fmla="*/ 949980 h 4261505"/>
              <a:gd name="connsiteX67" fmla="*/ 2719092 w 4352835"/>
              <a:gd name="connsiteY67" fmla="*/ 530880 h 4261505"/>
              <a:gd name="connsiteX0" fmla="*/ 2719092 w 4352835"/>
              <a:gd name="connsiteY0" fmla="*/ 530880 h 4275914"/>
              <a:gd name="connsiteX1" fmla="*/ 2646067 w 4352835"/>
              <a:gd name="connsiteY1" fmla="*/ 181631 h 4275914"/>
              <a:gd name="connsiteX2" fmla="*/ 2553992 w 4352835"/>
              <a:gd name="connsiteY2" fmla="*/ 655 h 4275914"/>
              <a:gd name="connsiteX3" fmla="*/ 1925342 w 4352835"/>
              <a:gd name="connsiteY3" fmla="*/ 127655 h 4275914"/>
              <a:gd name="connsiteX4" fmla="*/ 1537992 w 4352835"/>
              <a:gd name="connsiteY4" fmla="*/ 302280 h 4275914"/>
              <a:gd name="connsiteX5" fmla="*/ 1245892 w 4352835"/>
              <a:gd name="connsiteY5" fmla="*/ 445155 h 4275914"/>
              <a:gd name="connsiteX6" fmla="*/ 871242 w 4352835"/>
              <a:gd name="connsiteY6" fmla="*/ 600730 h 4275914"/>
              <a:gd name="connsiteX7" fmla="*/ 417217 w 4352835"/>
              <a:gd name="connsiteY7" fmla="*/ 781705 h 4275914"/>
              <a:gd name="connsiteX8" fmla="*/ 515642 w 4352835"/>
              <a:gd name="connsiteY8" fmla="*/ 883305 h 4275914"/>
              <a:gd name="connsiteX9" fmla="*/ 810917 w 4352835"/>
              <a:gd name="connsiteY9" fmla="*/ 1315105 h 4275914"/>
              <a:gd name="connsiteX10" fmla="*/ 874417 w 4352835"/>
              <a:gd name="connsiteY10" fmla="*/ 1559580 h 4275914"/>
              <a:gd name="connsiteX11" fmla="*/ 985542 w 4352835"/>
              <a:gd name="connsiteY11" fmla="*/ 1743730 h 4275914"/>
              <a:gd name="connsiteX12" fmla="*/ 1179217 w 4352835"/>
              <a:gd name="connsiteY12" fmla="*/ 1985030 h 4275914"/>
              <a:gd name="connsiteX13" fmla="*/ 1049042 w 4352835"/>
              <a:gd name="connsiteY13" fmla="*/ 2061230 h 4275914"/>
              <a:gd name="connsiteX14" fmla="*/ 953792 w 4352835"/>
              <a:gd name="connsiteY14" fmla="*/ 2099330 h 4275914"/>
              <a:gd name="connsiteX15" fmla="*/ 763292 w 4352835"/>
              <a:gd name="connsiteY15" fmla="*/ 2185055 h 4275914"/>
              <a:gd name="connsiteX16" fmla="*/ 639467 w 4352835"/>
              <a:gd name="connsiteY16" fmla="*/ 2232680 h 4275914"/>
              <a:gd name="connsiteX17" fmla="*/ 572792 w 4352835"/>
              <a:gd name="connsiteY17" fmla="*/ 2280305 h 4275914"/>
              <a:gd name="connsiteX18" fmla="*/ 544217 w 4352835"/>
              <a:gd name="connsiteY18" fmla="*/ 2318405 h 4275914"/>
              <a:gd name="connsiteX19" fmla="*/ 487067 w 4352835"/>
              <a:gd name="connsiteY19" fmla="*/ 2327930 h 4275914"/>
              <a:gd name="connsiteX20" fmla="*/ 163217 w 4352835"/>
              <a:gd name="connsiteY20" fmla="*/ 2346980 h 4275914"/>
              <a:gd name="connsiteX21" fmla="*/ 115592 w 4352835"/>
              <a:gd name="connsiteY21" fmla="*/ 2366030 h 4275914"/>
              <a:gd name="connsiteX22" fmla="*/ 39392 w 4352835"/>
              <a:gd name="connsiteY22" fmla="*/ 2385080 h 4275914"/>
              <a:gd name="connsiteX23" fmla="*/ 29867 w 4352835"/>
              <a:gd name="connsiteY23" fmla="*/ 2451755 h 4275914"/>
              <a:gd name="connsiteX24" fmla="*/ 20342 w 4352835"/>
              <a:gd name="connsiteY24" fmla="*/ 2489855 h 4275914"/>
              <a:gd name="connsiteX25" fmla="*/ 10817 w 4352835"/>
              <a:gd name="connsiteY25" fmla="*/ 2537480 h 4275914"/>
              <a:gd name="connsiteX26" fmla="*/ 1292 w 4352835"/>
              <a:gd name="connsiteY26" fmla="*/ 2727980 h 4275914"/>
              <a:gd name="connsiteX27" fmla="*/ 10817 w 4352835"/>
              <a:gd name="connsiteY27" fmla="*/ 2804180 h 4275914"/>
              <a:gd name="connsiteX28" fmla="*/ 77492 w 4352835"/>
              <a:gd name="connsiteY28" fmla="*/ 2823230 h 4275914"/>
              <a:gd name="connsiteX29" fmla="*/ 163217 w 4352835"/>
              <a:gd name="connsiteY29" fmla="*/ 3004205 h 4275914"/>
              <a:gd name="connsiteX30" fmla="*/ 248942 w 4352835"/>
              <a:gd name="connsiteY30" fmla="*/ 3194705 h 4275914"/>
              <a:gd name="connsiteX31" fmla="*/ 287042 w 4352835"/>
              <a:gd name="connsiteY31" fmla="*/ 3261380 h 4275914"/>
              <a:gd name="connsiteX32" fmla="*/ 315617 w 4352835"/>
              <a:gd name="connsiteY32" fmla="*/ 3328055 h 4275914"/>
              <a:gd name="connsiteX33" fmla="*/ 353717 w 4352835"/>
              <a:gd name="connsiteY33" fmla="*/ 3432830 h 4275914"/>
              <a:gd name="connsiteX34" fmla="*/ 429917 w 4352835"/>
              <a:gd name="connsiteY34" fmla="*/ 3547130 h 4275914"/>
              <a:gd name="connsiteX35" fmla="*/ 487067 w 4352835"/>
              <a:gd name="connsiteY35" fmla="*/ 3642380 h 4275914"/>
              <a:gd name="connsiteX36" fmla="*/ 544217 w 4352835"/>
              <a:gd name="connsiteY36" fmla="*/ 3766205 h 4275914"/>
              <a:gd name="connsiteX37" fmla="*/ 963317 w 4352835"/>
              <a:gd name="connsiteY37" fmla="*/ 4232930 h 4275914"/>
              <a:gd name="connsiteX38" fmla="*/ 1010942 w 4352835"/>
              <a:gd name="connsiteY38" fmla="*/ 4261505 h 4275914"/>
              <a:gd name="connsiteX39" fmla="*/ 1328442 w 4352835"/>
              <a:gd name="connsiteY39" fmla="*/ 3880505 h 4275914"/>
              <a:gd name="connsiteX40" fmla="*/ 1769767 w 4352835"/>
              <a:gd name="connsiteY40" fmla="*/ 3458230 h 4275914"/>
              <a:gd name="connsiteX41" fmla="*/ 1890417 w 4352835"/>
              <a:gd name="connsiteY41" fmla="*/ 3337580 h 4275914"/>
              <a:gd name="connsiteX42" fmla="*/ 2153942 w 4352835"/>
              <a:gd name="connsiteY42" fmla="*/ 3118505 h 4275914"/>
              <a:gd name="connsiteX43" fmla="*/ 2306342 w 4352835"/>
              <a:gd name="connsiteY43" fmla="*/ 3004205 h 4275914"/>
              <a:gd name="connsiteX44" fmla="*/ 2553992 w 4352835"/>
              <a:gd name="connsiteY44" fmla="*/ 2861330 h 4275914"/>
              <a:gd name="connsiteX45" fmla="*/ 2887367 w 4352835"/>
              <a:gd name="connsiteY45" fmla="*/ 2699405 h 4275914"/>
              <a:gd name="connsiteX46" fmla="*/ 3081042 w 4352835"/>
              <a:gd name="connsiteY46" fmla="*/ 2645430 h 4275914"/>
              <a:gd name="connsiteX47" fmla="*/ 3582692 w 4352835"/>
              <a:gd name="connsiteY47" fmla="*/ 2670830 h 4275914"/>
              <a:gd name="connsiteX48" fmla="*/ 3874792 w 4352835"/>
              <a:gd name="connsiteY48" fmla="*/ 2693055 h 4275914"/>
              <a:gd name="connsiteX49" fmla="*/ 4185942 w 4352835"/>
              <a:gd name="connsiteY49" fmla="*/ 2699405 h 4275914"/>
              <a:gd name="connsiteX50" fmla="*/ 4335167 w 4352835"/>
              <a:gd name="connsiteY50" fmla="*/ 2693055 h 4275914"/>
              <a:gd name="connsiteX51" fmla="*/ 4347867 w 4352835"/>
              <a:gd name="connsiteY51" fmla="*/ 2658130 h 4275914"/>
              <a:gd name="connsiteX52" fmla="*/ 4316117 w 4352835"/>
              <a:gd name="connsiteY52" fmla="*/ 2537480 h 4275914"/>
              <a:gd name="connsiteX53" fmla="*/ 4265317 w 4352835"/>
              <a:gd name="connsiteY53" fmla="*/ 2442230 h 4275914"/>
              <a:gd name="connsiteX54" fmla="*/ 4144667 w 4352835"/>
              <a:gd name="connsiteY54" fmla="*/ 2118380 h 4275914"/>
              <a:gd name="connsiteX55" fmla="*/ 4039892 w 4352835"/>
              <a:gd name="connsiteY55" fmla="*/ 1715155 h 4275914"/>
              <a:gd name="connsiteX56" fmla="*/ 4008142 w 4352835"/>
              <a:gd name="connsiteY56" fmla="*/ 1645305 h 4275914"/>
              <a:gd name="connsiteX57" fmla="*/ 3804942 w 4352835"/>
              <a:gd name="connsiteY57" fmla="*/ 1680230 h 4275914"/>
              <a:gd name="connsiteX58" fmla="*/ 3487442 w 4352835"/>
              <a:gd name="connsiteY58" fmla="*/ 1743730 h 4275914"/>
              <a:gd name="connsiteX59" fmla="*/ 3233442 w 4352835"/>
              <a:gd name="connsiteY59" fmla="*/ 1762780 h 4275914"/>
              <a:gd name="connsiteX60" fmla="*/ 2490492 w 4352835"/>
              <a:gd name="connsiteY60" fmla="*/ 1791355 h 4275914"/>
              <a:gd name="connsiteX61" fmla="*/ 2474617 w 4352835"/>
              <a:gd name="connsiteY61" fmla="*/ 1569105 h 4275914"/>
              <a:gd name="connsiteX62" fmla="*/ 2480967 w 4352835"/>
              <a:gd name="connsiteY62" fmla="*/ 1308755 h 4275914"/>
              <a:gd name="connsiteX63" fmla="*/ 2496842 w 4352835"/>
              <a:gd name="connsiteY63" fmla="*/ 1105555 h 4275914"/>
              <a:gd name="connsiteX64" fmla="*/ 2639717 w 4352835"/>
              <a:gd name="connsiteY64" fmla="*/ 1042055 h 4275914"/>
              <a:gd name="connsiteX65" fmla="*/ 2798467 w 4352835"/>
              <a:gd name="connsiteY65" fmla="*/ 949980 h 4275914"/>
              <a:gd name="connsiteX66" fmla="*/ 2719092 w 4352835"/>
              <a:gd name="connsiteY66" fmla="*/ 530880 h 4275914"/>
              <a:gd name="connsiteX0" fmla="*/ 2719092 w 4352835"/>
              <a:gd name="connsiteY0" fmla="*/ 530880 h 4275914"/>
              <a:gd name="connsiteX1" fmla="*/ 2646067 w 4352835"/>
              <a:gd name="connsiteY1" fmla="*/ 181631 h 4275914"/>
              <a:gd name="connsiteX2" fmla="*/ 2553992 w 4352835"/>
              <a:gd name="connsiteY2" fmla="*/ 655 h 4275914"/>
              <a:gd name="connsiteX3" fmla="*/ 1925342 w 4352835"/>
              <a:gd name="connsiteY3" fmla="*/ 127655 h 4275914"/>
              <a:gd name="connsiteX4" fmla="*/ 1537992 w 4352835"/>
              <a:gd name="connsiteY4" fmla="*/ 302280 h 4275914"/>
              <a:gd name="connsiteX5" fmla="*/ 1245892 w 4352835"/>
              <a:gd name="connsiteY5" fmla="*/ 445155 h 4275914"/>
              <a:gd name="connsiteX6" fmla="*/ 871242 w 4352835"/>
              <a:gd name="connsiteY6" fmla="*/ 600730 h 4275914"/>
              <a:gd name="connsiteX7" fmla="*/ 417217 w 4352835"/>
              <a:gd name="connsiteY7" fmla="*/ 781705 h 4275914"/>
              <a:gd name="connsiteX8" fmla="*/ 515642 w 4352835"/>
              <a:gd name="connsiteY8" fmla="*/ 883305 h 4275914"/>
              <a:gd name="connsiteX9" fmla="*/ 810917 w 4352835"/>
              <a:gd name="connsiteY9" fmla="*/ 1315105 h 4275914"/>
              <a:gd name="connsiteX10" fmla="*/ 874417 w 4352835"/>
              <a:gd name="connsiteY10" fmla="*/ 1559580 h 4275914"/>
              <a:gd name="connsiteX11" fmla="*/ 985542 w 4352835"/>
              <a:gd name="connsiteY11" fmla="*/ 1743730 h 4275914"/>
              <a:gd name="connsiteX12" fmla="*/ 1179217 w 4352835"/>
              <a:gd name="connsiteY12" fmla="*/ 1985030 h 4275914"/>
              <a:gd name="connsiteX13" fmla="*/ 1049042 w 4352835"/>
              <a:gd name="connsiteY13" fmla="*/ 2061230 h 4275914"/>
              <a:gd name="connsiteX14" fmla="*/ 953792 w 4352835"/>
              <a:gd name="connsiteY14" fmla="*/ 2099330 h 4275914"/>
              <a:gd name="connsiteX15" fmla="*/ 763292 w 4352835"/>
              <a:gd name="connsiteY15" fmla="*/ 2185055 h 4275914"/>
              <a:gd name="connsiteX16" fmla="*/ 639467 w 4352835"/>
              <a:gd name="connsiteY16" fmla="*/ 2232680 h 4275914"/>
              <a:gd name="connsiteX17" fmla="*/ 572792 w 4352835"/>
              <a:gd name="connsiteY17" fmla="*/ 2280305 h 4275914"/>
              <a:gd name="connsiteX18" fmla="*/ 544217 w 4352835"/>
              <a:gd name="connsiteY18" fmla="*/ 2318405 h 4275914"/>
              <a:gd name="connsiteX19" fmla="*/ 487067 w 4352835"/>
              <a:gd name="connsiteY19" fmla="*/ 2327930 h 4275914"/>
              <a:gd name="connsiteX20" fmla="*/ 163217 w 4352835"/>
              <a:gd name="connsiteY20" fmla="*/ 2346980 h 4275914"/>
              <a:gd name="connsiteX21" fmla="*/ 115592 w 4352835"/>
              <a:gd name="connsiteY21" fmla="*/ 2366030 h 4275914"/>
              <a:gd name="connsiteX22" fmla="*/ 39392 w 4352835"/>
              <a:gd name="connsiteY22" fmla="*/ 2385080 h 4275914"/>
              <a:gd name="connsiteX23" fmla="*/ 29867 w 4352835"/>
              <a:gd name="connsiteY23" fmla="*/ 2451755 h 4275914"/>
              <a:gd name="connsiteX24" fmla="*/ 20342 w 4352835"/>
              <a:gd name="connsiteY24" fmla="*/ 2489855 h 4275914"/>
              <a:gd name="connsiteX25" fmla="*/ 10817 w 4352835"/>
              <a:gd name="connsiteY25" fmla="*/ 2537480 h 4275914"/>
              <a:gd name="connsiteX26" fmla="*/ 1292 w 4352835"/>
              <a:gd name="connsiteY26" fmla="*/ 2727980 h 4275914"/>
              <a:gd name="connsiteX27" fmla="*/ 10817 w 4352835"/>
              <a:gd name="connsiteY27" fmla="*/ 2804180 h 4275914"/>
              <a:gd name="connsiteX28" fmla="*/ 77492 w 4352835"/>
              <a:gd name="connsiteY28" fmla="*/ 2823230 h 4275914"/>
              <a:gd name="connsiteX29" fmla="*/ 163217 w 4352835"/>
              <a:gd name="connsiteY29" fmla="*/ 3004205 h 4275914"/>
              <a:gd name="connsiteX30" fmla="*/ 248942 w 4352835"/>
              <a:gd name="connsiteY30" fmla="*/ 3194705 h 4275914"/>
              <a:gd name="connsiteX31" fmla="*/ 287042 w 4352835"/>
              <a:gd name="connsiteY31" fmla="*/ 3261380 h 4275914"/>
              <a:gd name="connsiteX32" fmla="*/ 315617 w 4352835"/>
              <a:gd name="connsiteY32" fmla="*/ 3328055 h 4275914"/>
              <a:gd name="connsiteX33" fmla="*/ 353717 w 4352835"/>
              <a:gd name="connsiteY33" fmla="*/ 3432830 h 4275914"/>
              <a:gd name="connsiteX34" fmla="*/ 429917 w 4352835"/>
              <a:gd name="connsiteY34" fmla="*/ 3547130 h 4275914"/>
              <a:gd name="connsiteX35" fmla="*/ 544217 w 4352835"/>
              <a:gd name="connsiteY35" fmla="*/ 3766205 h 4275914"/>
              <a:gd name="connsiteX36" fmla="*/ 963317 w 4352835"/>
              <a:gd name="connsiteY36" fmla="*/ 4232930 h 4275914"/>
              <a:gd name="connsiteX37" fmla="*/ 1010942 w 4352835"/>
              <a:gd name="connsiteY37" fmla="*/ 4261505 h 4275914"/>
              <a:gd name="connsiteX38" fmla="*/ 1328442 w 4352835"/>
              <a:gd name="connsiteY38" fmla="*/ 3880505 h 4275914"/>
              <a:gd name="connsiteX39" fmla="*/ 1769767 w 4352835"/>
              <a:gd name="connsiteY39" fmla="*/ 3458230 h 4275914"/>
              <a:gd name="connsiteX40" fmla="*/ 1890417 w 4352835"/>
              <a:gd name="connsiteY40" fmla="*/ 3337580 h 4275914"/>
              <a:gd name="connsiteX41" fmla="*/ 2153942 w 4352835"/>
              <a:gd name="connsiteY41" fmla="*/ 3118505 h 4275914"/>
              <a:gd name="connsiteX42" fmla="*/ 2306342 w 4352835"/>
              <a:gd name="connsiteY42" fmla="*/ 3004205 h 4275914"/>
              <a:gd name="connsiteX43" fmla="*/ 2553992 w 4352835"/>
              <a:gd name="connsiteY43" fmla="*/ 2861330 h 4275914"/>
              <a:gd name="connsiteX44" fmla="*/ 2887367 w 4352835"/>
              <a:gd name="connsiteY44" fmla="*/ 2699405 h 4275914"/>
              <a:gd name="connsiteX45" fmla="*/ 3081042 w 4352835"/>
              <a:gd name="connsiteY45" fmla="*/ 2645430 h 4275914"/>
              <a:gd name="connsiteX46" fmla="*/ 3582692 w 4352835"/>
              <a:gd name="connsiteY46" fmla="*/ 2670830 h 4275914"/>
              <a:gd name="connsiteX47" fmla="*/ 3874792 w 4352835"/>
              <a:gd name="connsiteY47" fmla="*/ 2693055 h 4275914"/>
              <a:gd name="connsiteX48" fmla="*/ 4185942 w 4352835"/>
              <a:gd name="connsiteY48" fmla="*/ 2699405 h 4275914"/>
              <a:gd name="connsiteX49" fmla="*/ 4335167 w 4352835"/>
              <a:gd name="connsiteY49" fmla="*/ 2693055 h 4275914"/>
              <a:gd name="connsiteX50" fmla="*/ 4347867 w 4352835"/>
              <a:gd name="connsiteY50" fmla="*/ 2658130 h 4275914"/>
              <a:gd name="connsiteX51" fmla="*/ 4316117 w 4352835"/>
              <a:gd name="connsiteY51" fmla="*/ 2537480 h 4275914"/>
              <a:gd name="connsiteX52" fmla="*/ 4265317 w 4352835"/>
              <a:gd name="connsiteY52" fmla="*/ 2442230 h 4275914"/>
              <a:gd name="connsiteX53" fmla="*/ 4144667 w 4352835"/>
              <a:gd name="connsiteY53" fmla="*/ 2118380 h 4275914"/>
              <a:gd name="connsiteX54" fmla="*/ 4039892 w 4352835"/>
              <a:gd name="connsiteY54" fmla="*/ 1715155 h 4275914"/>
              <a:gd name="connsiteX55" fmla="*/ 4008142 w 4352835"/>
              <a:gd name="connsiteY55" fmla="*/ 1645305 h 4275914"/>
              <a:gd name="connsiteX56" fmla="*/ 3804942 w 4352835"/>
              <a:gd name="connsiteY56" fmla="*/ 1680230 h 4275914"/>
              <a:gd name="connsiteX57" fmla="*/ 3487442 w 4352835"/>
              <a:gd name="connsiteY57" fmla="*/ 1743730 h 4275914"/>
              <a:gd name="connsiteX58" fmla="*/ 3233442 w 4352835"/>
              <a:gd name="connsiteY58" fmla="*/ 1762780 h 4275914"/>
              <a:gd name="connsiteX59" fmla="*/ 2490492 w 4352835"/>
              <a:gd name="connsiteY59" fmla="*/ 1791355 h 4275914"/>
              <a:gd name="connsiteX60" fmla="*/ 2474617 w 4352835"/>
              <a:gd name="connsiteY60" fmla="*/ 1569105 h 4275914"/>
              <a:gd name="connsiteX61" fmla="*/ 2480967 w 4352835"/>
              <a:gd name="connsiteY61" fmla="*/ 1308755 h 4275914"/>
              <a:gd name="connsiteX62" fmla="*/ 2496842 w 4352835"/>
              <a:gd name="connsiteY62" fmla="*/ 1105555 h 4275914"/>
              <a:gd name="connsiteX63" fmla="*/ 2639717 w 4352835"/>
              <a:gd name="connsiteY63" fmla="*/ 1042055 h 4275914"/>
              <a:gd name="connsiteX64" fmla="*/ 2798467 w 4352835"/>
              <a:gd name="connsiteY64" fmla="*/ 949980 h 4275914"/>
              <a:gd name="connsiteX65" fmla="*/ 2719092 w 4352835"/>
              <a:gd name="connsiteY65" fmla="*/ 530880 h 4275914"/>
              <a:gd name="connsiteX0" fmla="*/ 2719092 w 4352835"/>
              <a:gd name="connsiteY0" fmla="*/ 530880 h 4277964"/>
              <a:gd name="connsiteX1" fmla="*/ 2646067 w 4352835"/>
              <a:gd name="connsiteY1" fmla="*/ 181631 h 4277964"/>
              <a:gd name="connsiteX2" fmla="*/ 2553992 w 4352835"/>
              <a:gd name="connsiteY2" fmla="*/ 655 h 4277964"/>
              <a:gd name="connsiteX3" fmla="*/ 1925342 w 4352835"/>
              <a:gd name="connsiteY3" fmla="*/ 127655 h 4277964"/>
              <a:gd name="connsiteX4" fmla="*/ 1537992 w 4352835"/>
              <a:gd name="connsiteY4" fmla="*/ 302280 h 4277964"/>
              <a:gd name="connsiteX5" fmla="*/ 1245892 w 4352835"/>
              <a:gd name="connsiteY5" fmla="*/ 445155 h 4277964"/>
              <a:gd name="connsiteX6" fmla="*/ 871242 w 4352835"/>
              <a:gd name="connsiteY6" fmla="*/ 600730 h 4277964"/>
              <a:gd name="connsiteX7" fmla="*/ 417217 w 4352835"/>
              <a:gd name="connsiteY7" fmla="*/ 781705 h 4277964"/>
              <a:gd name="connsiteX8" fmla="*/ 515642 w 4352835"/>
              <a:gd name="connsiteY8" fmla="*/ 883305 h 4277964"/>
              <a:gd name="connsiteX9" fmla="*/ 810917 w 4352835"/>
              <a:gd name="connsiteY9" fmla="*/ 1315105 h 4277964"/>
              <a:gd name="connsiteX10" fmla="*/ 874417 w 4352835"/>
              <a:gd name="connsiteY10" fmla="*/ 1559580 h 4277964"/>
              <a:gd name="connsiteX11" fmla="*/ 985542 w 4352835"/>
              <a:gd name="connsiteY11" fmla="*/ 1743730 h 4277964"/>
              <a:gd name="connsiteX12" fmla="*/ 1179217 w 4352835"/>
              <a:gd name="connsiteY12" fmla="*/ 1985030 h 4277964"/>
              <a:gd name="connsiteX13" fmla="*/ 1049042 w 4352835"/>
              <a:gd name="connsiteY13" fmla="*/ 2061230 h 4277964"/>
              <a:gd name="connsiteX14" fmla="*/ 953792 w 4352835"/>
              <a:gd name="connsiteY14" fmla="*/ 2099330 h 4277964"/>
              <a:gd name="connsiteX15" fmla="*/ 763292 w 4352835"/>
              <a:gd name="connsiteY15" fmla="*/ 2185055 h 4277964"/>
              <a:gd name="connsiteX16" fmla="*/ 639467 w 4352835"/>
              <a:gd name="connsiteY16" fmla="*/ 2232680 h 4277964"/>
              <a:gd name="connsiteX17" fmla="*/ 572792 w 4352835"/>
              <a:gd name="connsiteY17" fmla="*/ 2280305 h 4277964"/>
              <a:gd name="connsiteX18" fmla="*/ 544217 w 4352835"/>
              <a:gd name="connsiteY18" fmla="*/ 2318405 h 4277964"/>
              <a:gd name="connsiteX19" fmla="*/ 487067 w 4352835"/>
              <a:gd name="connsiteY19" fmla="*/ 2327930 h 4277964"/>
              <a:gd name="connsiteX20" fmla="*/ 163217 w 4352835"/>
              <a:gd name="connsiteY20" fmla="*/ 2346980 h 4277964"/>
              <a:gd name="connsiteX21" fmla="*/ 115592 w 4352835"/>
              <a:gd name="connsiteY21" fmla="*/ 2366030 h 4277964"/>
              <a:gd name="connsiteX22" fmla="*/ 39392 w 4352835"/>
              <a:gd name="connsiteY22" fmla="*/ 2385080 h 4277964"/>
              <a:gd name="connsiteX23" fmla="*/ 29867 w 4352835"/>
              <a:gd name="connsiteY23" fmla="*/ 2451755 h 4277964"/>
              <a:gd name="connsiteX24" fmla="*/ 20342 w 4352835"/>
              <a:gd name="connsiteY24" fmla="*/ 2489855 h 4277964"/>
              <a:gd name="connsiteX25" fmla="*/ 10817 w 4352835"/>
              <a:gd name="connsiteY25" fmla="*/ 2537480 h 4277964"/>
              <a:gd name="connsiteX26" fmla="*/ 1292 w 4352835"/>
              <a:gd name="connsiteY26" fmla="*/ 2727980 h 4277964"/>
              <a:gd name="connsiteX27" fmla="*/ 10817 w 4352835"/>
              <a:gd name="connsiteY27" fmla="*/ 2804180 h 4277964"/>
              <a:gd name="connsiteX28" fmla="*/ 77492 w 4352835"/>
              <a:gd name="connsiteY28" fmla="*/ 2823230 h 4277964"/>
              <a:gd name="connsiteX29" fmla="*/ 163217 w 4352835"/>
              <a:gd name="connsiteY29" fmla="*/ 3004205 h 4277964"/>
              <a:gd name="connsiteX30" fmla="*/ 248942 w 4352835"/>
              <a:gd name="connsiteY30" fmla="*/ 3194705 h 4277964"/>
              <a:gd name="connsiteX31" fmla="*/ 287042 w 4352835"/>
              <a:gd name="connsiteY31" fmla="*/ 3261380 h 4277964"/>
              <a:gd name="connsiteX32" fmla="*/ 315617 w 4352835"/>
              <a:gd name="connsiteY32" fmla="*/ 3328055 h 4277964"/>
              <a:gd name="connsiteX33" fmla="*/ 353717 w 4352835"/>
              <a:gd name="connsiteY33" fmla="*/ 3432830 h 4277964"/>
              <a:gd name="connsiteX34" fmla="*/ 429917 w 4352835"/>
              <a:gd name="connsiteY34" fmla="*/ 3547130 h 4277964"/>
              <a:gd name="connsiteX35" fmla="*/ 610892 w 4352835"/>
              <a:gd name="connsiteY35" fmla="*/ 3737630 h 4277964"/>
              <a:gd name="connsiteX36" fmla="*/ 963317 w 4352835"/>
              <a:gd name="connsiteY36" fmla="*/ 4232930 h 4277964"/>
              <a:gd name="connsiteX37" fmla="*/ 1010942 w 4352835"/>
              <a:gd name="connsiteY37" fmla="*/ 4261505 h 4277964"/>
              <a:gd name="connsiteX38" fmla="*/ 1328442 w 4352835"/>
              <a:gd name="connsiteY38" fmla="*/ 3880505 h 4277964"/>
              <a:gd name="connsiteX39" fmla="*/ 1769767 w 4352835"/>
              <a:gd name="connsiteY39" fmla="*/ 3458230 h 4277964"/>
              <a:gd name="connsiteX40" fmla="*/ 1890417 w 4352835"/>
              <a:gd name="connsiteY40" fmla="*/ 3337580 h 4277964"/>
              <a:gd name="connsiteX41" fmla="*/ 2153942 w 4352835"/>
              <a:gd name="connsiteY41" fmla="*/ 3118505 h 4277964"/>
              <a:gd name="connsiteX42" fmla="*/ 2306342 w 4352835"/>
              <a:gd name="connsiteY42" fmla="*/ 3004205 h 4277964"/>
              <a:gd name="connsiteX43" fmla="*/ 2553992 w 4352835"/>
              <a:gd name="connsiteY43" fmla="*/ 2861330 h 4277964"/>
              <a:gd name="connsiteX44" fmla="*/ 2887367 w 4352835"/>
              <a:gd name="connsiteY44" fmla="*/ 2699405 h 4277964"/>
              <a:gd name="connsiteX45" fmla="*/ 3081042 w 4352835"/>
              <a:gd name="connsiteY45" fmla="*/ 2645430 h 4277964"/>
              <a:gd name="connsiteX46" fmla="*/ 3582692 w 4352835"/>
              <a:gd name="connsiteY46" fmla="*/ 2670830 h 4277964"/>
              <a:gd name="connsiteX47" fmla="*/ 3874792 w 4352835"/>
              <a:gd name="connsiteY47" fmla="*/ 2693055 h 4277964"/>
              <a:gd name="connsiteX48" fmla="*/ 4185942 w 4352835"/>
              <a:gd name="connsiteY48" fmla="*/ 2699405 h 4277964"/>
              <a:gd name="connsiteX49" fmla="*/ 4335167 w 4352835"/>
              <a:gd name="connsiteY49" fmla="*/ 2693055 h 4277964"/>
              <a:gd name="connsiteX50" fmla="*/ 4347867 w 4352835"/>
              <a:gd name="connsiteY50" fmla="*/ 2658130 h 4277964"/>
              <a:gd name="connsiteX51" fmla="*/ 4316117 w 4352835"/>
              <a:gd name="connsiteY51" fmla="*/ 2537480 h 4277964"/>
              <a:gd name="connsiteX52" fmla="*/ 4265317 w 4352835"/>
              <a:gd name="connsiteY52" fmla="*/ 2442230 h 4277964"/>
              <a:gd name="connsiteX53" fmla="*/ 4144667 w 4352835"/>
              <a:gd name="connsiteY53" fmla="*/ 2118380 h 4277964"/>
              <a:gd name="connsiteX54" fmla="*/ 4039892 w 4352835"/>
              <a:gd name="connsiteY54" fmla="*/ 1715155 h 4277964"/>
              <a:gd name="connsiteX55" fmla="*/ 4008142 w 4352835"/>
              <a:gd name="connsiteY55" fmla="*/ 1645305 h 4277964"/>
              <a:gd name="connsiteX56" fmla="*/ 3804942 w 4352835"/>
              <a:gd name="connsiteY56" fmla="*/ 1680230 h 4277964"/>
              <a:gd name="connsiteX57" fmla="*/ 3487442 w 4352835"/>
              <a:gd name="connsiteY57" fmla="*/ 1743730 h 4277964"/>
              <a:gd name="connsiteX58" fmla="*/ 3233442 w 4352835"/>
              <a:gd name="connsiteY58" fmla="*/ 1762780 h 4277964"/>
              <a:gd name="connsiteX59" fmla="*/ 2490492 w 4352835"/>
              <a:gd name="connsiteY59" fmla="*/ 1791355 h 4277964"/>
              <a:gd name="connsiteX60" fmla="*/ 2474617 w 4352835"/>
              <a:gd name="connsiteY60" fmla="*/ 1569105 h 4277964"/>
              <a:gd name="connsiteX61" fmla="*/ 2480967 w 4352835"/>
              <a:gd name="connsiteY61" fmla="*/ 1308755 h 4277964"/>
              <a:gd name="connsiteX62" fmla="*/ 2496842 w 4352835"/>
              <a:gd name="connsiteY62" fmla="*/ 1105555 h 4277964"/>
              <a:gd name="connsiteX63" fmla="*/ 2639717 w 4352835"/>
              <a:gd name="connsiteY63" fmla="*/ 1042055 h 4277964"/>
              <a:gd name="connsiteX64" fmla="*/ 2798467 w 4352835"/>
              <a:gd name="connsiteY64" fmla="*/ 949980 h 4277964"/>
              <a:gd name="connsiteX65" fmla="*/ 2719092 w 4352835"/>
              <a:gd name="connsiteY65" fmla="*/ 530880 h 4277964"/>
              <a:gd name="connsiteX0" fmla="*/ 2719092 w 4352835"/>
              <a:gd name="connsiteY0" fmla="*/ 530880 h 4277964"/>
              <a:gd name="connsiteX1" fmla="*/ 2646067 w 4352835"/>
              <a:gd name="connsiteY1" fmla="*/ 181631 h 4277964"/>
              <a:gd name="connsiteX2" fmla="*/ 2553992 w 4352835"/>
              <a:gd name="connsiteY2" fmla="*/ 655 h 4277964"/>
              <a:gd name="connsiteX3" fmla="*/ 1925342 w 4352835"/>
              <a:gd name="connsiteY3" fmla="*/ 127655 h 4277964"/>
              <a:gd name="connsiteX4" fmla="*/ 1537992 w 4352835"/>
              <a:gd name="connsiteY4" fmla="*/ 302280 h 4277964"/>
              <a:gd name="connsiteX5" fmla="*/ 1245892 w 4352835"/>
              <a:gd name="connsiteY5" fmla="*/ 445155 h 4277964"/>
              <a:gd name="connsiteX6" fmla="*/ 871242 w 4352835"/>
              <a:gd name="connsiteY6" fmla="*/ 600730 h 4277964"/>
              <a:gd name="connsiteX7" fmla="*/ 417217 w 4352835"/>
              <a:gd name="connsiteY7" fmla="*/ 781705 h 4277964"/>
              <a:gd name="connsiteX8" fmla="*/ 515642 w 4352835"/>
              <a:gd name="connsiteY8" fmla="*/ 883305 h 4277964"/>
              <a:gd name="connsiteX9" fmla="*/ 810917 w 4352835"/>
              <a:gd name="connsiteY9" fmla="*/ 1315105 h 4277964"/>
              <a:gd name="connsiteX10" fmla="*/ 874417 w 4352835"/>
              <a:gd name="connsiteY10" fmla="*/ 1559580 h 4277964"/>
              <a:gd name="connsiteX11" fmla="*/ 985542 w 4352835"/>
              <a:gd name="connsiteY11" fmla="*/ 1743730 h 4277964"/>
              <a:gd name="connsiteX12" fmla="*/ 1179217 w 4352835"/>
              <a:gd name="connsiteY12" fmla="*/ 1985030 h 4277964"/>
              <a:gd name="connsiteX13" fmla="*/ 1049042 w 4352835"/>
              <a:gd name="connsiteY13" fmla="*/ 2061230 h 4277964"/>
              <a:gd name="connsiteX14" fmla="*/ 953792 w 4352835"/>
              <a:gd name="connsiteY14" fmla="*/ 2099330 h 4277964"/>
              <a:gd name="connsiteX15" fmla="*/ 763292 w 4352835"/>
              <a:gd name="connsiteY15" fmla="*/ 2185055 h 4277964"/>
              <a:gd name="connsiteX16" fmla="*/ 639467 w 4352835"/>
              <a:gd name="connsiteY16" fmla="*/ 2232680 h 4277964"/>
              <a:gd name="connsiteX17" fmla="*/ 572792 w 4352835"/>
              <a:gd name="connsiteY17" fmla="*/ 2280305 h 4277964"/>
              <a:gd name="connsiteX18" fmla="*/ 544217 w 4352835"/>
              <a:gd name="connsiteY18" fmla="*/ 2318405 h 4277964"/>
              <a:gd name="connsiteX19" fmla="*/ 487067 w 4352835"/>
              <a:gd name="connsiteY19" fmla="*/ 2327930 h 4277964"/>
              <a:gd name="connsiteX20" fmla="*/ 163217 w 4352835"/>
              <a:gd name="connsiteY20" fmla="*/ 2346980 h 4277964"/>
              <a:gd name="connsiteX21" fmla="*/ 115592 w 4352835"/>
              <a:gd name="connsiteY21" fmla="*/ 2366030 h 4277964"/>
              <a:gd name="connsiteX22" fmla="*/ 39392 w 4352835"/>
              <a:gd name="connsiteY22" fmla="*/ 2385080 h 4277964"/>
              <a:gd name="connsiteX23" fmla="*/ 29867 w 4352835"/>
              <a:gd name="connsiteY23" fmla="*/ 2451755 h 4277964"/>
              <a:gd name="connsiteX24" fmla="*/ 20342 w 4352835"/>
              <a:gd name="connsiteY24" fmla="*/ 2489855 h 4277964"/>
              <a:gd name="connsiteX25" fmla="*/ 10817 w 4352835"/>
              <a:gd name="connsiteY25" fmla="*/ 2537480 h 4277964"/>
              <a:gd name="connsiteX26" fmla="*/ 1292 w 4352835"/>
              <a:gd name="connsiteY26" fmla="*/ 2727980 h 4277964"/>
              <a:gd name="connsiteX27" fmla="*/ 10817 w 4352835"/>
              <a:gd name="connsiteY27" fmla="*/ 2804180 h 4277964"/>
              <a:gd name="connsiteX28" fmla="*/ 77492 w 4352835"/>
              <a:gd name="connsiteY28" fmla="*/ 2823230 h 4277964"/>
              <a:gd name="connsiteX29" fmla="*/ 163217 w 4352835"/>
              <a:gd name="connsiteY29" fmla="*/ 3004205 h 4277964"/>
              <a:gd name="connsiteX30" fmla="*/ 248942 w 4352835"/>
              <a:gd name="connsiteY30" fmla="*/ 3194705 h 4277964"/>
              <a:gd name="connsiteX31" fmla="*/ 287042 w 4352835"/>
              <a:gd name="connsiteY31" fmla="*/ 3261380 h 4277964"/>
              <a:gd name="connsiteX32" fmla="*/ 315617 w 4352835"/>
              <a:gd name="connsiteY32" fmla="*/ 3328055 h 4277964"/>
              <a:gd name="connsiteX33" fmla="*/ 353717 w 4352835"/>
              <a:gd name="connsiteY33" fmla="*/ 3432830 h 4277964"/>
              <a:gd name="connsiteX34" fmla="*/ 429917 w 4352835"/>
              <a:gd name="connsiteY34" fmla="*/ 3547130 h 4277964"/>
              <a:gd name="connsiteX35" fmla="*/ 610892 w 4352835"/>
              <a:gd name="connsiteY35" fmla="*/ 3737630 h 4277964"/>
              <a:gd name="connsiteX36" fmla="*/ 963317 w 4352835"/>
              <a:gd name="connsiteY36" fmla="*/ 4232930 h 4277964"/>
              <a:gd name="connsiteX37" fmla="*/ 1010942 w 4352835"/>
              <a:gd name="connsiteY37" fmla="*/ 4261505 h 4277964"/>
              <a:gd name="connsiteX38" fmla="*/ 1328442 w 4352835"/>
              <a:gd name="connsiteY38" fmla="*/ 3880505 h 4277964"/>
              <a:gd name="connsiteX39" fmla="*/ 1769767 w 4352835"/>
              <a:gd name="connsiteY39" fmla="*/ 3458230 h 4277964"/>
              <a:gd name="connsiteX40" fmla="*/ 1890417 w 4352835"/>
              <a:gd name="connsiteY40" fmla="*/ 3337580 h 4277964"/>
              <a:gd name="connsiteX41" fmla="*/ 2153942 w 4352835"/>
              <a:gd name="connsiteY41" fmla="*/ 3118505 h 4277964"/>
              <a:gd name="connsiteX42" fmla="*/ 2306342 w 4352835"/>
              <a:gd name="connsiteY42" fmla="*/ 3004205 h 4277964"/>
              <a:gd name="connsiteX43" fmla="*/ 2553992 w 4352835"/>
              <a:gd name="connsiteY43" fmla="*/ 2861330 h 4277964"/>
              <a:gd name="connsiteX44" fmla="*/ 2887367 w 4352835"/>
              <a:gd name="connsiteY44" fmla="*/ 2699405 h 4277964"/>
              <a:gd name="connsiteX45" fmla="*/ 3081042 w 4352835"/>
              <a:gd name="connsiteY45" fmla="*/ 2645430 h 4277964"/>
              <a:gd name="connsiteX46" fmla="*/ 3582692 w 4352835"/>
              <a:gd name="connsiteY46" fmla="*/ 2670830 h 4277964"/>
              <a:gd name="connsiteX47" fmla="*/ 3874792 w 4352835"/>
              <a:gd name="connsiteY47" fmla="*/ 2693055 h 4277964"/>
              <a:gd name="connsiteX48" fmla="*/ 4185942 w 4352835"/>
              <a:gd name="connsiteY48" fmla="*/ 2699405 h 4277964"/>
              <a:gd name="connsiteX49" fmla="*/ 4335167 w 4352835"/>
              <a:gd name="connsiteY49" fmla="*/ 2693055 h 4277964"/>
              <a:gd name="connsiteX50" fmla="*/ 4347867 w 4352835"/>
              <a:gd name="connsiteY50" fmla="*/ 2658130 h 4277964"/>
              <a:gd name="connsiteX51" fmla="*/ 4316117 w 4352835"/>
              <a:gd name="connsiteY51" fmla="*/ 2537480 h 4277964"/>
              <a:gd name="connsiteX52" fmla="*/ 4265317 w 4352835"/>
              <a:gd name="connsiteY52" fmla="*/ 2442230 h 4277964"/>
              <a:gd name="connsiteX53" fmla="*/ 4144667 w 4352835"/>
              <a:gd name="connsiteY53" fmla="*/ 2118380 h 4277964"/>
              <a:gd name="connsiteX54" fmla="*/ 4039892 w 4352835"/>
              <a:gd name="connsiteY54" fmla="*/ 1715155 h 4277964"/>
              <a:gd name="connsiteX55" fmla="*/ 4008142 w 4352835"/>
              <a:gd name="connsiteY55" fmla="*/ 1645305 h 4277964"/>
              <a:gd name="connsiteX56" fmla="*/ 3804942 w 4352835"/>
              <a:gd name="connsiteY56" fmla="*/ 1680230 h 4277964"/>
              <a:gd name="connsiteX57" fmla="*/ 3487442 w 4352835"/>
              <a:gd name="connsiteY57" fmla="*/ 1743730 h 4277964"/>
              <a:gd name="connsiteX58" fmla="*/ 3233442 w 4352835"/>
              <a:gd name="connsiteY58" fmla="*/ 1762780 h 4277964"/>
              <a:gd name="connsiteX59" fmla="*/ 2490492 w 4352835"/>
              <a:gd name="connsiteY59" fmla="*/ 1791355 h 4277964"/>
              <a:gd name="connsiteX60" fmla="*/ 2474617 w 4352835"/>
              <a:gd name="connsiteY60" fmla="*/ 1569105 h 4277964"/>
              <a:gd name="connsiteX61" fmla="*/ 2480967 w 4352835"/>
              <a:gd name="connsiteY61" fmla="*/ 1308755 h 4277964"/>
              <a:gd name="connsiteX62" fmla="*/ 2496842 w 4352835"/>
              <a:gd name="connsiteY62" fmla="*/ 1105555 h 4277964"/>
              <a:gd name="connsiteX63" fmla="*/ 2639717 w 4352835"/>
              <a:gd name="connsiteY63" fmla="*/ 1042055 h 4277964"/>
              <a:gd name="connsiteX64" fmla="*/ 2798467 w 4352835"/>
              <a:gd name="connsiteY64" fmla="*/ 949980 h 4277964"/>
              <a:gd name="connsiteX65" fmla="*/ 2719092 w 4352835"/>
              <a:gd name="connsiteY65" fmla="*/ 530880 h 4277964"/>
              <a:gd name="connsiteX0" fmla="*/ 2719092 w 4352835"/>
              <a:gd name="connsiteY0" fmla="*/ 530880 h 4277964"/>
              <a:gd name="connsiteX1" fmla="*/ 2646067 w 4352835"/>
              <a:gd name="connsiteY1" fmla="*/ 181631 h 4277964"/>
              <a:gd name="connsiteX2" fmla="*/ 2553992 w 4352835"/>
              <a:gd name="connsiteY2" fmla="*/ 655 h 4277964"/>
              <a:gd name="connsiteX3" fmla="*/ 1925342 w 4352835"/>
              <a:gd name="connsiteY3" fmla="*/ 127655 h 4277964"/>
              <a:gd name="connsiteX4" fmla="*/ 1537992 w 4352835"/>
              <a:gd name="connsiteY4" fmla="*/ 302280 h 4277964"/>
              <a:gd name="connsiteX5" fmla="*/ 1245892 w 4352835"/>
              <a:gd name="connsiteY5" fmla="*/ 445155 h 4277964"/>
              <a:gd name="connsiteX6" fmla="*/ 871242 w 4352835"/>
              <a:gd name="connsiteY6" fmla="*/ 600730 h 4277964"/>
              <a:gd name="connsiteX7" fmla="*/ 417217 w 4352835"/>
              <a:gd name="connsiteY7" fmla="*/ 781705 h 4277964"/>
              <a:gd name="connsiteX8" fmla="*/ 515642 w 4352835"/>
              <a:gd name="connsiteY8" fmla="*/ 883305 h 4277964"/>
              <a:gd name="connsiteX9" fmla="*/ 810917 w 4352835"/>
              <a:gd name="connsiteY9" fmla="*/ 1315105 h 4277964"/>
              <a:gd name="connsiteX10" fmla="*/ 874417 w 4352835"/>
              <a:gd name="connsiteY10" fmla="*/ 1559580 h 4277964"/>
              <a:gd name="connsiteX11" fmla="*/ 985542 w 4352835"/>
              <a:gd name="connsiteY11" fmla="*/ 1743730 h 4277964"/>
              <a:gd name="connsiteX12" fmla="*/ 1179217 w 4352835"/>
              <a:gd name="connsiteY12" fmla="*/ 1985030 h 4277964"/>
              <a:gd name="connsiteX13" fmla="*/ 1049042 w 4352835"/>
              <a:gd name="connsiteY13" fmla="*/ 2061230 h 4277964"/>
              <a:gd name="connsiteX14" fmla="*/ 953792 w 4352835"/>
              <a:gd name="connsiteY14" fmla="*/ 2099330 h 4277964"/>
              <a:gd name="connsiteX15" fmla="*/ 763292 w 4352835"/>
              <a:gd name="connsiteY15" fmla="*/ 2185055 h 4277964"/>
              <a:gd name="connsiteX16" fmla="*/ 639467 w 4352835"/>
              <a:gd name="connsiteY16" fmla="*/ 2232680 h 4277964"/>
              <a:gd name="connsiteX17" fmla="*/ 572792 w 4352835"/>
              <a:gd name="connsiteY17" fmla="*/ 2280305 h 4277964"/>
              <a:gd name="connsiteX18" fmla="*/ 544217 w 4352835"/>
              <a:gd name="connsiteY18" fmla="*/ 2318405 h 4277964"/>
              <a:gd name="connsiteX19" fmla="*/ 487067 w 4352835"/>
              <a:gd name="connsiteY19" fmla="*/ 2327930 h 4277964"/>
              <a:gd name="connsiteX20" fmla="*/ 163217 w 4352835"/>
              <a:gd name="connsiteY20" fmla="*/ 2346980 h 4277964"/>
              <a:gd name="connsiteX21" fmla="*/ 115592 w 4352835"/>
              <a:gd name="connsiteY21" fmla="*/ 2366030 h 4277964"/>
              <a:gd name="connsiteX22" fmla="*/ 39392 w 4352835"/>
              <a:gd name="connsiteY22" fmla="*/ 2385080 h 4277964"/>
              <a:gd name="connsiteX23" fmla="*/ 29867 w 4352835"/>
              <a:gd name="connsiteY23" fmla="*/ 2451755 h 4277964"/>
              <a:gd name="connsiteX24" fmla="*/ 20342 w 4352835"/>
              <a:gd name="connsiteY24" fmla="*/ 2489855 h 4277964"/>
              <a:gd name="connsiteX25" fmla="*/ 10817 w 4352835"/>
              <a:gd name="connsiteY25" fmla="*/ 2537480 h 4277964"/>
              <a:gd name="connsiteX26" fmla="*/ 1292 w 4352835"/>
              <a:gd name="connsiteY26" fmla="*/ 2727980 h 4277964"/>
              <a:gd name="connsiteX27" fmla="*/ 10817 w 4352835"/>
              <a:gd name="connsiteY27" fmla="*/ 2804180 h 4277964"/>
              <a:gd name="connsiteX28" fmla="*/ 77492 w 4352835"/>
              <a:gd name="connsiteY28" fmla="*/ 2823230 h 4277964"/>
              <a:gd name="connsiteX29" fmla="*/ 163217 w 4352835"/>
              <a:gd name="connsiteY29" fmla="*/ 3004205 h 4277964"/>
              <a:gd name="connsiteX30" fmla="*/ 248942 w 4352835"/>
              <a:gd name="connsiteY30" fmla="*/ 3194705 h 4277964"/>
              <a:gd name="connsiteX31" fmla="*/ 287042 w 4352835"/>
              <a:gd name="connsiteY31" fmla="*/ 3261380 h 4277964"/>
              <a:gd name="connsiteX32" fmla="*/ 315617 w 4352835"/>
              <a:gd name="connsiteY32" fmla="*/ 3328055 h 4277964"/>
              <a:gd name="connsiteX33" fmla="*/ 429917 w 4352835"/>
              <a:gd name="connsiteY33" fmla="*/ 3547130 h 4277964"/>
              <a:gd name="connsiteX34" fmla="*/ 610892 w 4352835"/>
              <a:gd name="connsiteY34" fmla="*/ 3737630 h 4277964"/>
              <a:gd name="connsiteX35" fmla="*/ 963317 w 4352835"/>
              <a:gd name="connsiteY35" fmla="*/ 4232930 h 4277964"/>
              <a:gd name="connsiteX36" fmla="*/ 1010942 w 4352835"/>
              <a:gd name="connsiteY36" fmla="*/ 4261505 h 4277964"/>
              <a:gd name="connsiteX37" fmla="*/ 1328442 w 4352835"/>
              <a:gd name="connsiteY37" fmla="*/ 3880505 h 4277964"/>
              <a:gd name="connsiteX38" fmla="*/ 1769767 w 4352835"/>
              <a:gd name="connsiteY38" fmla="*/ 3458230 h 4277964"/>
              <a:gd name="connsiteX39" fmla="*/ 1890417 w 4352835"/>
              <a:gd name="connsiteY39" fmla="*/ 3337580 h 4277964"/>
              <a:gd name="connsiteX40" fmla="*/ 2153942 w 4352835"/>
              <a:gd name="connsiteY40" fmla="*/ 3118505 h 4277964"/>
              <a:gd name="connsiteX41" fmla="*/ 2306342 w 4352835"/>
              <a:gd name="connsiteY41" fmla="*/ 3004205 h 4277964"/>
              <a:gd name="connsiteX42" fmla="*/ 2553992 w 4352835"/>
              <a:gd name="connsiteY42" fmla="*/ 2861330 h 4277964"/>
              <a:gd name="connsiteX43" fmla="*/ 2887367 w 4352835"/>
              <a:gd name="connsiteY43" fmla="*/ 2699405 h 4277964"/>
              <a:gd name="connsiteX44" fmla="*/ 3081042 w 4352835"/>
              <a:gd name="connsiteY44" fmla="*/ 2645430 h 4277964"/>
              <a:gd name="connsiteX45" fmla="*/ 3582692 w 4352835"/>
              <a:gd name="connsiteY45" fmla="*/ 2670830 h 4277964"/>
              <a:gd name="connsiteX46" fmla="*/ 3874792 w 4352835"/>
              <a:gd name="connsiteY46" fmla="*/ 2693055 h 4277964"/>
              <a:gd name="connsiteX47" fmla="*/ 4185942 w 4352835"/>
              <a:gd name="connsiteY47" fmla="*/ 2699405 h 4277964"/>
              <a:gd name="connsiteX48" fmla="*/ 4335167 w 4352835"/>
              <a:gd name="connsiteY48" fmla="*/ 2693055 h 4277964"/>
              <a:gd name="connsiteX49" fmla="*/ 4347867 w 4352835"/>
              <a:gd name="connsiteY49" fmla="*/ 2658130 h 4277964"/>
              <a:gd name="connsiteX50" fmla="*/ 4316117 w 4352835"/>
              <a:gd name="connsiteY50" fmla="*/ 2537480 h 4277964"/>
              <a:gd name="connsiteX51" fmla="*/ 4265317 w 4352835"/>
              <a:gd name="connsiteY51" fmla="*/ 2442230 h 4277964"/>
              <a:gd name="connsiteX52" fmla="*/ 4144667 w 4352835"/>
              <a:gd name="connsiteY52" fmla="*/ 2118380 h 4277964"/>
              <a:gd name="connsiteX53" fmla="*/ 4039892 w 4352835"/>
              <a:gd name="connsiteY53" fmla="*/ 1715155 h 4277964"/>
              <a:gd name="connsiteX54" fmla="*/ 4008142 w 4352835"/>
              <a:gd name="connsiteY54" fmla="*/ 1645305 h 4277964"/>
              <a:gd name="connsiteX55" fmla="*/ 3804942 w 4352835"/>
              <a:gd name="connsiteY55" fmla="*/ 1680230 h 4277964"/>
              <a:gd name="connsiteX56" fmla="*/ 3487442 w 4352835"/>
              <a:gd name="connsiteY56" fmla="*/ 1743730 h 4277964"/>
              <a:gd name="connsiteX57" fmla="*/ 3233442 w 4352835"/>
              <a:gd name="connsiteY57" fmla="*/ 1762780 h 4277964"/>
              <a:gd name="connsiteX58" fmla="*/ 2490492 w 4352835"/>
              <a:gd name="connsiteY58" fmla="*/ 1791355 h 4277964"/>
              <a:gd name="connsiteX59" fmla="*/ 2474617 w 4352835"/>
              <a:gd name="connsiteY59" fmla="*/ 1569105 h 4277964"/>
              <a:gd name="connsiteX60" fmla="*/ 2480967 w 4352835"/>
              <a:gd name="connsiteY60" fmla="*/ 1308755 h 4277964"/>
              <a:gd name="connsiteX61" fmla="*/ 2496842 w 4352835"/>
              <a:gd name="connsiteY61" fmla="*/ 1105555 h 4277964"/>
              <a:gd name="connsiteX62" fmla="*/ 2639717 w 4352835"/>
              <a:gd name="connsiteY62" fmla="*/ 1042055 h 4277964"/>
              <a:gd name="connsiteX63" fmla="*/ 2798467 w 4352835"/>
              <a:gd name="connsiteY63" fmla="*/ 949980 h 4277964"/>
              <a:gd name="connsiteX64" fmla="*/ 2719092 w 4352835"/>
              <a:gd name="connsiteY64" fmla="*/ 530880 h 4277964"/>
              <a:gd name="connsiteX0" fmla="*/ 2719092 w 4352835"/>
              <a:gd name="connsiteY0" fmla="*/ 530880 h 4277964"/>
              <a:gd name="connsiteX1" fmla="*/ 2646067 w 4352835"/>
              <a:gd name="connsiteY1" fmla="*/ 181631 h 4277964"/>
              <a:gd name="connsiteX2" fmla="*/ 2553992 w 4352835"/>
              <a:gd name="connsiteY2" fmla="*/ 655 h 4277964"/>
              <a:gd name="connsiteX3" fmla="*/ 1925342 w 4352835"/>
              <a:gd name="connsiteY3" fmla="*/ 127655 h 4277964"/>
              <a:gd name="connsiteX4" fmla="*/ 1537992 w 4352835"/>
              <a:gd name="connsiteY4" fmla="*/ 302280 h 4277964"/>
              <a:gd name="connsiteX5" fmla="*/ 1245892 w 4352835"/>
              <a:gd name="connsiteY5" fmla="*/ 445155 h 4277964"/>
              <a:gd name="connsiteX6" fmla="*/ 871242 w 4352835"/>
              <a:gd name="connsiteY6" fmla="*/ 600730 h 4277964"/>
              <a:gd name="connsiteX7" fmla="*/ 417217 w 4352835"/>
              <a:gd name="connsiteY7" fmla="*/ 781705 h 4277964"/>
              <a:gd name="connsiteX8" fmla="*/ 515642 w 4352835"/>
              <a:gd name="connsiteY8" fmla="*/ 883305 h 4277964"/>
              <a:gd name="connsiteX9" fmla="*/ 810917 w 4352835"/>
              <a:gd name="connsiteY9" fmla="*/ 1315105 h 4277964"/>
              <a:gd name="connsiteX10" fmla="*/ 874417 w 4352835"/>
              <a:gd name="connsiteY10" fmla="*/ 1559580 h 4277964"/>
              <a:gd name="connsiteX11" fmla="*/ 985542 w 4352835"/>
              <a:gd name="connsiteY11" fmla="*/ 1743730 h 4277964"/>
              <a:gd name="connsiteX12" fmla="*/ 1179217 w 4352835"/>
              <a:gd name="connsiteY12" fmla="*/ 1985030 h 4277964"/>
              <a:gd name="connsiteX13" fmla="*/ 1049042 w 4352835"/>
              <a:gd name="connsiteY13" fmla="*/ 2061230 h 4277964"/>
              <a:gd name="connsiteX14" fmla="*/ 953792 w 4352835"/>
              <a:gd name="connsiteY14" fmla="*/ 2099330 h 4277964"/>
              <a:gd name="connsiteX15" fmla="*/ 763292 w 4352835"/>
              <a:gd name="connsiteY15" fmla="*/ 2185055 h 4277964"/>
              <a:gd name="connsiteX16" fmla="*/ 639467 w 4352835"/>
              <a:gd name="connsiteY16" fmla="*/ 2232680 h 4277964"/>
              <a:gd name="connsiteX17" fmla="*/ 572792 w 4352835"/>
              <a:gd name="connsiteY17" fmla="*/ 2280305 h 4277964"/>
              <a:gd name="connsiteX18" fmla="*/ 544217 w 4352835"/>
              <a:gd name="connsiteY18" fmla="*/ 2318405 h 4277964"/>
              <a:gd name="connsiteX19" fmla="*/ 487067 w 4352835"/>
              <a:gd name="connsiteY19" fmla="*/ 2327930 h 4277964"/>
              <a:gd name="connsiteX20" fmla="*/ 163217 w 4352835"/>
              <a:gd name="connsiteY20" fmla="*/ 2346980 h 4277964"/>
              <a:gd name="connsiteX21" fmla="*/ 115592 w 4352835"/>
              <a:gd name="connsiteY21" fmla="*/ 2366030 h 4277964"/>
              <a:gd name="connsiteX22" fmla="*/ 39392 w 4352835"/>
              <a:gd name="connsiteY22" fmla="*/ 2385080 h 4277964"/>
              <a:gd name="connsiteX23" fmla="*/ 29867 w 4352835"/>
              <a:gd name="connsiteY23" fmla="*/ 2451755 h 4277964"/>
              <a:gd name="connsiteX24" fmla="*/ 20342 w 4352835"/>
              <a:gd name="connsiteY24" fmla="*/ 2489855 h 4277964"/>
              <a:gd name="connsiteX25" fmla="*/ 10817 w 4352835"/>
              <a:gd name="connsiteY25" fmla="*/ 2537480 h 4277964"/>
              <a:gd name="connsiteX26" fmla="*/ 1292 w 4352835"/>
              <a:gd name="connsiteY26" fmla="*/ 2727980 h 4277964"/>
              <a:gd name="connsiteX27" fmla="*/ 10817 w 4352835"/>
              <a:gd name="connsiteY27" fmla="*/ 2804180 h 4277964"/>
              <a:gd name="connsiteX28" fmla="*/ 77492 w 4352835"/>
              <a:gd name="connsiteY28" fmla="*/ 2823230 h 4277964"/>
              <a:gd name="connsiteX29" fmla="*/ 163217 w 4352835"/>
              <a:gd name="connsiteY29" fmla="*/ 3004205 h 4277964"/>
              <a:gd name="connsiteX30" fmla="*/ 248942 w 4352835"/>
              <a:gd name="connsiteY30" fmla="*/ 3194705 h 4277964"/>
              <a:gd name="connsiteX31" fmla="*/ 287042 w 4352835"/>
              <a:gd name="connsiteY31" fmla="*/ 3261380 h 4277964"/>
              <a:gd name="connsiteX32" fmla="*/ 315617 w 4352835"/>
              <a:gd name="connsiteY32" fmla="*/ 3328055 h 4277964"/>
              <a:gd name="connsiteX33" fmla="*/ 429917 w 4352835"/>
              <a:gd name="connsiteY33" fmla="*/ 3547130 h 4277964"/>
              <a:gd name="connsiteX34" fmla="*/ 610892 w 4352835"/>
              <a:gd name="connsiteY34" fmla="*/ 3737630 h 4277964"/>
              <a:gd name="connsiteX35" fmla="*/ 963317 w 4352835"/>
              <a:gd name="connsiteY35" fmla="*/ 4232930 h 4277964"/>
              <a:gd name="connsiteX36" fmla="*/ 1010942 w 4352835"/>
              <a:gd name="connsiteY36" fmla="*/ 4261505 h 4277964"/>
              <a:gd name="connsiteX37" fmla="*/ 1328442 w 4352835"/>
              <a:gd name="connsiteY37" fmla="*/ 3880505 h 4277964"/>
              <a:gd name="connsiteX38" fmla="*/ 1769767 w 4352835"/>
              <a:gd name="connsiteY38" fmla="*/ 3458230 h 4277964"/>
              <a:gd name="connsiteX39" fmla="*/ 1890417 w 4352835"/>
              <a:gd name="connsiteY39" fmla="*/ 3337580 h 4277964"/>
              <a:gd name="connsiteX40" fmla="*/ 2153942 w 4352835"/>
              <a:gd name="connsiteY40" fmla="*/ 3118505 h 4277964"/>
              <a:gd name="connsiteX41" fmla="*/ 2306342 w 4352835"/>
              <a:gd name="connsiteY41" fmla="*/ 3004205 h 4277964"/>
              <a:gd name="connsiteX42" fmla="*/ 2553992 w 4352835"/>
              <a:gd name="connsiteY42" fmla="*/ 2861330 h 4277964"/>
              <a:gd name="connsiteX43" fmla="*/ 2887367 w 4352835"/>
              <a:gd name="connsiteY43" fmla="*/ 2699405 h 4277964"/>
              <a:gd name="connsiteX44" fmla="*/ 3081042 w 4352835"/>
              <a:gd name="connsiteY44" fmla="*/ 2645430 h 4277964"/>
              <a:gd name="connsiteX45" fmla="*/ 3582692 w 4352835"/>
              <a:gd name="connsiteY45" fmla="*/ 2670830 h 4277964"/>
              <a:gd name="connsiteX46" fmla="*/ 3874792 w 4352835"/>
              <a:gd name="connsiteY46" fmla="*/ 2693055 h 4277964"/>
              <a:gd name="connsiteX47" fmla="*/ 4185942 w 4352835"/>
              <a:gd name="connsiteY47" fmla="*/ 2699405 h 4277964"/>
              <a:gd name="connsiteX48" fmla="*/ 4335167 w 4352835"/>
              <a:gd name="connsiteY48" fmla="*/ 2693055 h 4277964"/>
              <a:gd name="connsiteX49" fmla="*/ 4347867 w 4352835"/>
              <a:gd name="connsiteY49" fmla="*/ 2658130 h 4277964"/>
              <a:gd name="connsiteX50" fmla="*/ 4316117 w 4352835"/>
              <a:gd name="connsiteY50" fmla="*/ 2537480 h 4277964"/>
              <a:gd name="connsiteX51" fmla="*/ 4265317 w 4352835"/>
              <a:gd name="connsiteY51" fmla="*/ 2442230 h 4277964"/>
              <a:gd name="connsiteX52" fmla="*/ 4144667 w 4352835"/>
              <a:gd name="connsiteY52" fmla="*/ 2118380 h 4277964"/>
              <a:gd name="connsiteX53" fmla="*/ 4039892 w 4352835"/>
              <a:gd name="connsiteY53" fmla="*/ 1715155 h 4277964"/>
              <a:gd name="connsiteX54" fmla="*/ 4008142 w 4352835"/>
              <a:gd name="connsiteY54" fmla="*/ 1645305 h 4277964"/>
              <a:gd name="connsiteX55" fmla="*/ 3804942 w 4352835"/>
              <a:gd name="connsiteY55" fmla="*/ 1680230 h 4277964"/>
              <a:gd name="connsiteX56" fmla="*/ 3487442 w 4352835"/>
              <a:gd name="connsiteY56" fmla="*/ 1743730 h 4277964"/>
              <a:gd name="connsiteX57" fmla="*/ 3233442 w 4352835"/>
              <a:gd name="connsiteY57" fmla="*/ 1762780 h 4277964"/>
              <a:gd name="connsiteX58" fmla="*/ 2490492 w 4352835"/>
              <a:gd name="connsiteY58" fmla="*/ 1791355 h 4277964"/>
              <a:gd name="connsiteX59" fmla="*/ 2474617 w 4352835"/>
              <a:gd name="connsiteY59" fmla="*/ 1569105 h 4277964"/>
              <a:gd name="connsiteX60" fmla="*/ 2480967 w 4352835"/>
              <a:gd name="connsiteY60" fmla="*/ 1308755 h 4277964"/>
              <a:gd name="connsiteX61" fmla="*/ 2496842 w 4352835"/>
              <a:gd name="connsiteY61" fmla="*/ 1105555 h 4277964"/>
              <a:gd name="connsiteX62" fmla="*/ 2639717 w 4352835"/>
              <a:gd name="connsiteY62" fmla="*/ 1042055 h 4277964"/>
              <a:gd name="connsiteX63" fmla="*/ 2798467 w 4352835"/>
              <a:gd name="connsiteY63" fmla="*/ 949980 h 4277964"/>
              <a:gd name="connsiteX64" fmla="*/ 2719092 w 4352835"/>
              <a:gd name="connsiteY64" fmla="*/ 530880 h 4277964"/>
              <a:gd name="connsiteX0" fmla="*/ 2719092 w 4352835"/>
              <a:gd name="connsiteY0" fmla="*/ 530880 h 4277964"/>
              <a:gd name="connsiteX1" fmla="*/ 2646067 w 4352835"/>
              <a:gd name="connsiteY1" fmla="*/ 181631 h 4277964"/>
              <a:gd name="connsiteX2" fmla="*/ 2553992 w 4352835"/>
              <a:gd name="connsiteY2" fmla="*/ 655 h 4277964"/>
              <a:gd name="connsiteX3" fmla="*/ 1925342 w 4352835"/>
              <a:gd name="connsiteY3" fmla="*/ 127655 h 4277964"/>
              <a:gd name="connsiteX4" fmla="*/ 1537992 w 4352835"/>
              <a:gd name="connsiteY4" fmla="*/ 302280 h 4277964"/>
              <a:gd name="connsiteX5" fmla="*/ 1245892 w 4352835"/>
              <a:gd name="connsiteY5" fmla="*/ 445155 h 4277964"/>
              <a:gd name="connsiteX6" fmla="*/ 871242 w 4352835"/>
              <a:gd name="connsiteY6" fmla="*/ 600730 h 4277964"/>
              <a:gd name="connsiteX7" fmla="*/ 417217 w 4352835"/>
              <a:gd name="connsiteY7" fmla="*/ 781705 h 4277964"/>
              <a:gd name="connsiteX8" fmla="*/ 515642 w 4352835"/>
              <a:gd name="connsiteY8" fmla="*/ 883305 h 4277964"/>
              <a:gd name="connsiteX9" fmla="*/ 810917 w 4352835"/>
              <a:gd name="connsiteY9" fmla="*/ 1315105 h 4277964"/>
              <a:gd name="connsiteX10" fmla="*/ 874417 w 4352835"/>
              <a:gd name="connsiteY10" fmla="*/ 1559580 h 4277964"/>
              <a:gd name="connsiteX11" fmla="*/ 985542 w 4352835"/>
              <a:gd name="connsiteY11" fmla="*/ 1743730 h 4277964"/>
              <a:gd name="connsiteX12" fmla="*/ 1179217 w 4352835"/>
              <a:gd name="connsiteY12" fmla="*/ 1985030 h 4277964"/>
              <a:gd name="connsiteX13" fmla="*/ 1049042 w 4352835"/>
              <a:gd name="connsiteY13" fmla="*/ 2061230 h 4277964"/>
              <a:gd name="connsiteX14" fmla="*/ 953792 w 4352835"/>
              <a:gd name="connsiteY14" fmla="*/ 2099330 h 4277964"/>
              <a:gd name="connsiteX15" fmla="*/ 763292 w 4352835"/>
              <a:gd name="connsiteY15" fmla="*/ 2185055 h 4277964"/>
              <a:gd name="connsiteX16" fmla="*/ 639467 w 4352835"/>
              <a:gd name="connsiteY16" fmla="*/ 2232680 h 4277964"/>
              <a:gd name="connsiteX17" fmla="*/ 572792 w 4352835"/>
              <a:gd name="connsiteY17" fmla="*/ 2280305 h 4277964"/>
              <a:gd name="connsiteX18" fmla="*/ 544217 w 4352835"/>
              <a:gd name="connsiteY18" fmla="*/ 2318405 h 4277964"/>
              <a:gd name="connsiteX19" fmla="*/ 487067 w 4352835"/>
              <a:gd name="connsiteY19" fmla="*/ 2327930 h 4277964"/>
              <a:gd name="connsiteX20" fmla="*/ 163217 w 4352835"/>
              <a:gd name="connsiteY20" fmla="*/ 2346980 h 4277964"/>
              <a:gd name="connsiteX21" fmla="*/ 115592 w 4352835"/>
              <a:gd name="connsiteY21" fmla="*/ 2366030 h 4277964"/>
              <a:gd name="connsiteX22" fmla="*/ 39392 w 4352835"/>
              <a:gd name="connsiteY22" fmla="*/ 2385080 h 4277964"/>
              <a:gd name="connsiteX23" fmla="*/ 29867 w 4352835"/>
              <a:gd name="connsiteY23" fmla="*/ 2451755 h 4277964"/>
              <a:gd name="connsiteX24" fmla="*/ 20342 w 4352835"/>
              <a:gd name="connsiteY24" fmla="*/ 2489855 h 4277964"/>
              <a:gd name="connsiteX25" fmla="*/ 10817 w 4352835"/>
              <a:gd name="connsiteY25" fmla="*/ 2537480 h 4277964"/>
              <a:gd name="connsiteX26" fmla="*/ 1292 w 4352835"/>
              <a:gd name="connsiteY26" fmla="*/ 2727980 h 4277964"/>
              <a:gd name="connsiteX27" fmla="*/ 10817 w 4352835"/>
              <a:gd name="connsiteY27" fmla="*/ 2804180 h 4277964"/>
              <a:gd name="connsiteX28" fmla="*/ 77492 w 4352835"/>
              <a:gd name="connsiteY28" fmla="*/ 2823230 h 4277964"/>
              <a:gd name="connsiteX29" fmla="*/ 163217 w 4352835"/>
              <a:gd name="connsiteY29" fmla="*/ 3004205 h 4277964"/>
              <a:gd name="connsiteX30" fmla="*/ 248942 w 4352835"/>
              <a:gd name="connsiteY30" fmla="*/ 3194705 h 4277964"/>
              <a:gd name="connsiteX31" fmla="*/ 287042 w 4352835"/>
              <a:gd name="connsiteY31" fmla="*/ 3261380 h 4277964"/>
              <a:gd name="connsiteX32" fmla="*/ 315617 w 4352835"/>
              <a:gd name="connsiteY32" fmla="*/ 3328055 h 4277964"/>
              <a:gd name="connsiteX33" fmla="*/ 610892 w 4352835"/>
              <a:gd name="connsiteY33" fmla="*/ 3737630 h 4277964"/>
              <a:gd name="connsiteX34" fmla="*/ 963317 w 4352835"/>
              <a:gd name="connsiteY34" fmla="*/ 4232930 h 4277964"/>
              <a:gd name="connsiteX35" fmla="*/ 1010942 w 4352835"/>
              <a:gd name="connsiteY35" fmla="*/ 4261505 h 4277964"/>
              <a:gd name="connsiteX36" fmla="*/ 1328442 w 4352835"/>
              <a:gd name="connsiteY36" fmla="*/ 3880505 h 4277964"/>
              <a:gd name="connsiteX37" fmla="*/ 1769767 w 4352835"/>
              <a:gd name="connsiteY37" fmla="*/ 3458230 h 4277964"/>
              <a:gd name="connsiteX38" fmla="*/ 1890417 w 4352835"/>
              <a:gd name="connsiteY38" fmla="*/ 3337580 h 4277964"/>
              <a:gd name="connsiteX39" fmla="*/ 2153942 w 4352835"/>
              <a:gd name="connsiteY39" fmla="*/ 3118505 h 4277964"/>
              <a:gd name="connsiteX40" fmla="*/ 2306342 w 4352835"/>
              <a:gd name="connsiteY40" fmla="*/ 3004205 h 4277964"/>
              <a:gd name="connsiteX41" fmla="*/ 2553992 w 4352835"/>
              <a:gd name="connsiteY41" fmla="*/ 2861330 h 4277964"/>
              <a:gd name="connsiteX42" fmla="*/ 2887367 w 4352835"/>
              <a:gd name="connsiteY42" fmla="*/ 2699405 h 4277964"/>
              <a:gd name="connsiteX43" fmla="*/ 3081042 w 4352835"/>
              <a:gd name="connsiteY43" fmla="*/ 2645430 h 4277964"/>
              <a:gd name="connsiteX44" fmla="*/ 3582692 w 4352835"/>
              <a:gd name="connsiteY44" fmla="*/ 2670830 h 4277964"/>
              <a:gd name="connsiteX45" fmla="*/ 3874792 w 4352835"/>
              <a:gd name="connsiteY45" fmla="*/ 2693055 h 4277964"/>
              <a:gd name="connsiteX46" fmla="*/ 4185942 w 4352835"/>
              <a:gd name="connsiteY46" fmla="*/ 2699405 h 4277964"/>
              <a:gd name="connsiteX47" fmla="*/ 4335167 w 4352835"/>
              <a:gd name="connsiteY47" fmla="*/ 2693055 h 4277964"/>
              <a:gd name="connsiteX48" fmla="*/ 4347867 w 4352835"/>
              <a:gd name="connsiteY48" fmla="*/ 2658130 h 4277964"/>
              <a:gd name="connsiteX49" fmla="*/ 4316117 w 4352835"/>
              <a:gd name="connsiteY49" fmla="*/ 2537480 h 4277964"/>
              <a:gd name="connsiteX50" fmla="*/ 4265317 w 4352835"/>
              <a:gd name="connsiteY50" fmla="*/ 2442230 h 4277964"/>
              <a:gd name="connsiteX51" fmla="*/ 4144667 w 4352835"/>
              <a:gd name="connsiteY51" fmla="*/ 2118380 h 4277964"/>
              <a:gd name="connsiteX52" fmla="*/ 4039892 w 4352835"/>
              <a:gd name="connsiteY52" fmla="*/ 1715155 h 4277964"/>
              <a:gd name="connsiteX53" fmla="*/ 4008142 w 4352835"/>
              <a:gd name="connsiteY53" fmla="*/ 1645305 h 4277964"/>
              <a:gd name="connsiteX54" fmla="*/ 3804942 w 4352835"/>
              <a:gd name="connsiteY54" fmla="*/ 1680230 h 4277964"/>
              <a:gd name="connsiteX55" fmla="*/ 3487442 w 4352835"/>
              <a:gd name="connsiteY55" fmla="*/ 1743730 h 4277964"/>
              <a:gd name="connsiteX56" fmla="*/ 3233442 w 4352835"/>
              <a:gd name="connsiteY56" fmla="*/ 1762780 h 4277964"/>
              <a:gd name="connsiteX57" fmla="*/ 2490492 w 4352835"/>
              <a:gd name="connsiteY57" fmla="*/ 1791355 h 4277964"/>
              <a:gd name="connsiteX58" fmla="*/ 2474617 w 4352835"/>
              <a:gd name="connsiteY58" fmla="*/ 1569105 h 4277964"/>
              <a:gd name="connsiteX59" fmla="*/ 2480967 w 4352835"/>
              <a:gd name="connsiteY59" fmla="*/ 1308755 h 4277964"/>
              <a:gd name="connsiteX60" fmla="*/ 2496842 w 4352835"/>
              <a:gd name="connsiteY60" fmla="*/ 1105555 h 4277964"/>
              <a:gd name="connsiteX61" fmla="*/ 2639717 w 4352835"/>
              <a:gd name="connsiteY61" fmla="*/ 1042055 h 4277964"/>
              <a:gd name="connsiteX62" fmla="*/ 2798467 w 4352835"/>
              <a:gd name="connsiteY62" fmla="*/ 949980 h 4277964"/>
              <a:gd name="connsiteX63" fmla="*/ 2719092 w 4352835"/>
              <a:gd name="connsiteY63" fmla="*/ 530880 h 4277964"/>
              <a:gd name="connsiteX0" fmla="*/ 2719092 w 4352835"/>
              <a:gd name="connsiteY0" fmla="*/ 530880 h 4277964"/>
              <a:gd name="connsiteX1" fmla="*/ 2646067 w 4352835"/>
              <a:gd name="connsiteY1" fmla="*/ 181631 h 4277964"/>
              <a:gd name="connsiteX2" fmla="*/ 2553992 w 4352835"/>
              <a:gd name="connsiteY2" fmla="*/ 655 h 4277964"/>
              <a:gd name="connsiteX3" fmla="*/ 1925342 w 4352835"/>
              <a:gd name="connsiteY3" fmla="*/ 127655 h 4277964"/>
              <a:gd name="connsiteX4" fmla="*/ 1537992 w 4352835"/>
              <a:gd name="connsiteY4" fmla="*/ 302280 h 4277964"/>
              <a:gd name="connsiteX5" fmla="*/ 1245892 w 4352835"/>
              <a:gd name="connsiteY5" fmla="*/ 445155 h 4277964"/>
              <a:gd name="connsiteX6" fmla="*/ 871242 w 4352835"/>
              <a:gd name="connsiteY6" fmla="*/ 600730 h 4277964"/>
              <a:gd name="connsiteX7" fmla="*/ 417217 w 4352835"/>
              <a:gd name="connsiteY7" fmla="*/ 781705 h 4277964"/>
              <a:gd name="connsiteX8" fmla="*/ 515642 w 4352835"/>
              <a:gd name="connsiteY8" fmla="*/ 883305 h 4277964"/>
              <a:gd name="connsiteX9" fmla="*/ 810917 w 4352835"/>
              <a:gd name="connsiteY9" fmla="*/ 1315105 h 4277964"/>
              <a:gd name="connsiteX10" fmla="*/ 874417 w 4352835"/>
              <a:gd name="connsiteY10" fmla="*/ 1559580 h 4277964"/>
              <a:gd name="connsiteX11" fmla="*/ 985542 w 4352835"/>
              <a:gd name="connsiteY11" fmla="*/ 1743730 h 4277964"/>
              <a:gd name="connsiteX12" fmla="*/ 1179217 w 4352835"/>
              <a:gd name="connsiteY12" fmla="*/ 1985030 h 4277964"/>
              <a:gd name="connsiteX13" fmla="*/ 1049042 w 4352835"/>
              <a:gd name="connsiteY13" fmla="*/ 2061230 h 4277964"/>
              <a:gd name="connsiteX14" fmla="*/ 953792 w 4352835"/>
              <a:gd name="connsiteY14" fmla="*/ 2099330 h 4277964"/>
              <a:gd name="connsiteX15" fmla="*/ 763292 w 4352835"/>
              <a:gd name="connsiteY15" fmla="*/ 2185055 h 4277964"/>
              <a:gd name="connsiteX16" fmla="*/ 639467 w 4352835"/>
              <a:gd name="connsiteY16" fmla="*/ 2232680 h 4277964"/>
              <a:gd name="connsiteX17" fmla="*/ 572792 w 4352835"/>
              <a:gd name="connsiteY17" fmla="*/ 2280305 h 4277964"/>
              <a:gd name="connsiteX18" fmla="*/ 544217 w 4352835"/>
              <a:gd name="connsiteY18" fmla="*/ 2318405 h 4277964"/>
              <a:gd name="connsiteX19" fmla="*/ 487067 w 4352835"/>
              <a:gd name="connsiteY19" fmla="*/ 2327930 h 4277964"/>
              <a:gd name="connsiteX20" fmla="*/ 163217 w 4352835"/>
              <a:gd name="connsiteY20" fmla="*/ 2346980 h 4277964"/>
              <a:gd name="connsiteX21" fmla="*/ 115592 w 4352835"/>
              <a:gd name="connsiteY21" fmla="*/ 2366030 h 4277964"/>
              <a:gd name="connsiteX22" fmla="*/ 39392 w 4352835"/>
              <a:gd name="connsiteY22" fmla="*/ 2385080 h 4277964"/>
              <a:gd name="connsiteX23" fmla="*/ 29867 w 4352835"/>
              <a:gd name="connsiteY23" fmla="*/ 2451755 h 4277964"/>
              <a:gd name="connsiteX24" fmla="*/ 20342 w 4352835"/>
              <a:gd name="connsiteY24" fmla="*/ 2489855 h 4277964"/>
              <a:gd name="connsiteX25" fmla="*/ 10817 w 4352835"/>
              <a:gd name="connsiteY25" fmla="*/ 2537480 h 4277964"/>
              <a:gd name="connsiteX26" fmla="*/ 1292 w 4352835"/>
              <a:gd name="connsiteY26" fmla="*/ 2727980 h 4277964"/>
              <a:gd name="connsiteX27" fmla="*/ 10817 w 4352835"/>
              <a:gd name="connsiteY27" fmla="*/ 2804180 h 4277964"/>
              <a:gd name="connsiteX28" fmla="*/ 77492 w 4352835"/>
              <a:gd name="connsiteY28" fmla="*/ 2823230 h 4277964"/>
              <a:gd name="connsiteX29" fmla="*/ 163217 w 4352835"/>
              <a:gd name="connsiteY29" fmla="*/ 3004205 h 4277964"/>
              <a:gd name="connsiteX30" fmla="*/ 248942 w 4352835"/>
              <a:gd name="connsiteY30" fmla="*/ 3194705 h 4277964"/>
              <a:gd name="connsiteX31" fmla="*/ 287042 w 4352835"/>
              <a:gd name="connsiteY31" fmla="*/ 3261380 h 4277964"/>
              <a:gd name="connsiteX32" fmla="*/ 610892 w 4352835"/>
              <a:gd name="connsiteY32" fmla="*/ 3737630 h 4277964"/>
              <a:gd name="connsiteX33" fmla="*/ 963317 w 4352835"/>
              <a:gd name="connsiteY33" fmla="*/ 4232930 h 4277964"/>
              <a:gd name="connsiteX34" fmla="*/ 1010942 w 4352835"/>
              <a:gd name="connsiteY34" fmla="*/ 4261505 h 4277964"/>
              <a:gd name="connsiteX35" fmla="*/ 1328442 w 4352835"/>
              <a:gd name="connsiteY35" fmla="*/ 3880505 h 4277964"/>
              <a:gd name="connsiteX36" fmla="*/ 1769767 w 4352835"/>
              <a:gd name="connsiteY36" fmla="*/ 3458230 h 4277964"/>
              <a:gd name="connsiteX37" fmla="*/ 1890417 w 4352835"/>
              <a:gd name="connsiteY37" fmla="*/ 3337580 h 4277964"/>
              <a:gd name="connsiteX38" fmla="*/ 2153942 w 4352835"/>
              <a:gd name="connsiteY38" fmla="*/ 3118505 h 4277964"/>
              <a:gd name="connsiteX39" fmla="*/ 2306342 w 4352835"/>
              <a:gd name="connsiteY39" fmla="*/ 3004205 h 4277964"/>
              <a:gd name="connsiteX40" fmla="*/ 2553992 w 4352835"/>
              <a:gd name="connsiteY40" fmla="*/ 2861330 h 4277964"/>
              <a:gd name="connsiteX41" fmla="*/ 2887367 w 4352835"/>
              <a:gd name="connsiteY41" fmla="*/ 2699405 h 4277964"/>
              <a:gd name="connsiteX42" fmla="*/ 3081042 w 4352835"/>
              <a:gd name="connsiteY42" fmla="*/ 2645430 h 4277964"/>
              <a:gd name="connsiteX43" fmla="*/ 3582692 w 4352835"/>
              <a:gd name="connsiteY43" fmla="*/ 2670830 h 4277964"/>
              <a:gd name="connsiteX44" fmla="*/ 3874792 w 4352835"/>
              <a:gd name="connsiteY44" fmla="*/ 2693055 h 4277964"/>
              <a:gd name="connsiteX45" fmla="*/ 4185942 w 4352835"/>
              <a:gd name="connsiteY45" fmla="*/ 2699405 h 4277964"/>
              <a:gd name="connsiteX46" fmla="*/ 4335167 w 4352835"/>
              <a:gd name="connsiteY46" fmla="*/ 2693055 h 4277964"/>
              <a:gd name="connsiteX47" fmla="*/ 4347867 w 4352835"/>
              <a:gd name="connsiteY47" fmla="*/ 2658130 h 4277964"/>
              <a:gd name="connsiteX48" fmla="*/ 4316117 w 4352835"/>
              <a:gd name="connsiteY48" fmla="*/ 2537480 h 4277964"/>
              <a:gd name="connsiteX49" fmla="*/ 4265317 w 4352835"/>
              <a:gd name="connsiteY49" fmla="*/ 2442230 h 4277964"/>
              <a:gd name="connsiteX50" fmla="*/ 4144667 w 4352835"/>
              <a:gd name="connsiteY50" fmla="*/ 2118380 h 4277964"/>
              <a:gd name="connsiteX51" fmla="*/ 4039892 w 4352835"/>
              <a:gd name="connsiteY51" fmla="*/ 1715155 h 4277964"/>
              <a:gd name="connsiteX52" fmla="*/ 4008142 w 4352835"/>
              <a:gd name="connsiteY52" fmla="*/ 1645305 h 4277964"/>
              <a:gd name="connsiteX53" fmla="*/ 3804942 w 4352835"/>
              <a:gd name="connsiteY53" fmla="*/ 1680230 h 4277964"/>
              <a:gd name="connsiteX54" fmla="*/ 3487442 w 4352835"/>
              <a:gd name="connsiteY54" fmla="*/ 1743730 h 4277964"/>
              <a:gd name="connsiteX55" fmla="*/ 3233442 w 4352835"/>
              <a:gd name="connsiteY55" fmla="*/ 1762780 h 4277964"/>
              <a:gd name="connsiteX56" fmla="*/ 2490492 w 4352835"/>
              <a:gd name="connsiteY56" fmla="*/ 1791355 h 4277964"/>
              <a:gd name="connsiteX57" fmla="*/ 2474617 w 4352835"/>
              <a:gd name="connsiteY57" fmla="*/ 1569105 h 4277964"/>
              <a:gd name="connsiteX58" fmla="*/ 2480967 w 4352835"/>
              <a:gd name="connsiteY58" fmla="*/ 1308755 h 4277964"/>
              <a:gd name="connsiteX59" fmla="*/ 2496842 w 4352835"/>
              <a:gd name="connsiteY59" fmla="*/ 1105555 h 4277964"/>
              <a:gd name="connsiteX60" fmla="*/ 2639717 w 4352835"/>
              <a:gd name="connsiteY60" fmla="*/ 1042055 h 4277964"/>
              <a:gd name="connsiteX61" fmla="*/ 2798467 w 4352835"/>
              <a:gd name="connsiteY61" fmla="*/ 949980 h 4277964"/>
              <a:gd name="connsiteX62" fmla="*/ 2719092 w 4352835"/>
              <a:gd name="connsiteY62" fmla="*/ 530880 h 4277964"/>
              <a:gd name="connsiteX0" fmla="*/ 2719092 w 4352835"/>
              <a:gd name="connsiteY0" fmla="*/ 530880 h 4277964"/>
              <a:gd name="connsiteX1" fmla="*/ 2646067 w 4352835"/>
              <a:gd name="connsiteY1" fmla="*/ 181631 h 4277964"/>
              <a:gd name="connsiteX2" fmla="*/ 2553992 w 4352835"/>
              <a:gd name="connsiteY2" fmla="*/ 655 h 4277964"/>
              <a:gd name="connsiteX3" fmla="*/ 1925342 w 4352835"/>
              <a:gd name="connsiteY3" fmla="*/ 127655 h 4277964"/>
              <a:gd name="connsiteX4" fmla="*/ 1537992 w 4352835"/>
              <a:gd name="connsiteY4" fmla="*/ 302280 h 4277964"/>
              <a:gd name="connsiteX5" fmla="*/ 1245892 w 4352835"/>
              <a:gd name="connsiteY5" fmla="*/ 445155 h 4277964"/>
              <a:gd name="connsiteX6" fmla="*/ 871242 w 4352835"/>
              <a:gd name="connsiteY6" fmla="*/ 600730 h 4277964"/>
              <a:gd name="connsiteX7" fmla="*/ 417217 w 4352835"/>
              <a:gd name="connsiteY7" fmla="*/ 781705 h 4277964"/>
              <a:gd name="connsiteX8" fmla="*/ 515642 w 4352835"/>
              <a:gd name="connsiteY8" fmla="*/ 883305 h 4277964"/>
              <a:gd name="connsiteX9" fmla="*/ 810917 w 4352835"/>
              <a:gd name="connsiteY9" fmla="*/ 1315105 h 4277964"/>
              <a:gd name="connsiteX10" fmla="*/ 874417 w 4352835"/>
              <a:gd name="connsiteY10" fmla="*/ 1559580 h 4277964"/>
              <a:gd name="connsiteX11" fmla="*/ 985542 w 4352835"/>
              <a:gd name="connsiteY11" fmla="*/ 1743730 h 4277964"/>
              <a:gd name="connsiteX12" fmla="*/ 1179217 w 4352835"/>
              <a:gd name="connsiteY12" fmla="*/ 1985030 h 4277964"/>
              <a:gd name="connsiteX13" fmla="*/ 1049042 w 4352835"/>
              <a:gd name="connsiteY13" fmla="*/ 2061230 h 4277964"/>
              <a:gd name="connsiteX14" fmla="*/ 953792 w 4352835"/>
              <a:gd name="connsiteY14" fmla="*/ 2099330 h 4277964"/>
              <a:gd name="connsiteX15" fmla="*/ 763292 w 4352835"/>
              <a:gd name="connsiteY15" fmla="*/ 2185055 h 4277964"/>
              <a:gd name="connsiteX16" fmla="*/ 639467 w 4352835"/>
              <a:gd name="connsiteY16" fmla="*/ 2232680 h 4277964"/>
              <a:gd name="connsiteX17" fmla="*/ 572792 w 4352835"/>
              <a:gd name="connsiteY17" fmla="*/ 2280305 h 4277964"/>
              <a:gd name="connsiteX18" fmla="*/ 544217 w 4352835"/>
              <a:gd name="connsiteY18" fmla="*/ 2318405 h 4277964"/>
              <a:gd name="connsiteX19" fmla="*/ 487067 w 4352835"/>
              <a:gd name="connsiteY19" fmla="*/ 2327930 h 4277964"/>
              <a:gd name="connsiteX20" fmla="*/ 163217 w 4352835"/>
              <a:gd name="connsiteY20" fmla="*/ 2346980 h 4277964"/>
              <a:gd name="connsiteX21" fmla="*/ 115592 w 4352835"/>
              <a:gd name="connsiteY21" fmla="*/ 2366030 h 4277964"/>
              <a:gd name="connsiteX22" fmla="*/ 39392 w 4352835"/>
              <a:gd name="connsiteY22" fmla="*/ 2385080 h 4277964"/>
              <a:gd name="connsiteX23" fmla="*/ 29867 w 4352835"/>
              <a:gd name="connsiteY23" fmla="*/ 2451755 h 4277964"/>
              <a:gd name="connsiteX24" fmla="*/ 20342 w 4352835"/>
              <a:gd name="connsiteY24" fmla="*/ 2489855 h 4277964"/>
              <a:gd name="connsiteX25" fmla="*/ 10817 w 4352835"/>
              <a:gd name="connsiteY25" fmla="*/ 2537480 h 4277964"/>
              <a:gd name="connsiteX26" fmla="*/ 1292 w 4352835"/>
              <a:gd name="connsiteY26" fmla="*/ 2727980 h 4277964"/>
              <a:gd name="connsiteX27" fmla="*/ 10817 w 4352835"/>
              <a:gd name="connsiteY27" fmla="*/ 2804180 h 4277964"/>
              <a:gd name="connsiteX28" fmla="*/ 77492 w 4352835"/>
              <a:gd name="connsiteY28" fmla="*/ 2823230 h 4277964"/>
              <a:gd name="connsiteX29" fmla="*/ 163217 w 4352835"/>
              <a:gd name="connsiteY29" fmla="*/ 3004205 h 4277964"/>
              <a:gd name="connsiteX30" fmla="*/ 248942 w 4352835"/>
              <a:gd name="connsiteY30" fmla="*/ 3194705 h 4277964"/>
              <a:gd name="connsiteX31" fmla="*/ 610892 w 4352835"/>
              <a:gd name="connsiteY31" fmla="*/ 3737630 h 4277964"/>
              <a:gd name="connsiteX32" fmla="*/ 963317 w 4352835"/>
              <a:gd name="connsiteY32" fmla="*/ 4232930 h 4277964"/>
              <a:gd name="connsiteX33" fmla="*/ 1010942 w 4352835"/>
              <a:gd name="connsiteY33" fmla="*/ 4261505 h 4277964"/>
              <a:gd name="connsiteX34" fmla="*/ 1328442 w 4352835"/>
              <a:gd name="connsiteY34" fmla="*/ 3880505 h 4277964"/>
              <a:gd name="connsiteX35" fmla="*/ 1769767 w 4352835"/>
              <a:gd name="connsiteY35" fmla="*/ 3458230 h 4277964"/>
              <a:gd name="connsiteX36" fmla="*/ 1890417 w 4352835"/>
              <a:gd name="connsiteY36" fmla="*/ 3337580 h 4277964"/>
              <a:gd name="connsiteX37" fmla="*/ 2153942 w 4352835"/>
              <a:gd name="connsiteY37" fmla="*/ 3118505 h 4277964"/>
              <a:gd name="connsiteX38" fmla="*/ 2306342 w 4352835"/>
              <a:gd name="connsiteY38" fmla="*/ 3004205 h 4277964"/>
              <a:gd name="connsiteX39" fmla="*/ 2553992 w 4352835"/>
              <a:gd name="connsiteY39" fmla="*/ 2861330 h 4277964"/>
              <a:gd name="connsiteX40" fmla="*/ 2887367 w 4352835"/>
              <a:gd name="connsiteY40" fmla="*/ 2699405 h 4277964"/>
              <a:gd name="connsiteX41" fmla="*/ 3081042 w 4352835"/>
              <a:gd name="connsiteY41" fmla="*/ 2645430 h 4277964"/>
              <a:gd name="connsiteX42" fmla="*/ 3582692 w 4352835"/>
              <a:gd name="connsiteY42" fmla="*/ 2670830 h 4277964"/>
              <a:gd name="connsiteX43" fmla="*/ 3874792 w 4352835"/>
              <a:gd name="connsiteY43" fmla="*/ 2693055 h 4277964"/>
              <a:gd name="connsiteX44" fmla="*/ 4185942 w 4352835"/>
              <a:gd name="connsiteY44" fmla="*/ 2699405 h 4277964"/>
              <a:gd name="connsiteX45" fmla="*/ 4335167 w 4352835"/>
              <a:gd name="connsiteY45" fmla="*/ 2693055 h 4277964"/>
              <a:gd name="connsiteX46" fmla="*/ 4347867 w 4352835"/>
              <a:gd name="connsiteY46" fmla="*/ 2658130 h 4277964"/>
              <a:gd name="connsiteX47" fmla="*/ 4316117 w 4352835"/>
              <a:gd name="connsiteY47" fmla="*/ 2537480 h 4277964"/>
              <a:gd name="connsiteX48" fmla="*/ 4265317 w 4352835"/>
              <a:gd name="connsiteY48" fmla="*/ 2442230 h 4277964"/>
              <a:gd name="connsiteX49" fmla="*/ 4144667 w 4352835"/>
              <a:gd name="connsiteY49" fmla="*/ 2118380 h 4277964"/>
              <a:gd name="connsiteX50" fmla="*/ 4039892 w 4352835"/>
              <a:gd name="connsiteY50" fmla="*/ 1715155 h 4277964"/>
              <a:gd name="connsiteX51" fmla="*/ 4008142 w 4352835"/>
              <a:gd name="connsiteY51" fmla="*/ 1645305 h 4277964"/>
              <a:gd name="connsiteX52" fmla="*/ 3804942 w 4352835"/>
              <a:gd name="connsiteY52" fmla="*/ 1680230 h 4277964"/>
              <a:gd name="connsiteX53" fmla="*/ 3487442 w 4352835"/>
              <a:gd name="connsiteY53" fmla="*/ 1743730 h 4277964"/>
              <a:gd name="connsiteX54" fmla="*/ 3233442 w 4352835"/>
              <a:gd name="connsiteY54" fmla="*/ 1762780 h 4277964"/>
              <a:gd name="connsiteX55" fmla="*/ 2490492 w 4352835"/>
              <a:gd name="connsiteY55" fmla="*/ 1791355 h 4277964"/>
              <a:gd name="connsiteX56" fmla="*/ 2474617 w 4352835"/>
              <a:gd name="connsiteY56" fmla="*/ 1569105 h 4277964"/>
              <a:gd name="connsiteX57" fmla="*/ 2480967 w 4352835"/>
              <a:gd name="connsiteY57" fmla="*/ 1308755 h 4277964"/>
              <a:gd name="connsiteX58" fmla="*/ 2496842 w 4352835"/>
              <a:gd name="connsiteY58" fmla="*/ 1105555 h 4277964"/>
              <a:gd name="connsiteX59" fmla="*/ 2639717 w 4352835"/>
              <a:gd name="connsiteY59" fmla="*/ 1042055 h 4277964"/>
              <a:gd name="connsiteX60" fmla="*/ 2798467 w 4352835"/>
              <a:gd name="connsiteY60" fmla="*/ 949980 h 4277964"/>
              <a:gd name="connsiteX61" fmla="*/ 2719092 w 4352835"/>
              <a:gd name="connsiteY61" fmla="*/ 530880 h 4277964"/>
              <a:gd name="connsiteX0" fmla="*/ 2719092 w 4352835"/>
              <a:gd name="connsiteY0" fmla="*/ 530880 h 4277964"/>
              <a:gd name="connsiteX1" fmla="*/ 2646067 w 4352835"/>
              <a:gd name="connsiteY1" fmla="*/ 181631 h 4277964"/>
              <a:gd name="connsiteX2" fmla="*/ 2553992 w 4352835"/>
              <a:gd name="connsiteY2" fmla="*/ 655 h 4277964"/>
              <a:gd name="connsiteX3" fmla="*/ 1925342 w 4352835"/>
              <a:gd name="connsiteY3" fmla="*/ 127655 h 4277964"/>
              <a:gd name="connsiteX4" fmla="*/ 1537992 w 4352835"/>
              <a:gd name="connsiteY4" fmla="*/ 302280 h 4277964"/>
              <a:gd name="connsiteX5" fmla="*/ 1245892 w 4352835"/>
              <a:gd name="connsiteY5" fmla="*/ 445155 h 4277964"/>
              <a:gd name="connsiteX6" fmla="*/ 871242 w 4352835"/>
              <a:gd name="connsiteY6" fmla="*/ 600730 h 4277964"/>
              <a:gd name="connsiteX7" fmla="*/ 417217 w 4352835"/>
              <a:gd name="connsiteY7" fmla="*/ 781705 h 4277964"/>
              <a:gd name="connsiteX8" fmla="*/ 515642 w 4352835"/>
              <a:gd name="connsiteY8" fmla="*/ 883305 h 4277964"/>
              <a:gd name="connsiteX9" fmla="*/ 810917 w 4352835"/>
              <a:gd name="connsiteY9" fmla="*/ 1315105 h 4277964"/>
              <a:gd name="connsiteX10" fmla="*/ 874417 w 4352835"/>
              <a:gd name="connsiteY10" fmla="*/ 1559580 h 4277964"/>
              <a:gd name="connsiteX11" fmla="*/ 985542 w 4352835"/>
              <a:gd name="connsiteY11" fmla="*/ 1743730 h 4277964"/>
              <a:gd name="connsiteX12" fmla="*/ 1179217 w 4352835"/>
              <a:gd name="connsiteY12" fmla="*/ 1985030 h 4277964"/>
              <a:gd name="connsiteX13" fmla="*/ 1049042 w 4352835"/>
              <a:gd name="connsiteY13" fmla="*/ 2061230 h 4277964"/>
              <a:gd name="connsiteX14" fmla="*/ 953792 w 4352835"/>
              <a:gd name="connsiteY14" fmla="*/ 2099330 h 4277964"/>
              <a:gd name="connsiteX15" fmla="*/ 763292 w 4352835"/>
              <a:gd name="connsiteY15" fmla="*/ 2185055 h 4277964"/>
              <a:gd name="connsiteX16" fmla="*/ 639467 w 4352835"/>
              <a:gd name="connsiteY16" fmla="*/ 2232680 h 4277964"/>
              <a:gd name="connsiteX17" fmla="*/ 572792 w 4352835"/>
              <a:gd name="connsiteY17" fmla="*/ 2280305 h 4277964"/>
              <a:gd name="connsiteX18" fmla="*/ 544217 w 4352835"/>
              <a:gd name="connsiteY18" fmla="*/ 2318405 h 4277964"/>
              <a:gd name="connsiteX19" fmla="*/ 487067 w 4352835"/>
              <a:gd name="connsiteY19" fmla="*/ 2327930 h 4277964"/>
              <a:gd name="connsiteX20" fmla="*/ 163217 w 4352835"/>
              <a:gd name="connsiteY20" fmla="*/ 2346980 h 4277964"/>
              <a:gd name="connsiteX21" fmla="*/ 115592 w 4352835"/>
              <a:gd name="connsiteY21" fmla="*/ 2366030 h 4277964"/>
              <a:gd name="connsiteX22" fmla="*/ 39392 w 4352835"/>
              <a:gd name="connsiteY22" fmla="*/ 2385080 h 4277964"/>
              <a:gd name="connsiteX23" fmla="*/ 29867 w 4352835"/>
              <a:gd name="connsiteY23" fmla="*/ 2451755 h 4277964"/>
              <a:gd name="connsiteX24" fmla="*/ 20342 w 4352835"/>
              <a:gd name="connsiteY24" fmla="*/ 2489855 h 4277964"/>
              <a:gd name="connsiteX25" fmla="*/ 10817 w 4352835"/>
              <a:gd name="connsiteY25" fmla="*/ 2537480 h 4277964"/>
              <a:gd name="connsiteX26" fmla="*/ 1292 w 4352835"/>
              <a:gd name="connsiteY26" fmla="*/ 2727980 h 4277964"/>
              <a:gd name="connsiteX27" fmla="*/ 10817 w 4352835"/>
              <a:gd name="connsiteY27" fmla="*/ 2804180 h 4277964"/>
              <a:gd name="connsiteX28" fmla="*/ 77492 w 4352835"/>
              <a:gd name="connsiteY28" fmla="*/ 2823230 h 4277964"/>
              <a:gd name="connsiteX29" fmla="*/ 163217 w 4352835"/>
              <a:gd name="connsiteY29" fmla="*/ 3004205 h 4277964"/>
              <a:gd name="connsiteX30" fmla="*/ 610892 w 4352835"/>
              <a:gd name="connsiteY30" fmla="*/ 3737630 h 4277964"/>
              <a:gd name="connsiteX31" fmla="*/ 963317 w 4352835"/>
              <a:gd name="connsiteY31" fmla="*/ 4232930 h 4277964"/>
              <a:gd name="connsiteX32" fmla="*/ 1010942 w 4352835"/>
              <a:gd name="connsiteY32" fmla="*/ 4261505 h 4277964"/>
              <a:gd name="connsiteX33" fmla="*/ 1328442 w 4352835"/>
              <a:gd name="connsiteY33" fmla="*/ 3880505 h 4277964"/>
              <a:gd name="connsiteX34" fmla="*/ 1769767 w 4352835"/>
              <a:gd name="connsiteY34" fmla="*/ 3458230 h 4277964"/>
              <a:gd name="connsiteX35" fmla="*/ 1890417 w 4352835"/>
              <a:gd name="connsiteY35" fmla="*/ 3337580 h 4277964"/>
              <a:gd name="connsiteX36" fmla="*/ 2153942 w 4352835"/>
              <a:gd name="connsiteY36" fmla="*/ 3118505 h 4277964"/>
              <a:gd name="connsiteX37" fmla="*/ 2306342 w 4352835"/>
              <a:gd name="connsiteY37" fmla="*/ 3004205 h 4277964"/>
              <a:gd name="connsiteX38" fmla="*/ 2553992 w 4352835"/>
              <a:gd name="connsiteY38" fmla="*/ 2861330 h 4277964"/>
              <a:gd name="connsiteX39" fmla="*/ 2887367 w 4352835"/>
              <a:gd name="connsiteY39" fmla="*/ 2699405 h 4277964"/>
              <a:gd name="connsiteX40" fmla="*/ 3081042 w 4352835"/>
              <a:gd name="connsiteY40" fmla="*/ 2645430 h 4277964"/>
              <a:gd name="connsiteX41" fmla="*/ 3582692 w 4352835"/>
              <a:gd name="connsiteY41" fmla="*/ 2670830 h 4277964"/>
              <a:gd name="connsiteX42" fmla="*/ 3874792 w 4352835"/>
              <a:gd name="connsiteY42" fmla="*/ 2693055 h 4277964"/>
              <a:gd name="connsiteX43" fmla="*/ 4185942 w 4352835"/>
              <a:gd name="connsiteY43" fmla="*/ 2699405 h 4277964"/>
              <a:gd name="connsiteX44" fmla="*/ 4335167 w 4352835"/>
              <a:gd name="connsiteY44" fmla="*/ 2693055 h 4277964"/>
              <a:gd name="connsiteX45" fmla="*/ 4347867 w 4352835"/>
              <a:gd name="connsiteY45" fmla="*/ 2658130 h 4277964"/>
              <a:gd name="connsiteX46" fmla="*/ 4316117 w 4352835"/>
              <a:gd name="connsiteY46" fmla="*/ 2537480 h 4277964"/>
              <a:gd name="connsiteX47" fmla="*/ 4265317 w 4352835"/>
              <a:gd name="connsiteY47" fmla="*/ 2442230 h 4277964"/>
              <a:gd name="connsiteX48" fmla="*/ 4144667 w 4352835"/>
              <a:gd name="connsiteY48" fmla="*/ 2118380 h 4277964"/>
              <a:gd name="connsiteX49" fmla="*/ 4039892 w 4352835"/>
              <a:gd name="connsiteY49" fmla="*/ 1715155 h 4277964"/>
              <a:gd name="connsiteX50" fmla="*/ 4008142 w 4352835"/>
              <a:gd name="connsiteY50" fmla="*/ 1645305 h 4277964"/>
              <a:gd name="connsiteX51" fmla="*/ 3804942 w 4352835"/>
              <a:gd name="connsiteY51" fmla="*/ 1680230 h 4277964"/>
              <a:gd name="connsiteX52" fmla="*/ 3487442 w 4352835"/>
              <a:gd name="connsiteY52" fmla="*/ 1743730 h 4277964"/>
              <a:gd name="connsiteX53" fmla="*/ 3233442 w 4352835"/>
              <a:gd name="connsiteY53" fmla="*/ 1762780 h 4277964"/>
              <a:gd name="connsiteX54" fmla="*/ 2490492 w 4352835"/>
              <a:gd name="connsiteY54" fmla="*/ 1791355 h 4277964"/>
              <a:gd name="connsiteX55" fmla="*/ 2474617 w 4352835"/>
              <a:gd name="connsiteY55" fmla="*/ 1569105 h 4277964"/>
              <a:gd name="connsiteX56" fmla="*/ 2480967 w 4352835"/>
              <a:gd name="connsiteY56" fmla="*/ 1308755 h 4277964"/>
              <a:gd name="connsiteX57" fmla="*/ 2496842 w 4352835"/>
              <a:gd name="connsiteY57" fmla="*/ 1105555 h 4277964"/>
              <a:gd name="connsiteX58" fmla="*/ 2639717 w 4352835"/>
              <a:gd name="connsiteY58" fmla="*/ 1042055 h 4277964"/>
              <a:gd name="connsiteX59" fmla="*/ 2798467 w 4352835"/>
              <a:gd name="connsiteY59" fmla="*/ 949980 h 4277964"/>
              <a:gd name="connsiteX60" fmla="*/ 2719092 w 4352835"/>
              <a:gd name="connsiteY60" fmla="*/ 530880 h 4277964"/>
              <a:gd name="connsiteX0" fmla="*/ 2719092 w 4352835"/>
              <a:gd name="connsiteY0" fmla="*/ 530880 h 4277964"/>
              <a:gd name="connsiteX1" fmla="*/ 2646067 w 4352835"/>
              <a:gd name="connsiteY1" fmla="*/ 181631 h 4277964"/>
              <a:gd name="connsiteX2" fmla="*/ 2553992 w 4352835"/>
              <a:gd name="connsiteY2" fmla="*/ 655 h 4277964"/>
              <a:gd name="connsiteX3" fmla="*/ 1925342 w 4352835"/>
              <a:gd name="connsiteY3" fmla="*/ 127655 h 4277964"/>
              <a:gd name="connsiteX4" fmla="*/ 1537992 w 4352835"/>
              <a:gd name="connsiteY4" fmla="*/ 302280 h 4277964"/>
              <a:gd name="connsiteX5" fmla="*/ 1245892 w 4352835"/>
              <a:gd name="connsiteY5" fmla="*/ 445155 h 4277964"/>
              <a:gd name="connsiteX6" fmla="*/ 871242 w 4352835"/>
              <a:gd name="connsiteY6" fmla="*/ 600730 h 4277964"/>
              <a:gd name="connsiteX7" fmla="*/ 417217 w 4352835"/>
              <a:gd name="connsiteY7" fmla="*/ 781705 h 4277964"/>
              <a:gd name="connsiteX8" fmla="*/ 515642 w 4352835"/>
              <a:gd name="connsiteY8" fmla="*/ 883305 h 4277964"/>
              <a:gd name="connsiteX9" fmla="*/ 810917 w 4352835"/>
              <a:gd name="connsiteY9" fmla="*/ 1315105 h 4277964"/>
              <a:gd name="connsiteX10" fmla="*/ 874417 w 4352835"/>
              <a:gd name="connsiteY10" fmla="*/ 1559580 h 4277964"/>
              <a:gd name="connsiteX11" fmla="*/ 985542 w 4352835"/>
              <a:gd name="connsiteY11" fmla="*/ 1743730 h 4277964"/>
              <a:gd name="connsiteX12" fmla="*/ 1179217 w 4352835"/>
              <a:gd name="connsiteY12" fmla="*/ 1985030 h 4277964"/>
              <a:gd name="connsiteX13" fmla="*/ 1049042 w 4352835"/>
              <a:gd name="connsiteY13" fmla="*/ 2061230 h 4277964"/>
              <a:gd name="connsiteX14" fmla="*/ 953792 w 4352835"/>
              <a:gd name="connsiteY14" fmla="*/ 2099330 h 4277964"/>
              <a:gd name="connsiteX15" fmla="*/ 763292 w 4352835"/>
              <a:gd name="connsiteY15" fmla="*/ 2185055 h 4277964"/>
              <a:gd name="connsiteX16" fmla="*/ 639467 w 4352835"/>
              <a:gd name="connsiteY16" fmla="*/ 2232680 h 4277964"/>
              <a:gd name="connsiteX17" fmla="*/ 572792 w 4352835"/>
              <a:gd name="connsiteY17" fmla="*/ 2280305 h 4277964"/>
              <a:gd name="connsiteX18" fmla="*/ 544217 w 4352835"/>
              <a:gd name="connsiteY18" fmla="*/ 2318405 h 4277964"/>
              <a:gd name="connsiteX19" fmla="*/ 487067 w 4352835"/>
              <a:gd name="connsiteY19" fmla="*/ 2327930 h 4277964"/>
              <a:gd name="connsiteX20" fmla="*/ 163217 w 4352835"/>
              <a:gd name="connsiteY20" fmla="*/ 2346980 h 4277964"/>
              <a:gd name="connsiteX21" fmla="*/ 115592 w 4352835"/>
              <a:gd name="connsiteY21" fmla="*/ 2366030 h 4277964"/>
              <a:gd name="connsiteX22" fmla="*/ 39392 w 4352835"/>
              <a:gd name="connsiteY22" fmla="*/ 2385080 h 4277964"/>
              <a:gd name="connsiteX23" fmla="*/ 29867 w 4352835"/>
              <a:gd name="connsiteY23" fmla="*/ 2451755 h 4277964"/>
              <a:gd name="connsiteX24" fmla="*/ 20342 w 4352835"/>
              <a:gd name="connsiteY24" fmla="*/ 2489855 h 4277964"/>
              <a:gd name="connsiteX25" fmla="*/ 10817 w 4352835"/>
              <a:gd name="connsiteY25" fmla="*/ 2537480 h 4277964"/>
              <a:gd name="connsiteX26" fmla="*/ 1292 w 4352835"/>
              <a:gd name="connsiteY26" fmla="*/ 2727980 h 4277964"/>
              <a:gd name="connsiteX27" fmla="*/ 10817 w 4352835"/>
              <a:gd name="connsiteY27" fmla="*/ 2804180 h 4277964"/>
              <a:gd name="connsiteX28" fmla="*/ 77492 w 4352835"/>
              <a:gd name="connsiteY28" fmla="*/ 2823230 h 4277964"/>
              <a:gd name="connsiteX29" fmla="*/ 163217 w 4352835"/>
              <a:gd name="connsiteY29" fmla="*/ 3004205 h 4277964"/>
              <a:gd name="connsiteX30" fmla="*/ 629942 w 4352835"/>
              <a:gd name="connsiteY30" fmla="*/ 3737630 h 4277964"/>
              <a:gd name="connsiteX31" fmla="*/ 963317 w 4352835"/>
              <a:gd name="connsiteY31" fmla="*/ 4232930 h 4277964"/>
              <a:gd name="connsiteX32" fmla="*/ 1010942 w 4352835"/>
              <a:gd name="connsiteY32" fmla="*/ 4261505 h 4277964"/>
              <a:gd name="connsiteX33" fmla="*/ 1328442 w 4352835"/>
              <a:gd name="connsiteY33" fmla="*/ 3880505 h 4277964"/>
              <a:gd name="connsiteX34" fmla="*/ 1769767 w 4352835"/>
              <a:gd name="connsiteY34" fmla="*/ 3458230 h 4277964"/>
              <a:gd name="connsiteX35" fmla="*/ 1890417 w 4352835"/>
              <a:gd name="connsiteY35" fmla="*/ 3337580 h 4277964"/>
              <a:gd name="connsiteX36" fmla="*/ 2153942 w 4352835"/>
              <a:gd name="connsiteY36" fmla="*/ 3118505 h 4277964"/>
              <a:gd name="connsiteX37" fmla="*/ 2306342 w 4352835"/>
              <a:gd name="connsiteY37" fmla="*/ 3004205 h 4277964"/>
              <a:gd name="connsiteX38" fmla="*/ 2553992 w 4352835"/>
              <a:gd name="connsiteY38" fmla="*/ 2861330 h 4277964"/>
              <a:gd name="connsiteX39" fmla="*/ 2887367 w 4352835"/>
              <a:gd name="connsiteY39" fmla="*/ 2699405 h 4277964"/>
              <a:gd name="connsiteX40" fmla="*/ 3081042 w 4352835"/>
              <a:gd name="connsiteY40" fmla="*/ 2645430 h 4277964"/>
              <a:gd name="connsiteX41" fmla="*/ 3582692 w 4352835"/>
              <a:gd name="connsiteY41" fmla="*/ 2670830 h 4277964"/>
              <a:gd name="connsiteX42" fmla="*/ 3874792 w 4352835"/>
              <a:gd name="connsiteY42" fmla="*/ 2693055 h 4277964"/>
              <a:gd name="connsiteX43" fmla="*/ 4185942 w 4352835"/>
              <a:gd name="connsiteY43" fmla="*/ 2699405 h 4277964"/>
              <a:gd name="connsiteX44" fmla="*/ 4335167 w 4352835"/>
              <a:gd name="connsiteY44" fmla="*/ 2693055 h 4277964"/>
              <a:gd name="connsiteX45" fmla="*/ 4347867 w 4352835"/>
              <a:gd name="connsiteY45" fmla="*/ 2658130 h 4277964"/>
              <a:gd name="connsiteX46" fmla="*/ 4316117 w 4352835"/>
              <a:gd name="connsiteY46" fmla="*/ 2537480 h 4277964"/>
              <a:gd name="connsiteX47" fmla="*/ 4265317 w 4352835"/>
              <a:gd name="connsiteY47" fmla="*/ 2442230 h 4277964"/>
              <a:gd name="connsiteX48" fmla="*/ 4144667 w 4352835"/>
              <a:gd name="connsiteY48" fmla="*/ 2118380 h 4277964"/>
              <a:gd name="connsiteX49" fmla="*/ 4039892 w 4352835"/>
              <a:gd name="connsiteY49" fmla="*/ 1715155 h 4277964"/>
              <a:gd name="connsiteX50" fmla="*/ 4008142 w 4352835"/>
              <a:gd name="connsiteY50" fmla="*/ 1645305 h 4277964"/>
              <a:gd name="connsiteX51" fmla="*/ 3804942 w 4352835"/>
              <a:gd name="connsiteY51" fmla="*/ 1680230 h 4277964"/>
              <a:gd name="connsiteX52" fmla="*/ 3487442 w 4352835"/>
              <a:gd name="connsiteY52" fmla="*/ 1743730 h 4277964"/>
              <a:gd name="connsiteX53" fmla="*/ 3233442 w 4352835"/>
              <a:gd name="connsiteY53" fmla="*/ 1762780 h 4277964"/>
              <a:gd name="connsiteX54" fmla="*/ 2490492 w 4352835"/>
              <a:gd name="connsiteY54" fmla="*/ 1791355 h 4277964"/>
              <a:gd name="connsiteX55" fmla="*/ 2474617 w 4352835"/>
              <a:gd name="connsiteY55" fmla="*/ 1569105 h 4277964"/>
              <a:gd name="connsiteX56" fmla="*/ 2480967 w 4352835"/>
              <a:gd name="connsiteY56" fmla="*/ 1308755 h 4277964"/>
              <a:gd name="connsiteX57" fmla="*/ 2496842 w 4352835"/>
              <a:gd name="connsiteY57" fmla="*/ 1105555 h 4277964"/>
              <a:gd name="connsiteX58" fmla="*/ 2639717 w 4352835"/>
              <a:gd name="connsiteY58" fmla="*/ 1042055 h 4277964"/>
              <a:gd name="connsiteX59" fmla="*/ 2798467 w 4352835"/>
              <a:gd name="connsiteY59" fmla="*/ 949980 h 4277964"/>
              <a:gd name="connsiteX60" fmla="*/ 2719092 w 4352835"/>
              <a:gd name="connsiteY60" fmla="*/ 530880 h 4277964"/>
              <a:gd name="connsiteX0" fmla="*/ 2719092 w 4352835"/>
              <a:gd name="connsiteY0" fmla="*/ 530880 h 4277964"/>
              <a:gd name="connsiteX1" fmla="*/ 2646067 w 4352835"/>
              <a:gd name="connsiteY1" fmla="*/ 181631 h 4277964"/>
              <a:gd name="connsiteX2" fmla="*/ 2553992 w 4352835"/>
              <a:gd name="connsiteY2" fmla="*/ 655 h 4277964"/>
              <a:gd name="connsiteX3" fmla="*/ 1925342 w 4352835"/>
              <a:gd name="connsiteY3" fmla="*/ 127655 h 4277964"/>
              <a:gd name="connsiteX4" fmla="*/ 1537992 w 4352835"/>
              <a:gd name="connsiteY4" fmla="*/ 302280 h 4277964"/>
              <a:gd name="connsiteX5" fmla="*/ 1245892 w 4352835"/>
              <a:gd name="connsiteY5" fmla="*/ 445155 h 4277964"/>
              <a:gd name="connsiteX6" fmla="*/ 871242 w 4352835"/>
              <a:gd name="connsiteY6" fmla="*/ 600730 h 4277964"/>
              <a:gd name="connsiteX7" fmla="*/ 417217 w 4352835"/>
              <a:gd name="connsiteY7" fmla="*/ 781705 h 4277964"/>
              <a:gd name="connsiteX8" fmla="*/ 515642 w 4352835"/>
              <a:gd name="connsiteY8" fmla="*/ 883305 h 4277964"/>
              <a:gd name="connsiteX9" fmla="*/ 810917 w 4352835"/>
              <a:gd name="connsiteY9" fmla="*/ 1315105 h 4277964"/>
              <a:gd name="connsiteX10" fmla="*/ 874417 w 4352835"/>
              <a:gd name="connsiteY10" fmla="*/ 1559580 h 4277964"/>
              <a:gd name="connsiteX11" fmla="*/ 985542 w 4352835"/>
              <a:gd name="connsiteY11" fmla="*/ 1743730 h 4277964"/>
              <a:gd name="connsiteX12" fmla="*/ 1179217 w 4352835"/>
              <a:gd name="connsiteY12" fmla="*/ 1985030 h 4277964"/>
              <a:gd name="connsiteX13" fmla="*/ 1049042 w 4352835"/>
              <a:gd name="connsiteY13" fmla="*/ 2061230 h 4277964"/>
              <a:gd name="connsiteX14" fmla="*/ 953792 w 4352835"/>
              <a:gd name="connsiteY14" fmla="*/ 2099330 h 4277964"/>
              <a:gd name="connsiteX15" fmla="*/ 763292 w 4352835"/>
              <a:gd name="connsiteY15" fmla="*/ 2185055 h 4277964"/>
              <a:gd name="connsiteX16" fmla="*/ 639467 w 4352835"/>
              <a:gd name="connsiteY16" fmla="*/ 2232680 h 4277964"/>
              <a:gd name="connsiteX17" fmla="*/ 572792 w 4352835"/>
              <a:gd name="connsiteY17" fmla="*/ 2280305 h 4277964"/>
              <a:gd name="connsiteX18" fmla="*/ 544217 w 4352835"/>
              <a:gd name="connsiteY18" fmla="*/ 2318405 h 4277964"/>
              <a:gd name="connsiteX19" fmla="*/ 487067 w 4352835"/>
              <a:gd name="connsiteY19" fmla="*/ 2327930 h 4277964"/>
              <a:gd name="connsiteX20" fmla="*/ 163217 w 4352835"/>
              <a:gd name="connsiteY20" fmla="*/ 2346980 h 4277964"/>
              <a:gd name="connsiteX21" fmla="*/ 115592 w 4352835"/>
              <a:gd name="connsiteY21" fmla="*/ 2366030 h 4277964"/>
              <a:gd name="connsiteX22" fmla="*/ 39392 w 4352835"/>
              <a:gd name="connsiteY22" fmla="*/ 2385080 h 4277964"/>
              <a:gd name="connsiteX23" fmla="*/ 29867 w 4352835"/>
              <a:gd name="connsiteY23" fmla="*/ 2451755 h 4277964"/>
              <a:gd name="connsiteX24" fmla="*/ 20342 w 4352835"/>
              <a:gd name="connsiteY24" fmla="*/ 2489855 h 4277964"/>
              <a:gd name="connsiteX25" fmla="*/ 10817 w 4352835"/>
              <a:gd name="connsiteY25" fmla="*/ 2537480 h 4277964"/>
              <a:gd name="connsiteX26" fmla="*/ 1292 w 4352835"/>
              <a:gd name="connsiteY26" fmla="*/ 2727980 h 4277964"/>
              <a:gd name="connsiteX27" fmla="*/ 10817 w 4352835"/>
              <a:gd name="connsiteY27" fmla="*/ 2804180 h 4277964"/>
              <a:gd name="connsiteX28" fmla="*/ 77492 w 4352835"/>
              <a:gd name="connsiteY28" fmla="*/ 2823230 h 4277964"/>
              <a:gd name="connsiteX29" fmla="*/ 629942 w 4352835"/>
              <a:gd name="connsiteY29" fmla="*/ 3737630 h 4277964"/>
              <a:gd name="connsiteX30" fmla="*/ 963317 w 4352835"/>
              <a:gd name="connsiteY30" fmla="*/ 4232930 h 4277964"/>
              <a:gd name="connsiteX31" fmla="*/ 1010942 w 4352835"/>
              <a:gd name="connsiteY31" fmla="*/ 4261505 h 4277964"/>
              <a:gd name="connsiteX32" fmla="*/ 1328442 w 4352835"/>
              <a:gd name="connsiteY32" fmla="*/ 3880505 h 4277964"/>
              <a:gd name="connsiteX33" fmla="*/ 1769767 w 4352835"/>
              <a:gd name="connsiteY33" fmla="*/ 3458230 h 4277964"/>
              <a:gd name="connsiteX34" fmla="*/ 1890417 w 4352835"/>
              <a:gd name="connsiteY34" fmla="*/ 3337580 h 4277964"/>
              <a:gd name="connsiteX35" fmla="*/ 2153942 w 4352835"/>
              <a:gd name="connsiteY35" fmla="*/ 3118505 h 4277964"/>
              <a:gd name="connsiteX36" fmla="*/ 2306342 w 4352835"/>
              <a:gd name="connsiteY36" fmla="*/ 3004205 h 4277964"/>
              <a:gd name="connsiteX37" fmla="*/ 2553992 w 4352835"/>
              <a:gd name="connsiteY37" fmla="*/ 2861330 h 4277964"/>
              <a:gd name="connsiteX38" fmla="*/ 2887367 w 4352835"/>
              <a:gd name="connsiteY38" fmla="*/ 2699405 h 4277964"/>
              <a:gd name="connsiteX39" fmla="*/ 3081042 w 4352835"/>
              <a:gd name="connsiteY39" fmla="*/ 2645430 h 4277964"/>
              <a:gd name="connsiteX40" fmla="*/ 3582692 w 4352835"/>
              <a:gd name="connsiteY40" fmla="*/ 2670830 h 4277964"/>
              <a:gd name="connsiteX41" fmla="*/ 3874792 w 4352835"/>
              <a:gd name="connsiteY41" fmla="*/ 2693055 h 4277964"/>
              <a:gd name="connsiteX42" fmla="*/ 4185942 w 4352835"/>
              <a:gd name="connsiteY42" fmla="*/ 2699405 h 4277964"/>
              <a:gd name="connsiteX43" fmla="*/ 4335167 w 4352835"/>
              <a:gd name="connsiteY43" fmla="*/ 2693055 h 4277964"/>
              <a:gd name="connsiteX44" fmla="*/ 4347867 w 4352835"/>
              <a:gd name="connsiteY44" fmla="*/ 2658130 h 4277964"/>
              <a:gd name="connsiteX45" fmla="*/ 4316117 w 4352835"/>
              <a:gd name="connsiteY45" fmla="*/ 2537480 h 4277964"/>
              <a:gd name="connsiteX46" fmla="*/ 4265317 w 4352835"/>
              <a:gd name="connsiteY46" fmla="*/ 2442230 h 4277964"/>
              <a:gd name="connsiteX47" fmla="*/ 4144667 w 4352835"/>
              <a:gd name="connsiteY47" fmla="*/ 2118380 h 4277964"/>
              <a:gd name="connsiteX48" fmla="*/ 4039892 w 4352835"/>
              <a:gd name="connsiteY48" fmla="*/ 1715155 h 4277964"/>
              <a:gd name="connsiteX49" fmla="*/ 4008142 w 4352835"/>
              <a:gd name="connsiteY49" fmla="*/ 1645305 h 4277964"/>
              <a:gd name="connsiteX50" fmla="*/ 3804942 w 4352835"/>
              <a:gd name="connsiteY50" fmla="*/ 1680230 h 4277964"/>
              <a:gd name="connsiteX51" fmla="*/ 3487442 w 4352835"/>
              <a:gd name="connsiteY51" fmla="*/ 1743730 h 4277964"/>
              <a:gd name="connsiteX52" fmla="*/ 3233442 w 4352835"/>
              <a:gd name="connsiteY52" fmla="*/ 1762780 h 4277964"/>
              <a:gd name="connsiteX53" fmla="*/ 2490492 w 4352835"/>
              <a:gd name="connsiteY53" fmla="*/ 1791355 h 4277964"/>
              <a:gd name="connsiteX54" fmla="*/ 2474617 w 4352835"/>
              <a:gd name="connsiteY54" fmla="*/ 1569105 h 4277964"/>
              <a:gd name="connsiteX55" fmla="*/ 2480967 w 4352835"/>
              <a:gd name="connsiteY55" fmla="*/ 1308755 h 4277964"/>
              <a:gd name="connsiteX56" fmla="*/ 2496842 w 4352835"/>
              <a:gd name="connsiteY56" fmla="*/ 1105555 h 4277964"/>
              <a:gd name="connsiteX57" fmla="*/ 2639717 w 4352835"/>
              <a:gd name="connsiteY57" fmla="*/ 1042055 h 4277964"/>
              <a:gd name="connsiteX58" fmla="*/ 2798467 w 4352835"/>
              <a:gd name="connsiteY58" fmla="*/ 949980 h 4277964"/>
              <a:gd name="connsiteX59" fmla="*/ 2719092 w 4352835"/>
              <a:gd name="connsiteY59" fmla="*/ 530880 h 4277964"/>
              <a:gd name="connsiteX0" fmla="*/ 2757446 w 4391189"/>
              <a:gd name="connsiteY0" fmla="*/ 530880 h 4277964"/>
              <a:gd name="connsiteX1" fmla="*/ 2684421 w 4391189"/>
              <a:gd name="connsiteY1" fmla="*/ 181631 h 4277964"/>
              <a:gd name="connsiteX2" fmla="*/ 2592346 w 4391189"/>
              <a:gd name="connsiteY2" fmla="*/ 655 h 4277964"/>
              <a:gd name="connsiteX3" fmla="*/ 1963696 w 4391189"/>
              <a:gd name="connsiteY3" fmla="*/ 127655 h 4277964"/>
              <a:gd name="connsiteX4" fmla="*/ 1576346 w 4391189"/>
              <a:gd name="connsiteY4" fmla="*/ 302280 h 4277964"/>
              <a:gd name="connsiteX5" fmla="*/ 1284246 w 4391189"/>
              <a:gd name="connsiteY5" fmla="*/ 445155 h 4277964"/>
              <a:gd name="connsiteX6" fmla="*/ 909596 w 4391189"/>
              <a:gd name="connsiteY6" fmla="*/ 600730 h 4277964"/>
              <a:gd name="connsiteX7" fmla="*/ 455571 w 4391189"/>
              <a:gd name="connsiteY7" fmla="*/ 781705 h 4277964"/>
              <a:gd name="connsiteX8" fmla="*/ 553996 w 4391189"/>
              <a:gd name="connsiteY8" fmla="*/ 883305 h 4277964"/>
              <a:gd name="connsiteX9" fmla="*/ 849271 w 4391189"/>
              <a:gd name="connsiteY9" fmla="*/ 1315105 h 4277964"/>
              <a:gd name="connsiteX10" fmla="*/ 912771 w 4391189"/>
              <a:gd name="connsiteY10" fmla="*/ 1559580 h 4277964"/>
              <a:gd name="connsiteX11" fmla="*/ 1023896 w 4391189"/>
              <a:gd name="connsiteY11" fmla="*/ 1743730 h 4277964"/>
              <a:gd name="connsiteX12" fmla="*/ 1217571 w 4391189"/>
              <a:gd name="connsiteY12" fmla="*/ 1985030 h 4277964"/>
              <a:gd name="connsiteX13" fmla="*/ 1087396 w 4391189"/>
              <a:gd name="connsiteY13" fmla="*/ 2061230 h 4277964"/>
              <a:gd name="connsiteX14" fmla="*/ 992146 w 4391189"/>
              <a:gd name="connsiteY14" fmla="*/ 2099330 h 4277964"/>
              <a:gd name="connsiteX15" fmla="*/ 801646 w 4391189"/>
              <a:gd name="connsiteY15" fmla="*/ 2185055 h 4277964"/>
              <a:gd name="connsiteX16" fmla="*/ 677821 w 4391189"/>
              <a:gd name="connsiteY16" fmla="*/ 2232680 h 4277964"/>
              <a:gd name="connsiteX17" fmla="*/ 611146 w 4391189"/>
              <a:gd name="connsiteY17" fmla="*/ 2280305 h 4277964"/>
              <a:gd name="connsiteX18" fmla="*/ 582571 w 4391189"/>
              <a:gd name="connsiteY18" fmla="*/ 2318405 h 4277964"/>
              <a:gd name="connsiteX19" fmla="*/ 525421 w 4391189"/>
              <a:gd name="connsiteY19" fmla="*/ 2327930 h 4277964"/>
              <a:gd name="connsiteX20" fmla="*/ 201571 w 4391189"/>
              <a:gd name="connsiteY20" fmla="*/ 2346980 h 4277964"/>
              <a:gd name="connsiteX21" fmla="*/ 153946 w 4391189"/>
              <a:gd name="connsiteY21" fmla="*/ 2366030 h 4277964"/>
              <a:gd name="connsiteX22" fmla="*/ 77746 w 4391189"/>
              <a:gd name="connsiteY22" fmla="*/ 2385080 h 4277964"/>
              <a:gd name="connsiteX23" fmla="*/ 68221 w 4391189"/>
              <a:gd name="connsiteY23" fmla="*/ 2451755 h 4277964"/>
              <a:gd name="connsiteX24" fmla="*/ 58696 w 4391189"/>
              <a:gd name="connsiteY24" fmla="*/ 2489855 h 4277964"/>
              <a:gd name="connsiteX25" fmla="*/ 49171 w 4391189"/>
              <a:gd name="connsiteY25" fmla="*/ 2537480 h 4277964"/>
              <a:gd name="connsiteX26" fmla="*/ 39646 w 4391189"/>
              <a:gd name="connsiteY26" fmla="*/ 2727980 h 4277964"/>
              <a:gd name="connsiteX27" fmla="*/ 49171 w 4391189"/>
              <a:gd name="connsiteY27" fmla="*/ 2804180 h 4277964"/>
              <a:gd name="connsiteX28" fmla="*/ 668296 w 4391189"/>
              <a:gd name="connsiteY28" fmla="*/ 3737630 h 4277964"/>
              <a:gd name="connsiteX29" fmla="*/ 1001671 w 4391189"/>
              <a:gd name="connsiteY29" fmla="*/ 4232930 h 4277964"/>
              <a:gd name="connsiteX30" fmla="*/ 1049296 w 4391189"/>
              <a:gd name="connsiteY30" fmla="*/ 4261505 h 4277964"/>
              <a:gd name="connsiteX31" fmla="*/ 1366796 w 4391189"/>
              <a:gd name="connsiteY31" fmla="*/ 3880505 h 4277964"/>
              <a:gd name="connsiteX32" fmla="*/ 1808121 w 4391189"/>
              <a:gd name="connsiteY32" fmla="*/ 3458230 h 4277964"/>
              <a:gd name="connsiteX33" fmla="*/ 1928771 w 4391189"/>
              <a:gd name="connsiteY33" fmla="*/ 3337580 h 4277964"/>
              <a:gd name="connsiteX34" fmla="*/ 2192296 w 4391189"/>
              <a:gd name="connsiteY34" fmla="*/ 3118505 h 4277964"/>
              <a:gd name="connsiteX35" fmla="*/ 2344696 w 4391189"/>
              <a:gd name="connsiteY35" fmla="*/ 3004205 h 4277964"/>
              <a:gd name="connsiteX36" fmla="*/ 2592346 w 4391189"/>
              <a:gd name="connsiteY36" fmla="*/ 2861330 h 4277964"/>
              <a:gd name="connsiteX37" fmla="*/ 2925721 w 4391189"/>
              <a:gd name="connsiteY37" fmla="*/ 2699405 h 4277964"/>
              <a:gd name="connsiteX38" fmla="*/ 3119396 w 4391189"/>
              <a:gd name="connsiteY38" fmla="*/ 2645430 h 4277964"/>
              <a:gd name="connsiteX39" fmla="*/ 3621046 w 4391189"/>
              <a:gd name="connsiteY39" fmla="*/ 2670830 h 4277964"/>
              <a:gd name="connsiteX40" fmla="*/ 3913146 w 4391189"/>
              <a:gd name="connsiteY40" fmla="*/ 2693055 h 4277964"/>
              <a:gd name="connsiteX41" fmla="*/ 4224296 w 4391189"/>
              <a:gd name="connsiteY41" fmla="*/ 2699405 h 4277964"/>
              <a:gd name="connsiteX42" fmla="*/ 4373521 w 4391189"/>
              <a:gd name="connsiteY42" fmla="*/ 2693055 h 4277964"/>
              <a:gd name="connsiteX43" fmla="*/ 4386221 w 4391189"/>
              <a:gd name="connsiteY43" fmla="*/ 2658130 h 4277964"/>
              <a:gd name="connsiteX44" fmla="*/ 4354471 w 4391189"/>
              <a:gd name="connsiteY44" fmla="*/ 2537480 h 4277964"/>
              <a:gd name="connsiteX45" fmla="*/ 4303671 w 4391189"/>
              <a:gd name="connsiteY45" fmla="*/ 2442230 h 4277964"/>
              <a:gd name="connsiteX46" fmla="*/ 4183021 w 4391189"/>
              <a:gd name="connsiteY46" fmla="*/ 2118380 h 4277964"/>
              <a:gd name="connsiteX47" fmla="*/ 4078246 w 4391189"/>
              <a:gd name="connsiteY47" fmla="*/ 1715155 h 4277964"/>
              <a:gd name="connsiteX48" fmla="*/ 4046496 w 4391189"/>
              <a:gd name="connsiteY48" fmla="*/ 1645305 h 4277964"/>
              <a:gd name="connsiteX49" fmla="*/ 3843296 w 4391189"/>
              <a:gd name="connsiteY49" fmla="*/ 1680230 h 4277964"/>
              <a:gd name="connsiteX50" fmla="*/ 3525796 w 4391189"/>
              <a:gd name="connsiteY50" fmla="*/ 1743730 h 4277964"/>
              <a:gd name="connsiteX51" fmla="*/ 3271796 w 4391189"/>
              <a:gd name="connsiteY51" fmla="*/ 1762780 h 4277964"/>
              <a:gd name="connsiteX52" fmla="*/ 2528846 w 4391189"/>
              <a:gd name="connsiteY52" fmla="*/ 1791355 h 4277964"/>
              <a:gd name="connsiteX53" fmla="*/ 2512971 w 4391189"/>
              <a:gd name="connsiteY53" fmla="*/ 1569105 h 4277964"/>
              <a:gd name="connsiteX54" fmla="*/ 2519321 w 4391189"/>
              <a:gd name="connsiteY54" fmla="*/ 1308755 h 4277964"/>
              <a:gd name="connsiteX55" fmla="*/ 2535196 w 4391189"/>
              <a:gd name="connsiteY55" fmla="*/ 1105555 h 4277964"/>
              <a:gd name="connsiteX56" fmla="*/ 2678071 w 4391189"/>
              <a:gd name="connsiteY56" fmla="*/ 1042055 h 4277964"/>
              <a:gd name="connsiteX57" fmla="*/ 2836821 w 4391189"/>
              <a:gd name="connsiteY57" fmla="*/ 949980 h 4277964"/>
              <a:gd name="connsiteX58" fmla="*/ 2757446 w 4391189"/>
              <a:gd name="connsiteY58" fmla="*/ 530880 h 4277964"/>
              <a:gd name="connsiteX0" fmla="*/ 2754491 w 4388234"/>
              <a:gd name="connsiteY0" fmla="*/ 530880 h 4277964"/>
              <a:gd name="connsiteX1" fmla="*/ 2681466 w 4388234"/>
              <a:gd name="connsiteY1" fmla="*/ 181631 h 4277964"/>
              <a:gd name="connsiteX2" fmla="*/ 2589391 w 4388234"/>
              <a:gd name="connsiteY2" fmla="*/ 655 h 4277964"/>
              <a:gd name="connsiteX3" fmla="*/ 1960741 w 4388234"/>
              <a:gd name="connsiteY3" fmla="*/ 127655 h 4277964"/>
              <a:gd name="connsiteX4" fmla="*/ 1573391 w 4388234"/>
              <a:gd name="connsiteY4" fmla="*/ 302280 h 4277964"/>
              <a:gd name="connsiteX5" fmla="*/ 1281291 w 4388234"/>
              <a:gd name="connsiteY5" fmla="*/ 445155 h 4277964"/>
              <a:gd name="connsiteX6" fmla="*/ 906641 w 4388234"/>
              <a:gd name="connsiteY6" fmla="*/ 600730 h 4277964"/>
              <a:gd name="connsiteX7" fmla="*/ 452616 w 4388234"/>
              <a:gd name="connsiteY7" fmla="*/ 781705 h 4277964"/>
              <a:gd name="connsiteX8" fmla="*/ 551041 w 4388234"/>
              <a:gd name="connsiteY8" fmla="*/ 883305 h 4277964"/>
              <a:gd name="connsiteX9" fmla="*/ 846316 w 4388234"/>
              <a:gd name="connsiteY9" fmla="*/ 1315105 h 4277964"/>
              <a:gd name="connsiteX10" fmla="*/ 909816 w 4388234"/>
              <a:gd name="connsiteY10" fmla="*/ 1559580 h 4277964"/>
              <a:gd name="connsiteX11" fmla="*/ 1020941 w 4388234"/>
              <a:gd name="connsiteY11" fmla="*/ 1743730 h 4277964"/>
              <a:gd name="connsiteX12" fmla="*/ 1214616 w 4388234"/>
              <a:gd name="connsiteY12" fmla="*/ 1985030 h 4277964"/>
              <a:gd name="connsiteX13" fmla="*/ 1084441 w 4388234"/>
              <a:gd name="connsiteY13" fmla="*/ 2061230 h 4277964"/>
              <a:gd name="connsiteX14" fmla="*/ 989191 w 4388234"/>
              <a:gd name="connsiteY14" fmla="*/ 2099330 h 4277964"/>
              <a:gd name="connsiteX15" fmla="*/ 798691 w 4388234"/>
              <a:gd name="connsiteY15" fmla="*/ 2185055 h 4277964"/>
              <a:gd name="connsiteX16" fmla="*/ 674866 w 4388234"/>
              <a:gd name="connsiteY16" fmla="*/ 2232680 h 4277964"/>
              <a:gd name="connsiteX17" fmla="*/ 608191 w 4388234"/>
              <a:gd name="connsiteY17" fmla="*/ 2280305 h 4277964"/>
              <a:gd name="connsiteX18" fmla="*/ 579616 w 4388234"/>
              <a:gd name="connsiteY18" fmla="*/ 2318405 h 4277964"/>
              <a:gd name="connsiteX19" fmla="*/ 522466 w 4388234"/>
              <a:gd name="connsiteY19" fmla="*/ 2327930 h 4277964"/>
              <a:gd name="connsiteX20" fmla="*/ 198616 w 4388234"/>
              <a:gd name="connsiteY20" fmla="*/ 2346980 h 4277964"/>
              <a:gd name="connsiteX21" fmla="*/ 150991 w 4388234"/>
              <a:gd name="connsiteY21" fmla="*/ 2366030 h 4277964"/>
              <a:gd name="connsiteX22" fmla="*/ 74791 w 4388234"/>
              <a:gd name="connsiteY22" fmla="*/ 2385080 h 4277964"/>
              <a:gd name="connsiteX23" fmla="*/ 65266 w 4388234"/>
              <a:gd name="connsiteY23" fmla="*/ 2451755 h 4277964"/>
              <a:gd name="connsiteX24" fmla="*/ 55741 w 4388234"/>
              <a:gd name="connsiteY24" fmla="*/ 2489855 h 4277964"/>
              <a:gd name="connsiteX25" fmla="*/ 46216 w 4388234"/>
              <a:gd name="connsiteY25" fmla="*/ 2537480 h 4277964"/>
              <a:gd name="connsiteX26" fmla="*/ 46216 w 4388234"/>
              <a:gd name="connsiteY26" fmla="*/ 2804180 h 4277964"/>
              <a:gd name="connsiteX27" fmla="*/ 665341 w 4388234"/>
              <a:gd name="connsiteY27" fmla="*/ 3737630 h 4277964"/>
              <a:gd name="connsiteX28" fmla="*/ 998716 w 4388234"/>
              <a:gd name="connsiteY28" fmla="*/ 4232930 h 4277964"/>
              <a:gd name="connsiteX29" fmla="*/ 1046341 w 4388234"/>
              <a:gd name="connsiteY29" fmla="*/ 4261505 h 4277964"/>
              <a:gd name="connsiteX30" fmla="*/ 1363841 w 4388234"/>
              <a:gd name="connsiteY30" fmla="*/ 3880505 h 4277964"/>
              <a:gd name="connsiteX31" fmla="*/ 1805166 w 4388234"/>
              <a:gd name="connsiteY31" fmla="*/ 3458230 h 4277964"/>
              <a:gd name="connsiteX32" fmla="*/ 1925816 w 4388234"/>
              <a:gd name="connsiteY32" fmla="*/ 3337580 h 4277964"/>
              <a:gd name="connsiteX33" fmla="*/ 2189341 w 4388234"/>
              <a:gd name="connsiteY33" fmla="*/ 3118505 h 4277964"/>
              <a:gd name="connsiteX34" fmla="*/ 2341741 w 4388234"/>
              <a:gd name="connsiteY34" fmla="*/ 3004205 h 4277964"/>
              <a:gd name="connsiteX35" fmla="*/ 2589391 w 4388234"/>
              <a:gd name="connsiteY35" fmla="*/ 2861330 h 4277964"/>
              <a:gd name="connsiteX36" fmla="*/ 2922766 w 4388234"/>
              <a:gd name="connsiteY36" fmla="*/ 2699405 h 4277964"/>
              <a:gd name="connsiteX37" fmla="*/ 3116441 w 4388234"/>
              <a:gd name="connsiteY37" fmla="*/ 2645430 h 4277964"/>
              <a:gd name="connsiteX38" fmla="*/ 3618091 w 4388234"/>
              <a:gd name="connsiteY38" fmla="*/ 2670830 h 4277964"/>
              <a:gd name="connsiteX39" fmla="*/ 3910191 w 4388234"/>
              <a:gd name="connsiteY39" fmla="*/ 2693055 h 4277964"/>
              <a:gd name="connsiteX40" fmla="*/ 4221341 w 4388234"/>
              <a:gd name="connsiteY40" fmla="*/ 2699405 h 4277964"/>
              <a:gd name="connsiteX41" fmla="*/ 4370566 w 4388234"/>
              <a:gd name="connsiteY41" fmla="*/ 2693055 h 4277964"/>
              <a:gd name="connsiteX42" fmla="*/ 4383266 w 4388234"/>
              <a:gd name="connsiteY42" fmla="*/ 2658130 h 4277964"/>
              <a:gd name="connsiteX43" fmla="*/ 4351516 w 4388234"/>
              <a:gd name="connsiteY43" fmla="*/ 2537480 h 4277964"/>
              <a:gd name="connsiteX44" fmla="*/ 4300716 w 4388234"/>
              <a:gd name="connsiteY44" fmla="*/ 2442230 h 4277964"/>
              <a:gd name="connsiteX45" fmla="*/ 4180066 w 4388234"/>
              <a:gd name="connsiteY45" fmla="*/ 2118380 h 4277964"/>
              <a:gd name="connsiteX46" fmla="*/ 4075291 w 4388234"/>
              <a:gd name="connsiteY46" fmla="*/ 1715155 h 4277964"/>
              <a:gd name="connsiteX47" fmla="*/ 4043541 w 4388234"/>
              <a:gd name="connsiteY47" fmla="*/ 1645305 h 4277964"/>
              <a:gd name="connsiteX48" fmla="*/ 3840341 w 4388234"/>
              <a:gd name="connsiteY48" fmla="*/ 1680230 h 4277964"/>
              <a:gd name="connsiteX49" fmla="*/ 3522841 w 4388234"/>
              <a:gd name="connsiteY49" fmla="*/ 1743730 h 4277964"/>
              <a:gd name="connsiteX50" fmla="*/ 3268841 w 4388234"/>
              <a:gd name="connsiteY50" fmla="*/ 1762780 h 4277964"/>
              <a:gd name="connsiteX51" fmla="*/ 2525891 w 4388234"/>
              <a:gd name="connsiteY51" fmla="*/ 1791355 h 4277964"/>
              <a:gd name="connsiteX52" fmla="*/ 2510016 w 4388234"/>
              <a:gd name="connsiteY52" fmla="*/ 1569105 h 4277964"/>
              <a:gd name="connsiteX53" fmla="*/ 2516366 w 4388234"/>
              <a:gd name="connsiteY53" fmla="*/ 1308755 h 4277964"/>
              <a:gd name="connsiteX54" fmla="*/ 2532241 w 4388234"/>
              <a:gd name="connsiteY54" fmla="*/ 1105555 h 4277964"/>
              <a:gd name="connsiteX55" fmla="*/ 2675116 w 4388234"/>
              <a:gd name="connsiteY55" fmla="*/ 1042055 h 4277964"/>
              <a:gd name="connsiteX56" fmla="*/ 2833866 w 4388234"/>
              <a:gd name="connsiteY56" fmla="*/ 949980 h 4277964"/>
              <a:gd name="connsiteX57" fmla="*/ 2754491 w 4388234"/>
              <a:gd name="connsiteY57" fmla="*/ 530880 h 4277964"/>
              <a:gd name="connsiteX0" fmla="*/ 2730923 w 4364666"/>
              <a:gd name="connsiteY0" fmla="*/ 530880 h 4277964"/>
              <a:gd name="connsiteX1" fmla="*/ 2657898 w 4364666"/>
              <a:gd name="connsiteY1" fmla="*/ 181631 h 4277964"/>
              <a:gd name="connsiteX2" fmla="*/ 2565823 w 4364666"/>
              <a:gd name="connsiteY2" fmla="*/ 655 h 4277964"/>
              <a:gd name="connsiteX3" fmla="*/ 1937173 w 4364666"/>
              <a:gd name="connsiteY3" fmla="*/ 127655 h 4277964"/>
              <a:gd name="connsiteX4" fmla="*/ 1549823 w 4364666"/>
              <a:gd name="connsiteY4" fmla="*/ 302280 h 4277964"/>
              <a:gd name="connsiteX5" fmla="*/ 1257723 w 4364666"/>
              <a:gd name="connsiteY5" fmla="*/ 445155 h 4277964"/>
              <a:gd name="connsiteX6" fmla="*/ 883073 w 4364666"/>
              <a:gd name="connsiteY6" fmla="*/ 600730 h 4277964"/>
              <a:gd name="connsiteX7" fmla="*/ 429048 w 4364666"/>
              <a:gd name="connsiteY7" fmla="*/ 781705 h 4277964"/>
              <a:gd name="connsiteX8" fmla="*/ 527473 w 4364666"/>
              <a:gd name="connsiteY8" fmla="*/ 883305 h 4277964"/>
              <a:gd name="connsiteX9" fmla="*/ 822748 w 4364666"/>
              <a:gd name="connsiteY9" fmla="*/ 1315105 h 4277964"/>
              <a:gd name="connsiteX10" fmla="*/ 886248 w 4364666"/>
              <a:gd name="connsiteY10" fmla="*/ 1559580 h 4277964"/>
              <a:gd name="connsiteX11" fmla="*/ 997373 w 4364666"/>
              <a:gd name="connsiteY11" fmla="*/ 1743730 h 4277964"/>
              <a:gd name="connsiteX12" fmla="*/ 1191048 w 4364666"/>
              <a:gd name="connsiteY12" fmla="*/ 1985030 h 4277964"/>
              <a:gd name="connsiteX13" fmla="*/ 1060873 w 4364666"/>
              <a:gd name="connsiteY13" fmla="*/ 2061230 h 4277964"/>
              <a:gd name="connsiteX14" fmla="*/ 965623 w 4364666"/>
              <a:gd name="connsiteY14" fmla="*/ 2099330 h 4277964"/>
              <a:gd name="connsiteX15" fmla="*/ 775123 w 4364666"/>
              <a:gd name="connsiteY15" fmla="*/ 2185055 h 4277964"/>
              <a:gd name="connsiteX16" fmla="*/ 651298 w 4364666"/>
              <a:gd name="connsiteY16" fmla="*/ 2232680 h 4277964"/>
              <a:gd name="connsiteX17" fmla="*/ 584623 w 4364666"/>
              <a:gd name="connsiteY17" fmla="*/ 2280305 h 4277964"/>
              <a:gd name="connsiteX18" fmla="*/ 556048 w 4364666"/>
              <a:gd name="connsiteY18" fmla="*/ 2318405 h 4277964"/>
              <a:gd name="connsiteX19" fmla="*/ 498898 w 4364666"/>
              <a:gd name="connsiteY19" fmla="*/ 2327930 h 4277964"/>
              <a:gd name="connsiteX20" fmla="*/ 175048 w 4364666"/>
              <a:gd name="connsiteY20" fmla="*/ 2346980 h 4277964"/>
              <a:gd name="connsiteX21" fmla="*/ 127423 w 4364666"/>
              <a:gd name="connsiteY21" fmla="*/ 2366030 h 4277964"/>
              <a:gd name="connsiteX22" fmla="*/ 51223 w 4364666"/>
              <a:gd name="connsiteY22" fmla="*/ 2385080 h 4277964"/>
              <a:gd name="connsiteX23" fmla="*/ 41698 w 4364666"/>
              <a:gd name="connsiteY23" fmla="*/ 2451755 h 4277964"/>
              <a:gd name="connsiteX24" fmla="*/ 32173 w 4364666"/>
              <a:gd name="connsiteY24" fmla="*/ 2489855 h 4277964"/>
              <a:gd name="connsiteX25" fmla="*/ 22648 w 4364666"/>
              <a:gd name="connsiteY25" fmla="*/ 2537480 h 4277964"/>
              <a:gd name="connsiteX26" fmla="*/ 57573 w 4364666"/>
              <a:gd name="connsiteY26" fmla="*/ 2816880 h 4277964"/>
              <a:gd name="connsiteX27" fmla="*/ 641773 w 4364666"/>
              <a:gd name="connsiteY27" fmla="*/ 3737630 h 4277964"/>
              <a:gd name="connsiteX28" fmla="*/ 975148 w 4364666"/>
              <a:gd name="connsiteY28" fmla="*/ 4232930 h 4277964"/>
              <a:gd name="connsiteX29" fmla="*/ 1022773 w 4364666"/>
              <a:gd name="connsiteY29" fmla="*/ 4261505 h 4277964"/>
              <a:gd name="connsiteX30" fmla="*/ 1340273 w 4364666"/>
              <a:gd name="connsiteY30" fmla="*/ 3880505 h 4277964"/>
              <a:gd name="connsiteX31" fmla="*/ 1781598 w 4364666"/>
              <a:gd name="connsiteY31" fmla="*/ 3458230 h 4277964"/>
              <a:gd name="connsiteX32" fmla="*/ 1902248 w 4364666"/>
              <a:gd name="connsiteY32" fmla="*/ 3337580 h 4277964"/>
              <a:gd name="connsiteX33" fmla="*/ 2165773 w 4364666"/>
              <a:gd name="connsiteY33" fmla="*/ 3118505 h 4277964"/>
              <a:gd name="connsiteX34" fmla="*/ 2318173 w 4364666"/>
              <a:gd name="connsiteY34" fmla="*/ 3004205 h 4277964"/>
              <a:gd name="connsiteX35" fmla="*/ 2565823 w 4364666"/>
              <a:gd name="connsiteY35" fmla="*/ 2861330 h 4277964"/>
              <a:gd name="connsiteX36" fmla="*/ 2899198 w 4364666"/>
              <a:gd name="connsiteY36" fmla="*/ 2699405 h 4277964"/>
              <a:gd name="connsiteX37" fmla="*/ 3092873 w 4364666"/>
              <a:gd name="connsiteY37" fmla="*/ 2645430 h 4277964"/>
              <a:gd name="connsiteX38" fmla="*/ 3594523 w 4364666"/>
              <a:gd name="connsiteY38" fmla="*/ 2670830 h 4277964"/>
              <a:gd name="connsiteX39" fmla="*/ 3886623 w 4364666"/>
              <a:gd name="connsiteY39" fmla="*/ 2693055 h 4277964"/>
              <a:gd name="connsiteX40" fmla="*/ 4197773 w 4364666"/>
              <a:gd name="connsiteY40" fmla="*/ 2699405 h 4277964"/>
              <a:gd name="connsiteX41" fmla="*/ 4346998 w 4364666"/>
              <a:gd name="connsiteY41" fmla="*/ 2693055 h 4277964"/>
              <a:gd name="connsiteX42" fmla="*/ 4359698 w 4364666"/>
              <a:gd name="connsiteY42" fmla="*/ 2658130 h 4277964"/>
              <a:gd name="connsiteX43" fmla="*/ 4327948 w 4364666"/>
              <a:gd name="connsiteY43" fmla="*/ 2537480 h 4277964"/>
              <a:gd name="connsiteX44" fmla="*/ 4277148 w 4364666"/>
              <a:gd name="connsiteY44" fmla="*/ 2442230 h 4277964"/>
              <a:gd name="connsiteX45" fmla="*/ 4156498 w 4364666"/>
              <a:gd name="connsiteY45" fmla="*/ 2118380 h 4277964"/>
              <a:gd name="connsiteX46" fmla="*/ 4051723 w 4364666"/>
              <a:gd name="connsiteY46" fmla="*/ 1715155 h 4277964"/>
              <a:gd name="connsiteX47" fmla="*/ 4019973 w 4364666"/>
              <a:gd name="connsiteY47" fmla="*/ 1645305 h 4277964"/>
              <a:gd name="connsiteX48" fmla="*/ 3816773 w 4364666"/>
              <a:gd name="connsiteY48" fmla="*/ 1680230 h 4277964"/>
              <a:gd name="connsiteX49" fmla="*/ 3499273 w 4364666"/>
              <a:gd name="connsiteY49" fmla="*/ 1743730 h 4277964"/>
              <a:gd name="connsiteX50" fmla="*/ 3245273 w 4364666"/>
              <a:gd name="connsiteY50" fmla="*/ 1762780 h 4277964"/>
              <a:gd name="connsiteX51" fmla="*/ 2502323 w 4364666"/>
              <a:gd name="connsiteY51" fmla="*/ 1791355 h 4277964"/>
              <a:gd name="connsiteX52" fmla="*/ 2486448 w 4364666"/>
              <a:gd name="connsiteY52" fmla="*/ 1569105 h 4277964"/>
              <a:gd name="connsiteX53" fmla="*/ 2492798 w 4364666"/>
              <a:gd name="connsiteY53" fmla="*/ 1308755 h 4277964"/>
              <a:gd name="connsiteX54" fmla="*/ 2508673 w 4364666"/>
              <a:gd name="connsiteY54" fmla="*/ 1105555 h 4277964"/>
              <a:gd name="connsiteX55" fmla="*/ 2651548 w 4364666"/>
              <a:gd name="connsiteY55" fmla="*/ 1042055 h 4277964"/>
              <a:gd name="connsiteX56" fmla="*/ 2810298 w 4364666"/>
              <a:gd name="connsiteY56" fmla="*/ 949980 h 4277964"/>
              <a:gd name="connsiteX57" fmla="*/ 2730923 w 4364666"/>
              <a:gd name="connsiteY57" fmla="*/ 530880 h 4277964"/>
              <a:gd name="connsiteX0" fmla="*/ 2715224 w 4348967"/>
              <a:gd name="connsiteY0" fmla="*/ 530880 h 4277964"/>
              <a:gd name="connsiteX1" fmla="*/ 2642199 w 4348967"/>
              <a:gd name="connsiteY1" fmla="*/ 181631 h 4277964"/>
              <a:gd name="connsiteX2" fmla="*/ 2550124 w 4348967"/>
              <a:gd name="connsiteY2" fmla="*/ 655 h 4277964"/>
              <a:gd name="connsiteX3" fmla="*/ 1921474 w 4348967"/>
              <a:gd name="connsiteY3" fmla="*/ 127655 h 4277964"/>
              <a:gd name="connsiteX4" fmla="*/ 1534124 w 4348967"/>
              <a:gd name="connsiteY4" fmla="*/ 302280 h 4277964"/>
              <a:gd name="connsiteX5" fmla="*/ 1242024 w 4348967"/>
              <a:gd name="connsiteY5" fmla="*/ 445155 h 4277964"/>
              <a:gd name="connsiteX6" fmla="*/ 867374 w 4348967"/>
              <a:gd name="connsiteY6" fmla="*/ 600730 h 4277964"/>
              <a:gd name="connsiteX7" fmla="*/ 413349 w 4348967"/>
              <a:gd name="connsiteY7" fmla="*/ 781705 h 4277964"/>
              <a:gd name="connsiteX8" fmla="*/ 511774 w 4348967"/>
              <a:gd name="connsiteY8" fmla="*/ 883305 h 4277964"/>
              <a:gd name="connsiteX9" fmla="*/ 807049 w 4348967"/>
              <a:gd name="connsiteY9" fmla="*/ 1315105 h 4277964"/>
              <a:gd name="connsiteX10" fmla="*/ 870549 w 4348967"/>
              <a:gd name="connsiteY10" fmla="*/ 1559580 h 4277964"/>
              <a:gd name="connsiteX11" fmla="*/ 981674 w 4348967"/>
              <a:gd name="connsiteY11" fmla="*/ 1743730 h 4277964"/>
              <a:gd name="connsiteX12" fmla="*/ 1175349 w 4348967"/>
              <a:gd name="connsiteY12" fmla="*/ 1985030 h 4277964"/>
              <a:gd name="connsiteX13" fmla="*/ 1045174 w 4348967"/>
              <a:gd name="connsiteY13" fmla="*/ 2061230 h 4277964"/>
              <a:gd name="connsiteX14" fmla="*/ 949924 w 4348967"/>
              <a:gd name="connsiteY14" fmla="*/ 2099330 h 4277964"/>
              <a:gd name="connsiteX15" fmla="*/ 759424 w 4348967"/>
              <a:gd name="connsiteY15" fmla="*/ 2185055 h 4277964"/>
              <a:gd name="connsiteX16" fmla="*/ 635599 w 4348967"/>
              <a:gd name="connsiteY16" fmla="*/ 2232680 h 4277964"/>
              <a:gd name="connsiteX17" fmla="*/ 568924 w 4348967"/>
              <a:gd name="connsiteY17" fmla="*/ 2280305 h 4277964"/>
              <a:gd name="connsiteX18" fmla="*/ 540349 w 4348967"/>
              <a:gd name="connsiteY18" fmla="*/ 2318405 h 4277964"/>
              <a:gd name="connsiteX19" fmla="*/ 483199 w 4348967"/>
              <a:gd name="connsiteY19" fmla="*/ 2327930 h 4277964"/>
              <a:gd name="connsiteX20" fmla="*/ 159349 w 4348967"/>
              <a:gd name="connsiteY20" fmla="*/ 2346980 h 4277964"/>
              <a:gd name="connsiteX21" fmla="*/ 111724 w 4348967"/>
              <a:gd name="connsiteY21" fmla="*/ 2366030 h 4277964"/>
              <a:gd name="connsiteX22" fmla="*/ 35524 w 4348967"/>
              <a:gd name="connsiteY22" fmla="*/ 2385080 h 4277964"/>
              <a:gd name="connsiteX23" fmla="*/ 25999 w 4348967"/>
              <a:gd name="connsiteY23" fmla="*/ 2451755 h 4277964"/>
              <a:gd name="connsiteX24" fmla="*/ 16474 w 4348967"/>
              <a:gd name="connsiteY24" fmla="*/ 2489855 h 4277964"/>
              <a:gd name="connsiteX25" fmla="*/ 6949 w 4348967"/>
              <a:gd name="connsiteY25" fmla="*/ 2537480 h 4277964"/>
              <a:gd name="connsiteX26" fmla="*/ 73624 w 4348967"/>
              <a:gd name="connsiteY26" fmla="*/ 2842280 h 4277964"/>
              <a:gd name="connsiteX27" fmla="*/ 626074 w 4348967"/>
              <a:gd name="connsiteY27" fmla="*/ 3737630 h 4277964"/>
              <a:gd name="connsiteX28" fmla="*/ 959449 w 4348967"/>
              <a:gd name="connsiteY28" fmla="*/ 4232930 h 4277964"/>
              <a:gd name="connsiteX29" fmla="*/ 1007074 w 4348967"/>
              <a:gd name="connsiteY29" fmla="*/ 4261505 h 4277964"/>
              <a:gd name="connsiteX30" fmla="*/ 1324574 w 4348967"/>
              <a:gd name="connsiteY30" fmla="*/ 3880505 h 4277964"/>
              <a:gd name="connsiteX31" fmla="*/ 1765899 w 4348967"/>
              <a:gd name="connsiteY31" fmla="*/ 3458230 h 4277964"/>
              <a:gd name="connsiteX32" fmla="*/ 1886549 w 4348967"/>
              <a:gd name="connsiteY32" fmla="*/ 3337580 h 4277964"/>
              <a:gd name="connsiteX33" fmla="*/ 2150074 w 4348967"/>
              <a:gd name="connsiteY33" fmla="*/ 3118505 h 4277964"/>
              <a:gd name="connsiteX34" fmla="*/ 2302474 w 4348967"/>
              <a:gd name="connsiteY34" fmla="*/ 3004205 h 4277964"/>
              <a:gd name="connsiteX35" fmla="*/ 2550124 w 4348967"/>
              <a:gd name="connsiteY35" fmla="*/ 2861330 h 4277964"/>
              <a:gd name="connsiteX36" fmla="*/ 2883499 w 4348967"/>
              <a:gd name="connsiteY36" fmla="*/ 2699405 h 4277964"/>
              <a:gd name="connsiteX37" fmla="*/ 3077174 w 4348967"/>
              <a:gd name="connsiteY37" fmla="*/ 2645430 h 4277964"/>
              <a:gd name="connsiteX38" fmla="*/ 3578824 w 4348967"/>
              <a:gd name="connsiteY38" fmla="*/ 2670830 h 4277964"/>
              <a:gd name="connsiteX39" fmla="*/ 3870924 w 4348967"/>
              <a:gd name="connsiteY39" fmla="*/ 2693055 h 4277964"/>
              <a:gd name="connsiteX40" fmla="*/ 4182074 w 4348967"/>
              <a:gd name="connsiteY40" fmla="*/ 2699405 h 4277964"/>
              <a:gd name="connsiteX41" fmla="*/ 4331299 w 4348967"/>
              <a:gd name="connsiteY41" fmla="*/ 2693055 h 4277964"/>
              <a:gd name="connsiteX42" fmla="*/ 4343999 w 4348967"/>
              <a:gd name="connsiteY42" fmla="*/ 2658130 h 4277964"/>
              <a:gd name="connsiteX43" fmla="*/ 4312249 w 4348967"/>
              <a:gd name="connsiteY43" fmla="*/ 2537480 h 4277964"/>
              <a:gd name="connsiteX44" fmla="*/ 4261449 w 4348967"/>
              <a:gd name="connsiteY44" fmla="*/ 2442230 h 4277964"/>
              <a:gd name="connsiteX45" fmla="*/ 4140799 w 4348967"/>
              <a:gd name="connsiteY45" fmla="*/ 2118380 h 4277964"/>
              <a:gd name="connsiteX46" fmla="*/ 4036024 w 4348967"/>
              <a:gd name="connsiteY46" fmla="*/ 1715155 h 4277964"/>
              <a:gd name="connsiteX47" fmla="*/ 4004274 w 4348967"/>
              <a:gd name="connsiteY47" fmla="*/ 1645305 h 4277964"/>
              <a:gd name="connsiteX48" fmla="*/ 3801074 w 4348967"/>
              <a:gd name="connsiteY48" fmla="*/ 1680230 h 4277964"/>
              <a:gd name="connsiteX49" fmla="*/ 3483574 w 4348967"/>
              <a:gd name="connsiteY49" fmla="*/ 1743730 h 4277964"/>
              <a:gd name="connsiteX50" fmla="*/ 3229574 w 4348967"/>
              <a:gd name="connsiteY50" fmla="*/ 1762780 h 4277964"/>
              <a:gd name="connsiteX51" fmla="*/ 2486624 w 4348967"/>
              <a:gd name="connsiteY51" fmla="*/ 1791355 h 4277964"/>
              <a:gd name="connsiteX52" fmla="*/ 2470749 w 4348967"/>
              <a:gd name="connsiteY52" fmla="*/ 1569105 h 4277964"/>
              <a:gd name="connsiteX53" fmla="*/ 2477099 w 4348967"/>
              <a:gd name="connsiteY53" fmla="*/ 1308755 h 4277964"/>
              <a:gd name="connsiteX54" fmla="*/ 2492974 w 4348967"/>
              <a:gd name="connsiteY54" fmla="*/ 1105555 h 4277964"/>
              <a:gd name="connsiteX55" fmla="*/ 2635849 w 4348967"/>
              <a:gd name="connsiteY55" fmla="*/ 1042055 h 4277964"/>
              <a:gd name="connsiteX56" fmla="*/ 2794599 w 4348967"/>
              <a:gd name="connsiteY56" fmla="*/ 949980 h 4277964"/>
              <a:gd name="connsiteX57" fmla="*/ 2715224 w 4348967"/>
              <a:gd name="connsiteY57" fmla="*/ 530880 h 4277964"/>
              <a:gd name="connsiteX0" fmla="*/ 2723788 w 4357531"/>
              <a:gd name="connsiteY0" fmla="*/ 530880 h 4277964"/>
              <a:gd name="connsiteX1" fmla="*/ 2650763 w 4357531"/>
              <a:gd name="connsiteY1" fmla="*/ 181631 h 4277964"/>
              <a:gd name="connsiteX2" fmla="*/ 2558688 w 4357531"/>
              <a:gd name="connsiteY2" fmla="*/ 655 h 4277964"/>
              <a:gd name="connsiteX3" fmla="*/ 1930038 w 4357531"/>
              <a:gd name="connsiteY3" fmla="*/ 127655 h 4277964"/>
              <a:gd name="connsiteX4" fmla="*/ 1542688 w 4357531"/>
              <a:gd name="connsiteY4" fmla="*/ 302280 h 4277964"/>
              <a:gd name="connsiteX5" fmla="*/ 1250588 w 4357531"/>
              <a:gd name="connsiteY5" fmla="*/ 445155 h 4277964"/>
              <a:gd name="connsiteX6" fmla="*/ 875938 w 4357531"/>
              <a:gd name="connsiteY6" fmla="*/ 600730 h 4277964"/>
              <a:gd name="connsiteX7" fmla="*/ 421913 w 4357531"/>
              <a:gd name="connsiteY7" fmla="*/ 781705 h 4277964"/>
              <a:gd name="connsiteX8" fmla="*/ 520338 w 4357531"/>
              <a:gd name="connsiteY8" fmla="*/ 883305 h 4277964"/>
              <a:gd name="connsiteX9" fmla="*/ 815613 w 4357531"/>
              <a:gd name="connsiteY9" fmla="*/ 1315105 h 4277964"/>
              <a:gd name="connsiteX10" fmla="*/ 879113 w 4357531"/>
              <a:gd name="connsiteY10" fmla="*/ 1559580 h 4277964"/>
              <a:gd name="connsiteX11" fmla="*/ 990238 w 4357531"/>
              <a:gd name="connsiteY11" fmla="*/ 1743730 h 4277964"/>
              <a:gd name="connsiteX12" fmla="*/ 1183913 w 4357531"/>
              <a:gd name="connsiteY12" fmla="*/ 1985030 h 4277964"/>
              <a:gd name="connsiteX13" fmla="*/ 1053738 w 4357531"/>
              <a:gd name="connsiteY13" fmla="*/ 2061230 h 4277964"/>
              <a:gd name="connsiteX14" fmla="*/ 958488 w 4357531"/>
              <a:gd name="connsiteY14" fmla="*/ 2099330 h 4277964"/>
              <a:gd name="connsiteX15" fmla="*/ 767988 w 4357531"/>
              <a:gd name="connsiteY15" fmla="*/ 2185055 h 4277964"/>
              <a:gd name="connsiteX16" fmla="*/ 644163 w 4357531"/>
              <a:gd name="connsiteY16" fmla="*/ 2232680 h 4277964"/>
              <a:gd name="connsiteX17" fmla="*/ 577488 w 4357531"/>
              <a:gd name="connsiteY17" fmla="*/ 2280305 h 4277964"/>
              <a:gd name="connsiteX18" fmla="*/ 548913 w 4357531"/>
              <a:gd name="connsiteY18" fmla="*/ 2318405 h 4277964"/>
              <a:gd name="connsiteX19" fmla="*/ 491763 w 4357531"/>
              <a:gd name="connsiteY19" fmla="*/ 2327930 h 4277964"/>
              <a:gd name="connsiteX20" fmla="*/ 167913 w 4357531"/>
              <a:gd name="connsiteY20" fmla="*/ 2346980 h 4277964"/>
              <a:gd name="connsiteX21" fmla="*/ 120288 w 4357531"/>
              <a:gd name="connsiteY21" fmla="*/ 2366030 h 4277964"/>
              <a:gd name="connsiteX22" fmla="*/ 44088 w 4357531"/>
              <a:gd name="connsiteY22" fmla="*/ 2385080 h 4277964"/>
              <a:gd name="connsiteX23" fmla="*/ 34563 w 4357531"/>
              <a:gd name="connsiteY23" fmla="*/ 2451755 h 4277964"/>
              <a:gd name="connsiteX24" fmla="*/ 25038 w 4357531"/>
              <a:gd name="connsiteY24" fmla="*/ 2489855 h 4277964"/>
              <a:gd name="connsiteX25" fmla="*/ 15513 w 4357531"/>
              <a:gd name="connsiteY25" fmla="*/ 2537480 h 4277964"/>
              <a:gd name="connsiteX26" fmla="*/ 63138 w 4357531"/>
              <a:gd name="connsiteY26" fmla="*/ 2845455 h 4277964"/>
              <a:gd name="connsiteX27" fmla="*/ 634638 w 4357531"/>
              <a:gd name="connsiteY27" fmla="*/ 3737630 h 4277964"/>
              <a:gd name="connsiteX28" fmla="*/ 968013 w 4357531"/>
              <a:gd name="connsiteY28" fmla="*/ 4232930 h 4277964"/>
              <a:gd name="connsiteX29" fmla="*/ 1015638 w 4357531"/>
              <a:gd name="connsiteY29" fmla="*/ 4261505 h 4277964"/>
              <a:gd name="connsiteX30" fmla="*/ 1333138 w 4357531"/>
              <a:gd name="connsiteY30" fmla="*/ 3880505 h 4277964"/>
              <a:gd name="connsiteX31" fmla="*/ 1774463 w 4357531"/>
              <a:gd name="connsiteY31" fmla="*/ 3458230 h 4277964"/>
              <a:gd name="connsiteX32" fmla="*/ 1895113 w 4357531"/>
              <a:gd name="connsiteY32" fmla="*/ 3337580 h 4277964"/>
              <a:gd name="connsiteX33" fmla="*/ 2158638 w 4357531"/>
              <a:gd name="connsiteY33" fmla="*/ 3118505 h 4277964"/>
              <a:gd name="connsiteX34" fmla="*/ 2311038 w 4357531"/>
              <a:gd name="connsiteY34" fmla="*/ 3004205 h 4277964"/>
              <a:gd name="connsiteX35" fmla="*/ 2558688 w 4357531"/>
              <a:gd name="connsiteY35" fmla="*/ 2861330 h 4277964"/>
              <a:gd name="connsiteX36" fmla="*/ 2892063 w 4357531"/>
              <a:gd name="connsiteY36" fmla="*/ 2699405 h 4277964"/>
              <a:gd name="connsiteX37" fmla="*/ 3085738 w 4357531"/>
              <a:gd name="connsiteY37" fmla="*/ 2645430 h 4277964"/>
              <a:gd name="connsiteX38" fmla="*/ 3587388 w 4357531"/>
              <a:gd name="connsiteY38" fmla="*/ 2670830 h 4277964"/>
              <a:gd name="connsiteX39" fmla="*/ 3879488 w 4357531"/>
              <a:gd name="connsiteY39" fmla="*/ 2693055 h 4277964"/>
              <a:gd name="connsiteX40" fmla="*/ 4190638 w 4357531"/>
              <a:gd name="connsiteY40" fmla="*/ 2699405 h 4277964"/>
              <a:gd name="connsiteX41" fmla="*/ 4339863 w 4357531"/>
              <a:gd name="connsiteY41" fmla="*/ 2693055 h 4277964"/>
              <a:gd name="connsiteX42" fmla="*/ 4352563 w 4357531"/>
              <a:gd name="connsiteY42" fmla="*/ 2658130 h 4277964"/>
              <a:gd name="connsiteX43" fmla="*/ 4320813 w 4357531"/>
              <a:gd name="connsiteY43" fmla="*/ 2537480 h 4277964"/>
              <a:gd name="connsiteX44" fmla="*/ 4270013 w 4357531"/>
              <a:gd name="connsiteY44" fmla="*/ 2442230 h 4277964"/>
              <a:gd name="connsiteX45" fmla="*/ 4149363 w 4357531"/>
              <a:gd name="connsiteY45" fmla="*/ 2118380 h 4277964"/>
              <a:gd name="connsiteX46" fmla="*/ 4044588 w 4357531"/>
              <a:gd name="connsiteY46" fmla="*/ 1715155 h 4277964"/>
              <a:gd name="connsiteX47" fmla="*/ 4012838 w 4357531"/>
              <a:gd name="connsiteY47" fmla="*/ 1645305 h 4277964"/>
              <a:gd name="connsiteX48" fmla="*/ 3809638 w 4357531"/>
              <a:gd name="connsiteY48" fmla="*/ 1680230 h 4277964"/>
              <a:gd name="connsiteX49" fmla="*/ 3492138 w 4357531"/>
              <a:gd name="connsiteY49" fmla="*/ 1743730 h 4277964"/>
              <a:gd name="connsiteX50" fmla="*/ 3238138 w 4357531"/>
              <a:gd name="connsiteY50" fmla="*/ 1762780 h 4277964"/>
              <a:gd name="connsiteX51" fmla="*/ 2495188 w 4357531"/>
              <a:gd name="connsiteY51" fmla="*/ 1791355 h 4277964"/>
              <a:gd name="connsiteX52" fmla="*/ 2479313 w 4357531"/>
              <a:gd name="connsiteY52" fmla="*/ 1569105 h 4277964"/>
              <a:gd name="connsiteX53" fmla="*/ 2485663 w 4357531"/>
              <a:gd name="connsiteY53" fmla="*/ 1308755 h 4277964"/>
              <a:gd name="connsiteX54" fmla="*/ 2501538 w 4357531"/>
              <a:gd name="connsiteY54" fmla="*/ 1105555 h 4277964"/>
              <a:gd name="connsiteX55" fmla="*/ 2644413 w 4357531"/>
              <a:gd name="connsiteY55" fmla="*/ 1042055 h 4277964"/>
              <a:gd name="connsiteX56" fmla="*/ 2803163 w 4357531"/>
              <a:gd name="connsiteY56" fmla="*/ 949980 h 4277964"/>
              <a:gd name="connsiteX57" fmla="*/ 2723788 w 4357531"/>
              <a:gd name="connsiteY57" fmla="*/ 530880 h 4277964"/>
              <a:gd name="connsiteX0" fmla="*/ 2714422 w 4348165"/>
              <a:gd name="connsiteY0" fmla="*/ 530880 h 4277964"/>
              <a:gd name="connsiteX1" fmla="*/ 2641397 w 4348165"/>
              <a:gd name="connsiteY1" fmla="*/ 181631 h 4277964"/>
              <a:gd name="connsiteX2" fmla="*/ 2549322 w 4348165"/>
              <a:gd name="connsiteY2" fmla="*/ 655 h 4277964"/>
              <a:gd name="connsiteX3" fmla="*/ 1920672 w 4348165"/>
              <a:gd name="connsiteY3" fmla="*/ 127655 h 4277964"/>
              <a:gd name="connsiteX4" fmla="*/ 1533322 w 4348165"/>
              <a:gd name="connsiteY4" fmla="*/ 302280 h 4277964"/>
              <a:gd name="connsiteX5" fmla="*/ 1241222 w 4348165"/>
              <a:gd name="connsiteY5" fmla="*/ 445155 h 4277964"/>
              <a:gd name="connsiteX6" fmla="*/ 866572 w 4348165"/>
              <a:gd name="connsiteY6" fmla="*/ 600730 h 4277964"/>
              <a:gd name="connsiteX7" fmla="*/ 412547 w 4348165"/>
              <a:gd name="connsiteY7" fmla="*/ 781705 h 4277964"/>
              <a:gd name="connsiteX8" fmla="*/ 510972 w 4348165"/>
              <a:gd name="connsiteY8" fmla="*/ 883305 h 4277964"/>
              <a:gd name="connsiteX9" fmla="*/ 806247 w 4348165"/>
              <a:gd name="connsiteY9" fmla="*/ 1315105 h 4277964"/>
              <a:gd name="connsiteX10" fmla="*/ 869747 w 4348165"/>
              <a:gd name="connsiteY10" fmla="*/ 1559580 h 4277964"/>
              <a:gd name="connsiteX11" fmla="*/ 980872 w 4348165"/>
              <a:gd name="connsiteY11" fmla="*/ 1743730 h 4277964"/>
              <a:gd name="connsiteX12" fmla="*/ 1174547 w 4348165"/>
              <a:gd name="connsiteY12" fmla="*/ 1985030 h 4277964"/>
              <a:gd name="connsiteX13" fmla="*/ 1044372 w 4348165"/>
              <a:gd name="connsiteY13" fmla="*/ 2061230 h 4277964"/>
              <a:gd name="connsiteX14" fmla="*/ 949122 w 4348165"/>
              <a:gd name="connsiteY14" fmla="*/ 2099330 h 4277964"/>
              <a:gd name="connsiteX15" fmla="*/ 758622 w 4348165"/>
              <a:gd name="connsiteY15" fmla="*/ 2185055 h 4277964"/>
              <a:gd name="connsiteX16" fmla="*/ 634797 w 4348165"/>
              <a:gd name="connsiteY16" fmla="*/ 2232680 h 4277964"/>
              <a:gd name="connsiteX17" fmla="*/ 568122 w 4348165"/>
              <a:gd name="connsiteY17" fmla="*/ 2280305 h 4277964"/>
              <a:gd name="connsiteX18" fmla="*/ 539547 w 4348165"/>
              <a:gd name="connsiteY18" fmla="*/ 2318405 h 4277964"/>
              <a:gd name="connsiteX19" fmla="*/ 482397 w 4348165"/>
              <a:gd name="connsiteY19" fmla="*/ 2327930 h 4277964"/>
              <a:gd name="connsiteX20" fmla="*/ 158547 w 4348165"/>
              <a:gd name="connsiteY20" fmla="*/ 2346980 h 4277964"/>
              <a:gd name="connsiteX21" fmla="*/ 110922 w 4348165"/>
              <a:gd name="connsiteY21" fmla="*/ 2366030 h 4277964"/>
              <a:gd name="connsiteX22" fmla="*/ 34722 w 4348165"/>
              <a:gd name="connsiteY22" fmla="*/ 2385080 h 4277964"/>
              <a:gd name="connsiteX23" fmla="*/ 25197 w 4348165"/>
              <a:gd name="connsiteY23" fmla="*/ 2451755 h 4277964"/>
              <a:gd name="connsiteX24" fmla="*/ 15672 w 4348165"/>
              <a:gd name="connsiteY24" fmla="*/ 2489855 h 4277964"/>
              <a:gd name="connsiteX25" fmla="*/ 25197 w 4348165"/>
              <a:gd name="connsiteY25" fmla="*/ 2629555 h 4277964"/>
              <a:gd name="connsiteX26" fmla="*/ 53772 w 4348165"/>
              <a:gd name="connsiteY26" fmla="*/ 2845455 h 4277964"/>
              <a:gd name="connsiteX27" fmla="*/ 625272 w 4348165"/>
              <a:gd name="connsiteY27" fmla="*/ 3737630 h 4277964"/>
              <a:gd name="connsiteX28" fmla="*/ 958647 w 4348165"/>
              <a:gd name="connsiteY28" fmla="*/ 4232930 h 4277964"/>
              <a:gd name="connsiteX29" fmla="*/ 1006272 w 4348165"/>
              <a:gd name="connsiteY29" fmla="*/ 4261505 h 4277964"/>
              <a:gd name="connsiteX30" fmla="*/ 1323772 w 4348165"/>
              <a:gd name="connsiteY30" fmla="*/ 3880505 h 4277964"/>
              <a:gd name="connsiteX31" fmla="*/ 1765097 w 4348165"/>
              <a:gd name="connsiteY31" fmla="*/ 3458230 h 4277964"/>
              <a:gd name="connsiteX32" fmla="*/ 1885747 w 4348165"/>
              <a:gd name="connsiteY32" fmla="*/ 3337580 h 4277964"/>
              <a:gd name="connsiteX33" fmla="*/ 2149272 w 4348165"/>
              <a:gd name="connsiteY33" fmla="*/ 3118505 h 4277964"/>
              <a:gd name="connsiteX34" fmla="*/ 2301672 w 4348165"/>
              <a:gd name="connsiteY34" fmla="*/ 3004205 h 4277964"/>
              <a:gd name="connsiteX35" fmla="*/ 2549322 w 4348165"/>
              <a:gd name="connsiteY35" fmla="*/ 2861330 h 4277964"/>
              <a:gd name="connsiteX36" fmla="*/ 2882697 w 4348165"/>
              <a:gd name="connsiteY36" fmla="*/ 2699405 h 4277964"/>
              <a:gd name="connsiteX37" fmla="*/ 3076372 w 4348165"/>
              <a:gd name="connsiteY37" fmla="*/ 2645430 h 4277964"/>
              <a:gd name="connsiteX38" fmla="*/ 3578022 w 4348165"/>
              <a:gd name="connsiteY38" fmla="*/ 2670830 h 4277964"/>
              <a:gd name="connsiteX39" fmla="*/ 3870122 w 4348165"/>
              <a:gd name="connsiteY39" fmla="*/ 2693055 h 4277964"/>
              <a:gd name="connsiteX40" fmla="*/ 4181272 w 4348165"/>
              <a:gd name="connsiteY40" fmla="*/ 2699405 h 4277964"/>
              <a:gd name="connsiteX41" fmla="*/ 4330497 w 4348165"/>
              <a:gd name="connsiteY41" fmla="*/ 2693055 h 4277964"/>
              <a:gd name="connsiteX42" fmla="*/ 4343197 w 4348165"/>
              <a:gd name="connsiteY42" fmla="*/ 2658130 h 4277964"/>
              <a:gd name="connsiteX43" fmla="*/ 4311447 w 4348165"/>
              <a:gd name="connsiteY43" fmla="*/ 2537480 h 4277964"/>
              <a:gd name="connsiteX44" fmla="*/ 4260647 w 4348165"/>
              <a:gd name="connsiteY44" fmla="*/ 2442230 h 4277964"/>
              <a:gd name="connsiteX45" fmla="*/ 4139997 w 4348165"/>
              <a:gd name="connsiteY45" fmla="*/ 2118380 h 4277964"/>
              <a:gd name="connsiteX46" fmla="*/ 4035222 w 4348165"/>
              <a:gd name="connsiteY46" fmla="*/ 1715155 h 4277964"/>
              <a:gd name="connsiteX47" fmla="*/ 4003472 w 4348165"/>
              <a:gd name="connsiteY47" fmla="*/ 1645305 h 4277964"/>
              <a:gd name="connsiteX48" fmla="*/ 3800272 w 4348165"/>
              <a:gd name="connsiteY48" fmla="*/ 1680230 h 4277964"/>
              <a:gd name="connsiteX49" fmla="*/ 3482772 w 4348165"/>
              <a:gd name="connsiteY49" fmla="*/ 1743730 h 4277964"/>
              <a:gd name="connsiteX50" fmla="*/ 3228772 w 4348165"/>
              <a:gd name="connsiteY50" fmla="*/ 1762780 h 4277964"/>
              <a:gd name="connsiteX51" fmla="*/ 2485822 w 4348165"/>
              <a:gd name="connsiteY51" fmla="*/ 1791355 h 4277964"/>
              <a:gd name="connsiteX52" fmla="*/ 2469947 w 4348165"/>
              <a:gd name="connsiteY52" fmla="*/ 1569105 h 4277964"/>
              <a:gd name="connsiteX53" fmla="*/ 2476297 w 4348165"/>
              <a:gd name="connsiteY53" fmla="*/ 1308755 h 4277964"/>
              <a:gd name="connsiteX54" fmla="*/ 2492172 w 4348165"/>
              <a:gd name="connsiteY54" fmla="*/ 1105555 h 4277964"/>
              <a:gd name="connsiteX55" fmla="*/ 2635047 w 4348165"/>
              <a:gd name="connsiteY55" fmla="*/ 1042055 h 4277964"/>
              <a:gd name="connsiteX56" fmla="*/ 2793797 w 4348165"/>
              <a:gd name="connsiteY56" fmla="*/ 949980 h 4277964"/>
              <a:gd name="connsiteX57" fmla="*/ 2714422 w 4348165"/>
              <a:gd name="connsiteY57" fmla="*/ 530880 h 4277964"/>
              <a:gd name="connsiteX0" fmla="*/ 2729223 w 4362966"/>
              <a:gd name="connsiteY0" fmla="*/ 530880 h 4277964"/>
              <a:gd name="connsiteX1" fmla="*/ 2656198 w 4362966"/>
              <a:gd name="connsiteY1" fmla="*/ 181631 h 4277964"/>
              <a:gd name="connsiteX2" fmla="*/ 2564123 w 4362966"/>
              <a:gd name="connsiteY2" fmla="*/ 655 h 4277964"/>
              <a:gd name="connsiteX3" fmla="*/ 1935473 w 4362966"/>
              <a:gd name="connsiteY3" fmla="*/ 127655 h 4277964"/>
              <a:gd name="connsiteX4" fmla="*/ 1548123 w 4362966"/>
              <a:gd name="connsiteY4" fmla="*/ 302280 h 4277964"/>
              <a:gd name="connsiteX5" fmla="*/ 1256023 w 4362966"/>
              <a:gd name="connsiteY5" fmla="*/ 445155 h 4277964"/>
              <a:gd name="connsiteX6" fmla="*/ 881373 w 4362966"/>
              <a:gd name="connsiteY6" fmla="*/ 600730 h 4277964"/>
              <a:gd name="connsiteX7" fmla="*/ 427348 w 4362966"/>
              <a:gd name="connsiteY7" fmla="*/ 781705 h 4277964"/>
              <a:gd name="connsiteX8" fmla="*/ 525773 w 4362966"/>
              <a:gd name="connsiteY8" fmla="*/ 883305 h 4277964"/>
              <a:gd name="connsiteX9" fmla="*/ 821048 w 4362966"/>
              <a:gd name="connsiteY9" fmla="*/ 1315105 h 4277964"/>
              <a:gd name="connsiteX10" fmla="*/ 884548 w 4362966"/>
              <a:gd name="connsiteY10" fmla="*/ 1559580 h 4277964"/>
              <a:gd name="connsiteX11" fmla="*/ 995673 w 4362966"/>
              <a:gd name="connsiteY11" fmla="*/ 1743730 h 4277964"/>
              <a:gd name="connsiteX12" fmla="*/ 1189348 w 4362966"/>
              <a:gd name="connsiteY12" fmla="*/ 1985030 h 4277964"/>
              <a:gd name="connsiteX13" fmla="*/ 1059173 w 4362966"/>
              <a:gd name="connsiteY13" fmla="*/ 2061230 h 4277964"/>
              <a:gd name="connsiteX14" fmla="*/ 963923 w 4362966"/>
              <a:gd name="connsiteY14" fmla="*/ 2099330 h 4277964"/>
              <a:gd name="connsiteX15" fmla="*/ 773423 w 4362966"/>
              <a:gd name="connsiteY15" fmla="*/ 2185055 h 4277964"/>
              <a:gd name="connsiteX16" fmla="*/ 649598 w 4362966"/>
              <a:gd name="connsiteY16" fmla="*/ 2232680 h 4277964"/>
              <a:gd name="connsiteX17" fmla="*/ 582923 w 4362966"/>
              <a:gd name="connsiteY17" fmla="*/ 2280305 h 4277964"/>
              <a:gd name="connsiteX18" fmla="*/ 554348 w 4362966"/>
              <a:gd name="connsiteY18" fmla="*/ 2318405 h 4277964"/>
              <a:gd name="connsiteX19" fmla="*/ 497198 w 4362966"/>
              <a:gd name="connsiteY19" fmla="*/ 2327930 h 4277964"/>
              <a:gd name="connsiteX20" fmla="*/ 173348 w 4362966"/>
              <a:gd name="connsiteY20" fmla="*/ 2346980 h 4277964"/>
              <a:gd name="connsiteX21" fmla="*/ 125723 w 4362966"/>
              <a:gd name="connsiteY21" fmla="*/ 2366030 h 4277964"/>
              <a:gd name="connsiteX22" fmla="*/ 49523 w 4362966"/>
              <a:gd name="connsiteY22" fmla="*/ 2385080 h 4277964"/>
              <a:gd name="connsiteX23" fmla="*/ 39998 w 4362966"/>
              <a:gd name="connsiteY23" fmla="*/ 2451755 h 4277964"/>
              <a:gd name="connsiteX24" fmla="*/ 30473 w 4362966"/>
              <a:gd name="connsiteY24" fmla="*/ 2489855 h 4277964"/>
              <a:gd name="connsiteX25" fmla="*/ 11423 w 4362966"/>
              <a:gd name="connsiteY25" fmla="*/ 2626380 h 4277964"/>
              <a:gd name="connsiteX26" fmla="*/ 68573 w 4362966"/>
              <a:gd name="connsiteY26" fmla="*/ 2845455 h 4277964"/>
              <a:gd name="connsiteX27" fmla="*/ 640073 w 4362966"/>
              <a:gd name="connsiteY27" fmla="*/ 3737630 h 4277964"/>
              <a:gd name="connsiteX28" fmla="*/ 973448 w 4362966"/>
              <a:gd name="connsiteY28" fmla="*/ 4232930 h 4277964"/>
              <a:gd name="connsiteX29" fmla="*/ 1021073 w 4362966"/>
              <a:gd name="connsiteY29" fmla="*/ 4261505 h 4277964"/>
              <a:gd name="connsiteX30" fmla="*/ 1338573 w 4362966"/>
              <a:gd name="connsiteY30" fmla="*/ 3880505 h 4277964"/>
              <a:gd name="connsiteX31" fmla="*/ 1779898 w 4362966"/>
              <a:gd name="connsiteY31" fmla="*/ 3458230 h 4277964"/>
              <a:gd name="connsiteX32" fmla="*/ 1900548 w 4362966"/>
              <a:gd name="connsiteY32" fmla="*/ 3337580 h 4277964"/>
              <a:gd name="connsiteX33" fmla="*/ 2164073 w 4362966"/>
              <a:gd name="connsiteY33" fmla="*/ 3118505 h 4277964"/>
              <a:gd name="connsiteX34" fmla="*/ 2316473 w 4362966"/>
              <a:gd name="connsiteY34" fmla="*/ 3004205 h 4277964"/>
              <a:gd name="connsiteX35" fmla="*/ 2564123 w 4362966"/>
              <a:gd name="connsiteY35" fmla="*/ 2861330 h 4277964"/>
              <a:gd name="connsiteX36" fmla="*/ 2897498 w 4362966"/>
              <a:gd name="connsiteY36" fmla="*/ 2699405 h 4277964"/>
              <a:gd name="connsiteX37" fmla="*/ 3091173 w 4362966"/>
              <a:gd name="connsiteY37" fmla="*/ 2645430 h 4277964"/>
              <a:gd name="connsiteX38" fmla="*/ 3592823 w 4362966"/>
              <a:gd name="connsiteY38" fmla="*/ 2670830 h 4277964"/>
              <a:gd name="connsiteX39" fmla="*/ 3884923 w 4362966"/>
              <a:gd name="connsiteY39" fmla="*/ 2693055 h 4277964"/>
              <a:gd name="connsiteX40" fmla="*/ 4196073 w 4362966"/>
              <a:gd name="connsiteY40" fmla="*/ 2699405 h 4277964"/>
              <a:gd name="connsiteX41" fmla="*/ 4345298 w 4362966"/>
              <a:gd name="connsiteY41" fmla="*/ 2693055 h 4277964"/>
              <a:gd name="connsiteX42" fmla="*/ 4357998 w 4362966"/>
              <a:gd name="connsiteY42" fmla="*/ 2658130 h 4277964"/>
              <a:gd name="connsiteX43" fmla="*/ 4326248 w 4362966"/>
              <a:gd name="connsiteY43" fmla="*/ 2537480 h 4277964"/>
              <a:gd name="connsiteX44" fmla="*/ 4275448 w 4362966"/>
              <a:gd name="connsiteY44" fmla="*/ 2442230 h 4277964"/>
              <a:gd name="connsiteX45" fmla="*/ 4154798 w 4362966"/>
              <a:gd name="connsiteY45" fmla="*/ 2118380 h 4277964"/>
              <a:gd name="connsiteX46" fmla="*/ 4050023 w 4362966"/>
              <a:gd name="connsiteY46" fmla="*/ 1715155 h 4277964"/>
              <a:gd name="connsiteX47" fmla="*/ 4018273 w 4362966"/>
              <a:gd name="connsiteY47" fmla="*/ 1645305 h 4277964"/>
              <a:gd name="connsiteX48" fmla="*/ 3815073 w 4362966"/>
              <a:gd name="connsiteY48" fmla="*/ 1680230 h 4277964"/>
              <a:gd name="connsiteX49" fmla="*/ 3497573 w 4362966"/>
              <a:gd name="connsiteY49" fmla="*/ 1743730 h 4277964"/>
              <a:gd name="connsiteX50" fmla="*/ 3243573 w 4362966"/>
              <a:gd name="connsiteY50" fmla="*/ 1762780 h 4277964"/>
              <a:gd name="connsiteX51" fmla="*/ 2500623 w 4362966"/>
              <a:gd name="connsiteY51" fmla="*/ 1791355 h 4277964"/>
              <a:gd name="connsiteX52" fmla="*/ 2484748 w 4362966"/>
              <a:gd name="connsiteY52" fmla="*/ 1569105 h 4277964"/>
              <a:gd name="connsiteX53" fmla="*/ 2491098 w 4362966"/>
              <a:gd name="connsiteY53" fmla="*/ 1308755 h 4277964"/>
              <a:gd name="connsiteX54" fmla="*/ 2506973 w 4362966"/>
              <a:gd name="connsiteY54" fmla="*/ 1105555 h 4277964"/>
              <a:gd name="connsiteX55" fmla="*/ 2649848 w 4362966"/>
              <a:gd name="connsiteY55" fmla="*/ 1042055 h 4277964"/>
              <a:gd name="connsiteX56" fmla="*/ 2808598 w 4362966"/>
              <a:gd name="connsiteY56" fmla="*/ 949980 h 4277964"/>
              <a:gd name="connsiteX57" fmla="*/ 2729223 w 4362966"/>
              <a:gd name="connsiteY57" fmla="*/ 530880 h 4277964"/>
              <a:gd name="connsiteX0" fmla="*/ 2729223 w 4362966"/>
              <a:gd name="connsiteY0" fmla="*/ 530880 h 4277964"/>
              <a:gd name="connsiteX1" fmla="*/ 2656198 w 4362966"/>
              <a:gd name="connsiteY1" fmla="*/ 181631 h 4277964"/>
              <a:gd name="connsiteX2" fmla="*/ 2564123 w 4362966"/>
              <a:gd name="connsiteY2" fmla="*/ 655 h 4277964"/>
              <a:gd name="connsiteX3" fmla="*/ 1935473 w 4362966"/>
              <a:gd name="connsiteY3" fmla="*/ 127655 h 4277964"/>
              <a:gd name="connsiteX4" fmla="*/ 1548123 w 4362966"/>
              <a:gd name="connsiteY4" fmla="*/ 302280 h 4277964"/>
              <a:gd name="connsiteX5" fmla="*/ 1256023 w 4362966"/>
              <a:gd name="connsiteY5" fmla="*/ 445155 h 4277964"/>
              <a:gd name="connsiteX6" fmla="*/ 881373 w 4362966"/>
              <a:gd name="connsiteY6" fmla="*/ 600730 h 4277964"/>
              <a:gd name="connsiteX7" fmla="*/ 427348 w 4362966"/>
              <a:gd name="connsiteY7" fmla="*/ 781705 h 4277964"/>
              <a:gd name="connsiteX8" fmla="*/ 525773 w 4362966"/>
              <a:gd name="connsiteY8" fmla="*/ 883305 h 4277964"/>
              <a:gd name="connsiteX9" fmla="*/ 821048 w 4362966"/>
              <a:gd name="connsiteY9" fmla="*/ 1315105 h 4277964"/>
              <a:gd name="connsiteX10" fmla="*/ 884548 w 4362966"/>
              <a:gd name="connsiteY10" fmla="*/ 1559580 h 4277964"/>
              <a:gd name="connsiteX11" fmla="*/ 995673 w 4362966"/>
              <a:gd name="connsiteY11" fmla="*/ 1743730 h 4277964"/>
              <a:gd name="connsiteX12" fmla="*/ 1189348 w 4362966"/>
              <a:gd name="connsiteY12" fmla="*/ 1985030 h 4277964"/>
              <a:gd name="connsiteX13" fmla="*/ 1059173 w 4362966"/>
              <a:gd name="connsiteY13" fmla="*/ 2061230 h 4277964"/>
              <a:gd name="connsiteX14" fmla="*/ 963923 w 4362966"/>
              <a:gd name="connsiteY14" fmla="*/ 2099330 h 4277964"/>
              <a:gd name="connsiteX15" fmla="*/ 773423 w 4362966"/>
              <a:gd name="connsiteY15" fmla="*/ 2185055 h 4277964"/>
              <a:gd name="connsiteX16" fmla="*/ 649598 w 4362966"/>
              <a:gd name="connsiteY16" fmla="*/ 2232680 h 4277964"/>
              <a:gd name="connsiteX17" fmla="*/ 582923 w 4362966"/>
              <a:gd name="connsiteY17" fmla="*/ 2280305 h 4277964"/>
              <a:gd name="connsiteX18" fmla="*/ 554348 w 4362966"/>
              <a:gd name="connsiteY18" fmla="*/ 2318405 h 4277964"/>
              <a:gd name="connsiteX19" fmla="*/ 497198 w 4362966"/>
              <a:gd name="connsiteY19" fmla="*/ 2327930 h 4277964"/>
              <a:gd name="connsiteX20" fmla="*/ 173348 w 4362966"/>
              <a:gd name="connsiteY20" fmla="*/ 2346980 h 4277964"/>
              <a:gd name="connsiteX21" fmla="*/ 125723 w 4362966"/>
              <a:gd name="connsiteY21" fmla="*/ 2366030 h 4277964"/>
              <a:gd name="connsiteX22" fmla="*/ 49523 w 4362966"/>
              <a:gd name="connsiteY22" fmla="*/ 2385080 h 4277964"/>
              <a:gd name="connsiteX23" fmla="*/ 39998 w 4362966"/>
              <a:gd name="connsiteY23" fmla="*/ 2451755 h 4277964"/>
              <a:gd name="connsiteX24" fmla="*/ 30473 w 4362966"/>
              <a:gd name="connsiteY24" fmla="*/ 2489855 h 4277964"/>
              <a:gd name="connsiteX25" fmla="*/ 11423 w 4362966"/>
              <a:gd name="connsiteY25" fmla="*/ 2626380 h 4277964"/>
              <a:gd name="connsiteX26" fmla="*/ 68573 w 4362966"/>
              <a:gd name="connsiteY26" fmla="*/ 2845455 h 4277964"/>
              <a:gd name="connsiteX27" fmla="*/ 640073 w 4362966"/>
              <a:gd name="connsiteY27" fmla="*/ 3737630 h 4277964"/>
              <a:gd name="connsiteX28" fmla="*/ 973448 w 4362966"/>
              <a:gd name="connsiteY28" fmla="*/ 4232930 h 4277964"/>
              <a:gd name="connsiteX29" fmla="*/ 1021073 w 4362966"/>
              <a:gd name="connsiteY29" fmla="*/ 4261505 h 4277964"/>
              <a:gd name="connsiteX30" fmla="*/ 1338573 w 4362966"/>
              <a:gd name="connsiteY30" fmla="*/ 3880505 h 4277964"/>
              <a:gd name="connsiteX31" fmla="*/ 1779898 w 4362966"/>
              <a:gd name="connsiteY31" fmla="*/ 3458230 h 4277964"/>
              <a:gd name="connsiteX32" fmla="*/ 1900548 w 4362966"/>
              <a:gd name="connsiteY32" fmla="*/ 3337580 h 4277964"/>
              <a:gd name="connsiteX33" fmla="*/ 2164073 w 4362966"/>
              <a:gd name="connsiteY33" fmla="*/ 3118505 h 4277964"/>
              <a:gd name="connsiteX34" fmla="*/ 2316473 w 4362966"/>
              <a:gd name="connsiteY34" fmla="*/ 3004205 h 4277964"/>
              <a:gd name="connsiteX35" fmla="*/ 2564123 w 4362966"/>
              <a:gd name="connsiteY35" fmla="*/ 2861330 h 4277964"/>
              <a:gd name="connsiteX36" fmla="*/ 2897498 w 4362966"/>
              <a:gd name="connsiteY36" fmla="*/ 2699405 h 4277964"/>
              <a:gd name="connsiteX37" fmla="*/ 3091173 w 4362966"/>
              <a:gd name="connsiteY37" fmla="*/ 2645430 h 4277964"/>
              <a:gd name="connsiteX38" fmla="*/ 3592823 w 4362966"/>
              <a:gd name="connsiteY38" fmla="*/ 2670830 h 4277964"/>
              <a:gd name="connsiteX39" fmla="*/ 3884923 w 4362966"/>
              <a:gd name="connsiteY39" fmla="*/ 2693055 h 4277964"/>
              <a:gd name="connsiteX40" fmla="*/ 4196073 w 4362966"/>
              <a:gd name="connsiteY40" fmla="*/ 2699405 h 4277964"/>
              <a:gd name="connsiteX41" fmla="*/ 4345298 w 4362966"/>
              <a:gd name="connsiteY41" fmla="*/ 2693055 h 4277964"/>
              <a:gd name="connsiteX42" fmla="*/ 4357998 w 4362966"/>
              <a:gd name="connsiteY42" fmla="*/ 2658130 h 4277964"/>
              <a:gd name="connsiteX43" fmla="*/ 4326248 w 4362966"/>
              <a:gd name="connsiteY43" fmla="*/ 2537480 h 4277964"/>
              <a:gd name="connsiteX44" fmla="*/ 4275448 w 4362966"/>
              <a:gd name="connsiteY44" fmla="*/ 2442230 h 4277964"/>
              <a:gd name="connsiteX45" fmla="*/ 4154798 w 4362966"/>
              <a:gd name="connsiteY45" fmla="*/ 2118380 h 4277964"/>
              <a:gd name="connsiteX46" fmla="*/ 4050023 w 4362966"/>
              <a:gd name="connsiteY46" fmla="*/ 1715155 h 4277964"/>
              <a:gd name="connsiteX47" fmla="*/ 4018273 w 4362966"/>
              <a:gd name="connsiteY47" fmla="*/ 1645305 h 4277964"/>
              <a:gd name="connsiteX48" fmla="*/ 3815073 w 4362966"/>
              <a:gd name="connsiteY48" fmla="*/ 1680230 h 4277964"/>
              <a:gd name="connsiteX49" fmla="*/ 3497573 w 4362966"/>
              <a:gd name="connsiteY49" fmla="*/ 1743730 h 4277964"/>
              <a:gd name="connsiteX50" fmla="*/ 3243573 w 4362966"/>
              <a:gd name="connsiteY50" fmla="*/ 1762780 h 4277964"/>
              <a:gd name="connsiteX51" fmla="*/ 2500623 w 4362966"/>
              <a:gd name="connsiteY51" fmla="*/ 1791355 h 4277964"/>
              <a:gd name="connsiteX52" fmla="*/ 2484748 w 4362966"/>
              <a:gd name="connsiteY52" fmla="*/ 1569105 h 4277964"/>
              <a:gd name="connsiteX53" fmla="*/ 2491098 w 4362966"/>
              <a:gd name="connsiteY53" fmla="*/ 1308755 h 4277964"/>
              <a:gd name="connsiteX54" fmla="*/ 2506973 w 4362966"/>
              <a:gd name="connsiteY54" fmla="*/ 1105555 h 4277964"/>
              <a:gd name="connsiteX55" fmla="*/ 2649848 w 4362966"/>
              <a:gd name="connsiteY55" fmla="*/ 1042055 h 4277964"/>
              <a:gd name="connsiteX56" fmla="*/ 2808598 w 4362966"/>
              <a:gd name="connsiteY56" fmla="*/ 949980 h 4277964"/>
              <a:gd name="connsiteX57" fmla="*/ 2729223 w 4362966"/>
              <a:gd name="connsiteY57" fmla="*/ 530880 h 4277964"/>
              <a:gd name="connsiteX0" fmla="*/ 2729223 w 4362966"/>
              <a:gd name="connsiteY0" fmla="*/ 530880 h 4277964"/>
              <a:gd name="connsiteX1" fmla="*/ 2656198 w 4362966"/>
              <a:gd name="connsiteY1" fmla="*/ 181631 h 4277964"/>
              <a:gd name="connsiteX2" fmla="*/ 2564123 w 4362966"/>
              <a:gd name="connsiteY2" fmla="*/ 655 h 4277964"/>
              <a:gd name="connsiteX3" fmla="*/ 1935473 w 4362966"/>
              <a:gd name="connsiteY3" fmla="*/ 127655 h 4277964"/>
              <a:gd name="connsiteX4" fmla="*/ 1548123 w 4362966"/>
              <a:gd name="connsiteY4" fmla="*/ 302280 h 4277964"/>
              <a:gd name="connsiteX5" fmla="*/ 1256023 w 4362966"/>
              <a:gd name="connsiteY5" fmla="*/ 445155 h 4277964"/>
              <a:gd name="connsiteX6" fmla="*/ 881373 w 4362966"/>
              <a:gd name="connsiteY6" fmla="*/ 600730 h 4277964"/>
              <a:gd name="connsiteX7" fmla="*/ 427348 w 4362966"/>
              <a:gd name="connsiteY7" fmla="*/ 781705 h 4277964"/>
              <a:gd name="connsiteX8" fmla="*/ 525773 w 4362966"/>
              <a:gd name="connsiteY8" fmla="*/ 883305 h 4277964"/>
              <a:gd name="connsiteX9" fmla="*/ 821048 w 4362966"/>
              <a:gd name="connsiteY9" fmla="*/ 1315105 h 4277964"/>
              <a:gd name="connsiteX10" fmla="*/ 884548 w 4362966"/>
              <a:gd name="connsiteY10" fmla="*/ 1559580 h 4277964"/>
              <a:gd name="connsiteX11" fmla="*/ 995673 w 4362966"/>
              <a:gd name="connsiteY11" fmla="*/ 1743730 h 4277964"/>
              <a:gd name="connsiteX12" fmla="*/ 1189348 w 4362966"/>
              <a:gd name="connsiteY12" fmla="*/ 1985030 h 4277964"/>
              <a:gd name="connsiteX13" fmla="*/ 1059173 w 4362966"/>
              <a:gd name="connsiteY13" fmla="*/ 2061230 h 4277964"/>
              <a:gd name="connsiteX14" fmla="*/ 963923 w 4362966"/>
              <a:gd name="connsiteY14" fmla="*/ 2099330 h 4277964"/>
              <a:gd name="connsiteX15" fmla="*/ 773423 w 4362966"/>
              <a:gd name="connsiteY15" fmla="*/ 2185055 h 4277964"/>
              <a:gd name="connsiteX16" fmla="*/ 649598 w 4362966"/>
              <a:gd name="connsiteY16" fmla="*/ 2232680 h 4277964"/>
              <a:gd name="connsiteX17" fmla="*/ 582923 w 4362966"/>
              <a:gd name="connsiteY17" fmla="*/ 2280305 h 4277964"/>
              <a:gd name="connsiteX18" fmla="*/ 554348 w 4362966"/>
              <a:gd name="connsiteY18" fmla="*/ 2318405 h 4277964"/>
              <a:gd name="connsiteX19" fmla="*/ 497198 w 4362966"/>
              <a:gd name="connsiteY19" fmla="*/ 2327930 h 4277964"/>
              <a:gd name="connsiteX20" fmla="*/ 173348 w 4362966"/>
              <a:gd name="connsiteY20" fmla="*/ 2346980 h 4277964"/>
              <a:gd name="connsiteX21" fmla="*/ 125723 w 4362966"/>
              <a:gd name="connsiteY21" fmla="*/ 2366030 h 4277964"/>
              <a:gd name="connsiteX22" fmla="*/ 49523 w 4362966"/>
              <a:gd name="connsiteY22" fmla="*/ 2385080 h 4277964"/>
              <a:gd name="connsiteX23" fmla="*/ 39998 w 4362966"/>
              <a:gd name="connsiteY23" fmla="*/ 2451755 h 4277964"/>
              <a:gd name="connsiteX24" fmla="*/ 30473 w 4362966"/>
              <a:gd name="connsiteY24" fmla="*/ 2489855 h 4277964"/>
              <a:gd name="connsiteX25" fmla="*/ 11423 w 4362966"/>
              <a:gd name="connsiteY25" fmla="*/ 2626380 h 4277964"/>
              <a:gd name="connsiteX26" fmla="*/ 68573 w 4362966"/>
              <a:gd name="connsiteY26" fmla="*/ 2845455 h 4277964"/>
              <a:gd name="connsiteX27" fmla="*/ 640073 w 4362966"/>
              <a:gd name="connsiteY27" fmla="*/ 3737630 h 4277964"/>
              <a:gd name="connsiteX28" fmla="*/ 973448 w 4362966"/>
              <a:gd name="connsiteY28" fmla="*/ 4232930 h 4277964"/>
              <a:gd name="connsiteX29" fmla="*/ 1021073 w 4362966"/>
              <a:gd name="connsiteY29" fmla="*/ 4261505 h 4277964"/>
              <a:gd name="connsiteX30" fmla="*/ 1338573 w 4362966"/>
              <a:gd name="connsiteY30" fmla="*/ 3880505 h 4277964"/>
              <a:gd name="connsiteX31" fmla="*/ 1779898 w 4362966"/>
              <a:gd name="connsiteY31" fmla="*/ 3458230 h 4277964"/>
              <a:gd name="connsiteX32" fmla="*/ 1900548 w 4362966"/>
              <a:gd name="connsiteY32" fmla="*/ 3337580 h 4277964"/>
              <a:gd name="connsiteX33" fmla="*/ 2164073 w 4362966"/>
              <a:gd name="connsiteY33" fmla="*/ 3118505 h 4277964"/>
              <a:gd name="connsiteX34" fmla="*/ 2316473 w 4362966"/>
              <a:gd name="connsiteY34" fmla="*/ 3004205 h 4277964"/>
              <a:gd name="connsiteX35" fmla="*/ 2564123 w 4362966"/>
              <a:gd name="connsiteY35" fmla="*/ 2861330 h 4277964"/>
              <a:gd name="connsiteX36" fmla="*/ 2897498 w 4362966"/>
              <a:gd name="connsiteY36" fmla="*/ 2699405 h 4277964"/>
              <a:gd name="connsiteX37" fmla="*/ 3091173 w 4362966"/>
              <a:gd name="connsiteY37" fmla="*/ 2645430 h 4277964"/>
              <a:gd name="connsiteX38" fmla="*/ 3592823 w 4362966"/>
              <a:gd name="connsiteY38" fmla="*/ 2670830 h 4277964"/>
              <a:gd name="connsiteX39" fmla="*/ 3884923 w 4362966"/>
              <a:gd name="connsiteY39" fmla="*/ 2693055 h 4277964"/>
              <a:gd name="connsiteX40" fmla="*/ 4196073 w 4362966"/>
              <a:gd name="connsiteY40" fmla="*/ 2699405 h 4277964"/>
              <a:gd name="connsiteX41" fmla="*/ 4345298 w 4362966"/>
              <a:gd name="connsiteY41" fmla="*/ 2693055 h 4277964"/>
              <a:gd name="connsiteX42" fmla="*/ 4357998 w 4362966"/>
              <a:gd name="connsiteY42" fmla="*/ 2658130 h 4277964"/>
              <a:gd name="connsiteX43" fmla="*/ 4326248 w 4362966"/>
              <a:gd name="connsiteY43" fmla="*/ 2537480 h 4277964"/>
              <a:gd name="connsiteX44" fmla="*/ 4275448 w 4362966"/>
              <a:gd name="connsiteY44" fmla="*/ 2442230 h 4277964"/>
              <a:gd name="connsiteX45" fmla="*/ 4154798 w 4362966"/>
              <a:gd name="connsiteY45" fmla="*/ 2118380 h 4277964"/>
              <a:gd name="connsiteX46" fmla="*/ 4050023 w 4362966"/>
              <a:gd name="connsiteY46" fmla="*/ 1715155 h 4277964"/>
              <a:gd name="connsiteX47" fmla="*/ 4018273 w 4362966"/>
              <a:gd name="connsiteY47" fmla="*/ 1645305 h 4277964"/>
              <a:gd name="connsiteX48" fmla="*/ 3815073 w 4362966"/>
              <a:gd name="connsiteY48" fmla="*/ 1680230 h 4277964"/>
              <a:gd name="connsiteX49" fmla="*/ 3497573 w 4362966"/>
              <a:gd name="connsiteY49" fmla="*/ 1743730 h 4277964"/>
              <a:gd name="connsiteX50" fmla="*/ 3243573 w 4362966"/>
              <a:gd name="connsiteY50" fmla="*/ 1762780 h 4277964"/>
              <a:gd name="connsiteX51" fmla="*/ 2500623 w 4362966"/>
              <a:gd name="connsiteY51" fmla="*/ 1791355 h 4277964"/>
              <a:gd name="connsiteX52" fmla="*/ 2484748 w 4362966"/>
              <a:gd name="connsiteY52" fmla="*/ 1569105 h 4277964"/>
              <a:gd name="connsiteX53" fmla="*/ 2491098 w 4362966"/>
              <a:gd name="connsiteY53" fmla="*/ 1308755 h 4277964"/>
              <a:gd name="connsiteX54" fmla="*/ 2506973 w 4362966"/>
              <a:gd name="connsiteY54" fmla="*/ 1105555 h 4277964"/>
              <a:gd name="connsiteX55" fmla="*/ 2649848 w 4362966"/>
              <a:gd name="connsiteY55" fmla="*/ 1042055 h 4277964"/>
              <a:gd name="connsiteX56" fmla="*/ 2808598 w 4362966"/>
              <a:gd name="connsiteY56" fmla="*/ 949980 h 4277964"/>
              <a:gd name="connsiteX57" fmla="*/ 2729223 w 4362966"/>
              <a:gd name="connsiteY57" fmla="*/ 530880 h 4277964"/>
              <a:gd name="connsiteX0" fmla="*/ 2751864 w 4385607"/>
              <a:gd name="connsiteY0" fmla="*/ 530880 h 4277964"/>
              <a:gd name="connsiteX1" fmla="*/ 2678839 w 4385607"/>
              <a:gd name="connsiteY1" fmla="*/ 181631 h 4277964"/>
              <a:gd name="connsiteX2" fmla="*/ 2586764 w 4385607"/>
              <a:gd name="connsiteY2" fmla="*/ 655 h 4277964"/>
              <a:gd name="connsiteX3" fmla="*/ 1958114 w 4385607"/>
              <a:gd name="connsiteY3" fmla="*/ 127655 h 4277964"/>
              <a:gd name="connsiteX4" fmla="*/ 1570764 w 4385607"/>
              <a:gd name="connsiteY4" fmla="*/ 302280 h 4277964"/>
              <a:gd name="connsiteX5" fmla="*/ 1278664 w 4385607"/>
              <a:gd name="connsiteY5" fmla="*/ 445155 h 4277964"/>
              <a:gd name="connsiteX6" fmla="*/ 904014 w 4385607"/>
              <a:gd name="connsiteY6" fmla="*/ 600730 h 4277964"/>
              <a:gd name="connsiteX7" fmla="*/ 449989 w 4385607"/>
              <a:gd name="connsiteY7" fmla="*/ 781705 h 4277964"/>
              <a:gd name="connsiteX8" fmla="*/ 548414 w 4385607"/>
              <a:gd name="connsiteY8" fmla="*/ 883305 h 4277964"/>
              <a:gd name="connsiteX9" fmla="*/ 843689 w 4385607"/>
              <a:gd name="connsiteY9" fmla="*/ 1315105 h 4277964"/>
              <a:gd name="connsiteX10" fmla="*/ 907189 w 4385607"/>
              <a:gd name="connsiteY10" fmla="*/ 1559580 h 4277964"/>
              <a:gd name="connsiteX11" fmla="*/ 1018314 w 4385607"/>
              <a:gd name="connsiteY11" fmla="*/ 1743730 h 4277964"/>
              <a:gd name="connsiteX12" fmla="*/ 1211989 w 4385607"/>
              <a:gd name="connsiteY12" fmla="*/ 1985030 h 4277964"/>
              <a:gd name="connsiteX13" fmla="*/ 1081814 w 4385607"/>
              <a:gd name="connsiteY13" fmla="*/ 2061230 h 4277964"/>
              <a:gd name="connsiteX14" fmla="*/ 986564 w 4385607"/>
              <a:gd name="connsiteY14" fmla="*/ 2099330 h 4277964"/>
              <a:gd name="connsiteX15" fmla="*/ 796064 w 4385607"/>
              <a:gd name="connsiteY15" fmla="*/ 2185055 h 4277964"/>
              <a:gd name="connsiteX16" fmla="*/ 672239 w 4385607"/>
              <a:gd name="connsiteY16" fmla="*/ 2232680 h 4277964"/>
              <a:gd name="connsiteX17" fmla="*/ 605564 w 4385607"/>
              <a:gd name="connsiteY17" fmla="*/ 2280305 h 4277964"/>
              <a:gd name="connsiteX18" fmla="*/ 576989 w 4385607"/>
              <a:gd name="connsiteY18" fmla="*/ 2318405 h 4277964"/>
              <a:gd name="connsiteX19" fmla="*/ 519839 w 4385607"/>
              <a:gd name="connsiteY19" fmla="*/ 2327930 h 4277964"/>
              <a:gd name="connsiteX20" fmla="*/ 195989 w 4385607"/>
              <a:gd name="connsiteY20" fmla="*/ 2346980 h 4277964"/>
              <a:gd name="connsiteX21" fmla="*/ 148364 w 4385607"/>
              <a:gd name="connsiteY21" fmla="*/ 2366030 h 4277964"/>
              <a:gd name="connsiteX22" fmla="*/ 72164 w 4385607"/>
              <a:gd name="connsiteY22" fmla="*/ 2385080 h 4277964"/>
              <a:gd name="connsiteX23" fmla="*/ 62639 w 4385607"/>
              <a:gd name="connsiteY23" fmla="*/ 2451755 h 4277964"/>
              <a:gd name="connsiteX24" fmla="*/ 53114 w 4385607"/>
              <a:gd name="connsiteY24" fmla="*/ 2489855 h 4277964"/>
              <a:gd name="connsiteX25" fmla="*/ 34064 w 4385607"/>
              <a:gd name="connsiteY25" fmla="*/ 2626380 h 4277964"/>
              <a:gd name="connsiteX26" fmla="*/ 91214 w 4385607"/>
              <a:gd name="connsiteY26" fmla="*/ 2845455 h 4277964"/>
              <a:gd name="connsiteX27" fmla="*/ 662714 w 4385607"/>
              <a:gd name="connsiteY27" fmla="*/ 3737630 h 4277964"/>
              <a:gd name="connsiteX28" fmla="*/ 996089 w 4385607"/>
              <a:gd name="connsiteY28" fmla="*/ 4232930 h 4277964"/>
              <a:gd name="connsiteX29" fmla="*/ 1043714 w 4385607"/>
              <a:gd name="connsiteY29" fmla="*/ 4261505 h 4277964"/>
              <a:gd name="connsiteX30" fmla="*/ 1361214 w 4385607"/>
              <a:gd name="connsiteY30" fmla="*/ 3880505 h 4277964"/>
              <a:gd name="connsiteX31" fmla="*/ 1802539 w 4385607"/>
              <a:gd name="connsiteY31" fmla="*/ 3458230 h 4277964"/>
              <a:gd name="connsiteX32" fmla="*/ 1923189 w 4385607"/>
              <a:gd name="connsiteY32" fmla="*/ 3337580 h 4277964"/>
              <a:gd name="connsiteX33" fmla="*/ 2186714 w 4385607"/>
              <a:gd name="connsiteY33" fmla="*/ 3118505 h 4277964"/>
              <a:gd name="connsiteX34" fmla="*/ 2339114 w 4385607"/>
              <a:gd name="connsiteY34" fmla="*/ 3004205 h 4277964"/>
              <a:gd name="connsiteX35" fmla="*/ 2586764 w 4385607"/>
              <a:gd name="connsiteY35" fmla="*/ 2861330 h 4277964"/>
              <a:gd name="connsiteX36" fmla="*/ 2920139 w 4385607"/>
              <a:gd name="connsiteY36" fmla="*/ 2699405 h 4277964"/>
              <a:gd name="connsiteX37" fmla="*/ 3113814 w 4385607"/>
              <a:gd name="connsiteY37" fmla="*/ 2645430 h 4277964"/>
              <a:gd name="connsiteX38" fmla="*/ 3615464 w 4385607"/>
              <a:gd name="connsiteY38" fmla="*/ 2670830 h 4277964"/>
              <a:gd name="connsiteX39" fmla="*/ 3907564 w 4385607"/>
              <a:gd name="connsiteY39" fmla="*/ 2693055 h 4277964"/>
              <a:gd name="connsiteX40" fmla="*/ 4218714 w 4385607"/>
              <a:gd name="connsiteY40" fmla="*/ 2699405 h 4277964"/>
              <a:gd name="connsiteX41" fmla="*/ 4367939 w 4385607"/>
              <a:gd name="connsiteY41" fmla="*/ 2693055 h 4277964"/>
              <a:gd name="connsiteX42" fmla="*/ 4380639 w 4385607"/>
              <a:gd name="connsiteY42" fmla="*/ 2658130 h 4277964"/>
              <a:gd name="connsiteX43" fmla="*/ 4348889 w 4385607"/>
              <a:gd name="connsiteY43" fmla="*/ 2537480 h 4277964"/>
              <a:gd name="connsiteX44" fmla="*/ 4298089 w 4385607"/>
              <a:gd name="connsiteY44" fmla="*/ 2442230 h 4277964"/>
              <a:gd name="connsiteX45" fmla="*/ 4177439 w 4385607"/>
              <a:gd name="connsiteY45" fmla="*/ 2118380 h 4277964"/>
              <a:gd name="connsiteX46" fmla="*/ 4072664 w 4385607"/>
              <a:gd name="connsiteY46" fmla="*/ 1715155 h 4277964"/>
              <a:gd name="connsiteX47" fmla="*/ 4040914 w 4385607"/>
              <a:gd name="connsiteY47" fmla="*/ 1645305 h 4277964"/>
              <a:gd name="connsiteX48" fmla="*/ 3837714 w 4385607"/>
              <a:gd name="connsiteY48" fmla="*/ 1680230 h 4277964"/>
              <a:gd name="connsiteX49" fmla="*/ 3520214 w 4385607"/>
              <a:gd name="connsiteY49" fmla="*/ 1743730 h 4277964"/>
              <a:gd name="connsiteX50" fmla="*/ 3266214 w 4385607"/>
              <a:gd name="connsiteY50" fmla="*/ 1762780 h 4277964"/>
              <a:gd name="connsiteX51" fmla="*/ 2523264 w 4385607"/>
              <a:gd name="connsiteY51" fmla="*/ 1791355 h 4277964"/>
              <a:gd name="connsiteX52" fmla="*/ 2507389 w 4385607"/>
              <a:gd name="connsiteY52" fmla="*/ 1569105 h 4277964"/>
              <a:gd name="connsiteX53" fmla="*/ 2513739 w 4385607"/>
              <a:gd name="connsiteY53" fmla="*/ 1308755 h 4277964"/>
              <a:gd name="connsiteX54" fmla="*/ 2529614 w 4385607"/>
              <a:gd name="connsiteY54" fmla="*/ 1105555 h 4277964"/>
              <a:gd name="connsiteX55" fmla="*/ 2672489 w 4385607"/>
              <a:gd name="connsiteY55" fmla="*/ 1042055 h 4277964"/>
              <a:gd name="connsiteX56" fmla="*/ 2831239 w 4385607"/>
              <a:gd name="connsiteY56" fmla="*/ 949980 h 4277964"/>
              <a:gd name="connsiteX57" fmla="*/ 2751864 w 4385607"/>
              <a:gd name="connsiteY57" fmla="*/ 530880 h 4277964"/>
              <a:gd name="connsiteX0" fmla="*/ 2717800 w 4351543"/>
              <a:gd name="connsiteY0" fmla="*/ 530880 h 4277964"/>
              <a:gd name="connsiteX1" fmla="*/ 2644775 w 4351543"/>
              <a:gd name="connsiteY1" fmla="*/ 181631 h 4277964"/>
              <a:gd name="connsiteX2" fmla="*/ 2552700 w 4351543"/>
              <a:gd name="connsiteY2" fmla="*/ 655 h 4277964"/>
              <a:gd name="connsiteX3" fmla="*/ 1924050 w 4351543"/>
              <a:gd name="connsiteY3" fmla="*/ 127655 h 4277964"/>
              <a:gd name="connsiteX4" fmla="*/ 1536700 w 4351543"/>
              <a:gd name="connsiteY4" fmla="*/ 302280 h 4277964"/>
              <a:gd name="connsiteX5" fmla="*/ 1244600 w 4351543"/>
              <a:gd name="connsiteY5" fmla="*/ 445155 h 4277964"/>
              <a:gd name="connsiteX6" fmla="*/ 869950 w 4351543"/>
              <a:gd name="connsiteY6" fmla="*/ 600730 h 4277964"/>
              <a:gd name="connsiteX7" fmla="*/ 415925 w 4351543"/>
              <a:gd name="connsiteY7" fmla="*/ 781705 h 4277964"/>
              <a:gd name="connsiteX8" fmla="*/ 514350 w 4351543"/>
              <a:gd name="connsiteY8" fmla="*/ 883305 h 4277964"/>
              <a:gd name="connsiteX9" fmla="*/ 809625 w 4351543"/>
              <a:gd name="connsiteY9" fmla="*/ 1315105 h 4277964"/>
              <a:gd name="connsiteX10" fmla="*/ 873125 w 4351543"/>
              <a:gd name="connsiteY10" fmla="*/ 1559580 h 4277964"/>
              <a:gd name="connsiteX11" fmla="*/ 984250 w 4351543"/>
              <a:gd name="connsiteY11" fmla="*/ 1743730 h 4277964"/>
              <a:gd name="connsiteX12" fmla="*/ 1177925 w 4351543"/>
              <a:gd name="connsiteY12" fmla="*/ 1985030 h 4277964"/>
              <a:gd name="connsiteX13" fmla="*/ 1047750 w 4351543"/>
              <a:gd name="connsiteY13" fmla="*/ 2061230 h 4277964"/>
              <a:gd name="connsiteX14" fmla="*/ 952500 w 4351543"/>
              <a:gd name="connsiteY14" fmla="*/ 2099330 h 4277964"/>
              <a:gd name="connsiteX15" fmla="*/ 762000 w 4351543"/>
              <a:gd name="connsiteY15" fmla="*/ 2185055 h 4277964"/>
              <a:gd name="connsiteX16" fmla="*/ 638175 w 4351543"/>
              <a:gd name="connsiteY16" fmla="*/ 2232680 h 4277964"/>
              <a:gd name="connsiteX17" fmla="*/ 571500 w 4351543"/>
              <a:gd name="connsiteY17" fmla="*/ 2280305 h 4277964"/>
              <a:gd name="connsiteX18" fmla="*/ 542925 w 4351543"/>
              <a:gd name="connsiteY18" fmla="*/ 2318405 h 4277964"/>
              <a:gd name="connsiteX19" fmla="*/ 485775 w 4351543"/>
              <a:gd name="connsiteY19" fmla="*/ 2327930 h 4277964"/>
              <a:gd name="connsiteX20" fmla="*/ 161925 w 4351543"/>
              <a:gd name="connsiteY20" fmla="*/ 2346980 h 4277964"/>
              <a:gd name="connsiteX21" fmla="*/ 114300 w 4351543"/>
              <a:gd name="connsiteY21" fmla="*/ 2366030 h 4277964"/>
              <a:gd name="connsiteX22" fmla="*/ 38100 w 4351543"/>
              <a:gd name="connsiteY22" fmla="*/ 2385080 h 4277964"/>
              <a:gd name="connsiteX23" fmla="*/ 28575 w 4351543"/>
              <a:gd name="connsiteY23" fmla="*/ 2451755 h 4277964"/>
              <a:gd name="connsiteX24" fmla="*/ 19050 w 4351543"/>
              <a:gd name="connsiteY24" fmla="*/ 2489855 h 4277964"/>
              <a:gd name="connsiteX25" fmla="*/ 0 w 4351543"/>
              <a:gd name="connsiteY25" fmla="*/ 2626380 h 4277964"/>
              <a:gd name="connsiteX26" fmla="*/ 57150 w 4351543"/>
              <a:gd name="connsiteY26" fmla="*/ 2845455 h 4277964"/>
              <a:gd name="connsiteX27" fmla="*/ 628650 w 4351543"/>
              <a:gd name="connsiteY27" fmla="*/ 3737630 h 4277964"/>
              <a:gd name="connsiteX28" fmla="*/ 962025 w 4351543"/>
              <a:gd name="connsiteY28" fmla="*/ 4232930 h 4277964"/>
              <a:gd name="connsiteX29" fmla="*/ 1009650 w 4351543"/>
              <a:gd name="connsiteY29" fmla="*/ 4261505 h 4277964"/>
              <a:gd name="connsiteX30" fmla="*/ 1327150 w 4351543"/>
              <a:gd name="connsiteY30" fmla="*/ 3880505 h 4277964"/>
              <a:gd name="connsiteX31" fmla="*/ 1768475 w 4351543"/>
              <a:gd name="connsiteY31" fmla="*/ 3458230 h 4277964"/>
              <a:gd name="connsiteX32" fmla="*/ 1889125 w 4351543"/>
              <a:gd name="connsiteY32" fmla="*/ 3337580 h 4277964"/>
              <a:gd name="connsiteX33" fmla="*/ 2152650 w 4351543"/>
              <a:gd name="connsiteY33" fmla="*/ 3118505 h 4277964"/>
              <a:gd name="connsiteX34" fmla="*/ 2305050 w 4351543"/>
              <a:gd name="connsiteY34" fmla="*/ 3004205 h 4277964"/>
              <a:gd name="connsiteX35" fmla="*/ 2552700 w 4351543"/>
              <a:gd name="connsiteY35" fmla="*/ 2861330 h 4277964"/>
              <a:gd name="connsiteX36" fmla="*/ 2886075 w 4351543"/>
              <a:gd name="connsiteY36" fmla="*/ 2699405 h 4277964"/>
              <a:gd name="connsiteX37" fmla="*/ 3079750 w 4351543"/>
              <a:gd name="connsiteY37" fmla="*/ 2645430 h 4277964"/>
              <a:gd name="connsiteX38" fmla="*/ 3581400 w 4351543"/>
              <a:gd name="connsiteY38" fmla="*/ 2670830 h 4277964"/>
              <a:gd name="connsiteX39" fmla="*/ 3873500 w 4351543"/>
              <a:gd name="connsiteY39" fmla="*/ 2693055 h 4277964"/>
              <a:gd name="connsiteX40" fmla="*/ 4184650 w 4351543"/>
              <a:gd name="connsiteY40" fmla="*/ 2699405 h 4277964"/>
              <a:gd name="connsiteX41" fmla="*/ 4333875 w 4351543"/>
              <a:gd name="connsiteY41" fmla="*/ 2693055 h 4277964"/>
              <a:gd name="connsiteX42" fmla="*/ 4346575 w 4351543"/>
              <a:gd name="connsiteY42" fmla="*/ 2658130 h 4277964"/>
              <a:gd name="connsiteX43" fmla="*/ 4314825 w 4351543"/>
              <a:gd name="connsiteY43" fmla="*/ 2537480 h 4277964"/>
              <a:gd name="connsiteX44" fmla="*/ 4264025 w 4351543"/>
              <a:gd name="connsiteY44" fmla="*/ 2442230 h 4277964"/>
              <a:gd name="connsiteX45" fmla="*/ 4143375 w 4351543"/>
              <a:gd name="connsiteY45" fmla="*/ 2118380 h 4277964"/>
              <a:gd name="connsiteX46" fmla="*/ 4038600 w 4351543"/>
              <a:gd name="connsiteY46" fmla="*/ 1715155 h 4277964"/>
              <a:gd name="connsiteX47" fmla="*/ 4006850 w 4351543"/>
              <a:gd name="connsiteY47" fmla="*/ 1645305 h 4277964"/>
              <a:gd name="connsiteX48" fmla="*/ 3803650 w 4351543"/>
              <a:gd name="connsiteY48" fmla="*/ 1680230 h 4277964"/>
              <a:gd name="connsiteX49" fmla="*/ 3486150 w 4351543"/>
              <a:gd name="connsiteY49" fmla="*/ 1743730 h 4277964"/>
              <a:gd name="connsiteX50" fmla="*/ 3232150 w 4351543"/>
              <a:gd name="connsiteY50" fmla="*/ 1762780 h 4277964"/>
              <a:gd name="connsiteX51" fmla="*/ 2489200 w 4351543"/>
              <a:gd name="connsiteY51" fmla="*/ 1791355 h 4277964"/>
              <a:gd name="connsiteX52" fmla="*/ 2473325 w 4351543"/>
              <a:gd name="connsiteY52" fmla="*/ 1569105 h 4277964"/>
              <a:gd name="connsiteX53" fmla="*/ 2479675 w 4351543"/>
              <a:gd name="connsiteY53" fmla="*/ 1308755 h 4277964"/>
              <a:gd name="connsiteX54" fmla="*/ 2495550 w 4351543"/>
              <a:gd name="connsiteY54" fmla="*/ 1105555 h 4277964"/>
              <a:gd name="connsiteX55" fmla="*/ 2638425 w 4351543"/>
              <a:gd name="connsiteY55" fmla="*/ 1042055 h 4277964"/>
              <a:gd name="connsiteX56" fmla="*/ 2797175 w 4351543"/>
              <a:gd name="connsiteY56" fmla="*/ 949980 h 4277964"/>
              <a:gd name="connsiteX57" fmla="*/ 2717800 w 4351543"/>
              <a:gd name="connsiteY57" fmla="*/ 530880 h 4277964"/>
              <a:gd name="connsiteX0" fmla="*/ 2723180 w 4356923"/>
              <a:gd name="connsiteY0" fmla="*/ 530880 h 4277964"/>
              <a:gd name="connsiteX1" fmla="*/ 2650155 w 4356923"/>
              <a:gd name="connsiteY1" fmla="*/ 181631 h 4277964"/>
              <a:gd name="connsiteX2" fmla="*/ 2558080 w 4356923"/>
              <a:gd name="connsiteY2" fmla="*/ 655 h 4277964"/>
              <a:gd name="connsiteX3" fmla="*/ 1929430 w 4356923"/>
              <a:gd name="connsiteY3" fmla="*/ 127655 h 4277964"/>
              <a:gd name="connsiteX4" fmla="*/ 1542080 w 4356923"/>
              <a:gd name="connsiteY4" fmla="*/ 302280 h 4277964"/>
              <a:gd name="connsiteX5" fmla="*/ 1249980 w 4356923"/>
              <a:gd name="connsiteY5" fmla="*/ 445155 h 4277964"/>
              <a:gd name="connsiteX6" fmla="*/ 875330 w 4356923"/>
              <a:gd name="connsiteY6" fmla="*/ 600730 h 4277964"/>
              <a:gd name="connsiteX7" fmla="*/ 421305 w 4356923"/>
              <a:gd name="connsiteY7" fmla="*/ 781705 h 4277964"/>
              <a:gd name="connsiteX8" fmla="*/ 519730 w 4356923"/>
              <a:gd name="connsiteY8" fmla="*/ 883305 h 4277964"/>
              <a:gd name="connsiteX9" fmla="*/ 815005 w 4356923"/>
              <a:gd name="connsiteY9" fmla="*/ 1315105 h 4277964"/>
              <a:gd name="connsiteX10" fmla="*/ 878505 w 4356923"/>
              <a:gd name="connsiteY10" fmla="*/ 1559580 h 4277964"/>
              <a:gd name="connsiteX11" fmla="*/ 989630 w 4356923"/>
              <a:gd name="connsiteY11" fmla="*/ 1743730 h 4277964"/>
              <a:gd name="connsiteX12" fmla="*/ 1183305 w 4356923"/>
              <a:gd name="connsiteY12" fmla="*/ 1985030 h 4277964"/>
              <a:gd name="connsiteX13" fmla="*/ 1053130 w 4356923"/>
              <a:gd name="connsiteY13" fmla="*/ 2061230 h 4277964"/>
              <a:gd name="connsiteX14" fmla="*/ 957880 w 4356923"/>
              <a:gd name="connsiteY14" fmla="*/ 2099330 h 4277964"/>
              <a:gd name="connsiteX15" fmla="*/ 767380 w 4356923"/>
              <a:gd name="connsiteY15" fmla="*/ 2185055 h 4277964"/>
              <a:gd name="connsiteX16" fmla="*/ 643555 w 4356923"/>
              <a:gd name="connsiteY16" fmla="*/ 2232680 h 4277964"/>
              <a:gd name="connsiteX17" fmla="*/ 576880 w 4356923"/>
              <a:gd name="connsiteY17" fmla="*/ 2280305 h 4277964"/>
              <a:gd name="connsiteX18" fmla="*/ 548305 w 4356923"/>
              <a:gd name="connsiteY18" fmla="*/ 2318405 h 4277964"/>
              <a:gd name="connsiteX19" fmla="*/ 491155 w 4356923"/>
              <a:gd name="connsiteY19" fmla="*/ 2327930 h 4277964"/>
              <a:gd name="connsiteX20" fmla="*/ 167305 w 4356923"/>
              <a:gd name="connsiteY20" fmla="*/ 2346980 h 4277964"/>
              <a:gd name="connsiteX21" fmla="*/ 119680 w 4356923"/>
              <a:gd name="connsiteY21" fmla="*/ 2366030 h 4277964"/>
              <a:gd name="connsiteX22" fmla="*/ 43480 w 4356923"/>
              <a:gd name="connsiteY22" fmla="*/ 2385080 h 4277964"/>
              <a:gd name="connsiteX23" fmla="*/ 33955 w 4356923"/>
              <a:gd name="connsiteY23" fmla="*/ 2451755 h 4277964"/>
              <a:gd name="connsiteX24" fmla="*/ 24430 w 4356923"/>
              <a:gd name="connsiteY24" fmla="*/ 2489855 h 4277964"/>
              <a:gd name="connsiteX25" fmla="*/ 5380 w 4356923"/>
              <a:gd name="connsiteY25" fmla="*/ 2626380 h 4277964"/>
              <a:gd name="connsiteX26" fmla="*/ 62530 w 4356923"/>
              <a:gd name="connsiteY26" fmla="*/ 2845455 h 4277964"/>
              <a:gd name="connsiteX27" fmla="*/ 634030 w 4356923"/>
              <a:gd name="connsiteY27" fmla="*/ 3737630 h 4277964"/>
              <a:gd name="connsiteX28" fmla="*/ 967405 w 4356923"/>
              <a:gd name="connsiteY28" fmla="*/ 4232930 h 4277964"/>
              <a:gd name="connsiteX29" fmla="*/ 1015030 w 4356923"/>
              <a:gd name="connsiteY29" fmla="*/ 4261505 h 4277964"/>
              <a:gd name="connsiteX30" fmla="*/ 1332530 w 4356923"/>
              <a:gd name="connsiteY30" fmla="*/ 3880505 h 4277964"/>
              <a:gd name="connsiteX31" fmla="*/ 1773855 w 4356923"/>
              <a:gd name="connsiteY31" fmla="*/ 3458230 h 4277964"/>
              <a:gd name="connsiteX32" fmla="*/ 1894505 w 4356923"/>
              <a:gd name="connsiteY32" fmla="*/ 3337580 h 4277964"/>
              <a:gd name="connsiteX33" fmla="*/ 2158030 w 4356923"/>
              <a:gd name="connsiteY33" fmla="*/ 3118505 h 4277964"/>
              <a:gd name="connsiteX34" fmla="*/ 2310430 w 4356923"/>
              <a:gd name="connsiteY34" fmla="*/ 3004205 h 4277964"/>
              <a:gd name="connsiteX35" fmla="*/ 2558080 w 4356923"/>
              <a:gd name="connsiteY35" fmla="*/ 2861330 h 4277964"/>
              <a:gd name="connsiteX36" fmla="*/ 2891455 w 4356923"/>
              <a:gd name="connsiteY36" fmla="*/ 2699405 h 4277964"/>
              <a:gd name="connsiteX37" fmla="*/ 3085130 w 4356923"/>
              <a:gd name="connsiteY37" fmla="*/ 2645430 h 4277964"/>
              <a:gd name="connsiteX38" fmla="*/ 3586780 w 4356923"/>
              <a:gd name="connsiteY38" fmla="*/ 2670830 h 4277964"/>
              <a:gd name="connsiteX39" fmla="*/ 3878880 w 4356923"/>
              <a:gd name="connsiteY39" fmla="*/ 2693055 h 4277964"/>
              <a:gd name="connsiteX40" fmla="*/ 4190030 w 4356923"/>
              <a:gd name="connsiteY40" fmla="*/ 2699405 h 4277964"/>
              <a:gd name="connsiteX41" fmla="*/ 4339255 w 4356923"/>
              <a:gd name="connsiteY41" fmla="*/ 2693055 h 4277964"/>
              <a:gd name="connsiteX42" fmla="*/ 4351955 w 4356923"/>
              <a:gd name="connsiteY42" fmla="*/ 2658130 h 4277964"/>
              <a:gd name="connsiteX43" fmla="*/ 4320205 w 4356923"/>
              <a:gd name="connsiteY43" fmla="*/ 2537480 h 4277964"/>
              <a:gd name="connsiteX44" fmla="*/ 4269405 w 4356923"/>
              <a:gd name="connsiteY44" fmla="*/ 2442230 h 4277964"/>
              <a:gd name="connsiteX45" fmla="*/ 4148755 w 4356923"/>
              <a:gd name="connsiteY45" fmla="*/ 2118380 h 4277964"/>
              <a:gd name="connsiteX46" fmla="*/ 4043980 w 4356923"/>
              <a:gd name="connsiteY46" fmla="*/ 1715155 h 4277964"/>
              <a:gd name="connsiteX47" fmla="*/ 4012230 w 4356923"/>
              <a:gd name="connsiteY47" fmla="*/ 1645305 h 4277964"/>
              <a:gd name="connsiteX48" fmla="*/ 3809030 w 4356923"/>
              <a:gd name="connsiteY48" fmla="*/ 1680230 h 4277964"/>
              <a:gd name="connsiteX49" fmla="*/ 3491530 w 4356923"/>
              <a:gd name="connsiteY49" fmla="*/ 1743730 h 4277964"/>
              <a:gd name="connsiteX50" fmla="*/ 3237530 w 4356923"/>
              <a:gd name="connsiteY50" fmla="*/ 1762780 h 4277964"/>
              <a:gd name="connsiteX51" fmla="*/ 2494580 w 4356923"/>
              <a:gd name="connsiteY51" fmla="*/ 1791355 h 4277964"/>
              <a:gd name="connsiteX52" fmla="*/ 2478705 w 4356923"/>
              <a:gd name="connsiteY52" fmla="*/ 1569105 h 4277964"/>
              <a:gd name="connsiteX53" fmla="*/ 2485055 w 4356923"/>
              <a:gd name="connsiteY53" fmla="*/ 1308755 h 4277964"/>
              <a:gd name="connsiteX54" fmla="*/ 2500930 w 4356923"/>
              <a:gd name="connsiteY54" fmla="*/ 1105555 h 4277964"/>
              <a:gd name="connsiteX55" fmla="*/ 2643805 w 4356923"/>
              <a:gd name="connsiteY55" fmla="*/ 1042055 h 4277964"/>
              <a:gd name="connsiteX56" fmla="*/ 2802555 w 4356923"/>
              <a:gd name="connsiteY56" fmla="*/ 949980 h 4277964"/>
              <a:gd name="connsiteX57" fmla="*/ 2723180 w 4356923"/>
              <a:gd name="connsiteY57" fmla="*/ 530880 h 4277964"/>
              <a:gd name="connsiteX0" fmla="*/ 2723180 w 4356923"/>
              <a:gd name="connsiteY0" fmla="*/ 530880 h 4277964"/>
              <a:gd name="connsiteX1" fmla="*/ 2650155 w 4356923"/>
              <a:gd name="connsiteY1" fmla="*/ 181631 h 4277964"/>
              <a:gd name="connsiteX2" fmla="*/ 2558080 w 4356923"/>
              <a:gd name="connsiteY2" fmla="*/ 655 h 4277964"/>
              <a:gd name="connsiteX3" fmla="*/ 1929430 w 4356923"/>
              <a:gd name="connsiteY3" fmla="*/ 127655 h 4277964"/>
              <a:gd name="connsiteX4" fmla="*/ 1542080 w 4356923"/>
              <a:gd name="connsiteY4" fmla="*/ 302280 h 4277964"/>
              <a:gd name="connsiteX5" fmla="*/ 1249980 w 4356923"/>
              <a:gd name="connsiteY5" fmla="*/ 445155 h 4277964"/>
              <a:gd name="connsiteX6" fmla="*/ 875330 w 4356923"/>
              <a:gd name="connsiteY6" fmla="*/ 600730 h 4277964"/>
              <a:gd name="connsiteX7" fmla="*/ 421305 w 4356923"/>
              <a:gd name="connsiteY7" fmla="*/ 781705 h 4277964"/>
              <a:gd name="connsiteX8" fmla="*/ 519730 w 4356923"/>
              <a:gd name="connsiteY8" fmla="*/ 883305 h 4277964"/>
              <a:gd name="connsiteX9" fmla="*/ 815005 w 4356923"/>
              <a:gd name="connsiteY9" fmla="*/ 1315105 h 4277964"/>
              <a:gd name="connsiteX10" fmla="*/ 878505 w 4356923"/>
              <a:gd name="connsiteY10" fmla="*/ 1559580 h 4277964"/>
              <a:gd name="connsiteX11" fmla="*/ 989630 w 4356923"/>
              <a:gd name="connsiteY11" fmla="*/ 1743730 h 4277964"/>
              <a:gd name="connsiteX12" fmla="*/ 1183305 w 4356923"/>
              <a:gd name="connsiteY12" fmla="*/ 1985030 h 4277964"/>
              <a:gd name="connsiteX13" fmla="*/ 1053130 w 4356923"/>
              <a:gd name="connsiteY13" fmla="*/ 2061230 h 4277964"/>
              <a:gd name="connsiteX14" fmla="*/ 957880 w 4356923"/>
              <a:gd name="connsiteY14" fmla="*/ 2099330 h 4277964"/>
              <a:gd name="connsiteX15" fmla="*/ 767380 w 4356923"/>
              <a:gd name="connsiteY15" fmla="*/ 2185055 h 4277964"/>
              <a:gd name="connsiteX16" fmla="*/ 643555 w 4356923"/>
              <a:gd name="connsiteY16" fmla="*/ 2232680 h 4277964"/>
              <a:gd name="connsiteX17" fmla="*/ 576880 w 4356923"/>
              <a:gd name="connsiteY17" fmla="*/ 2280305 h 4277964"/>
              <a:gd name="connsiteX18" fmla="*/ 548305 w 4356923"/>
              <a:gd name="connsiteY18" fmla="*/ 2318405 h 4277964"/>
              <a:gd name="connsiteX19" fmla="*/ 491155 w 4356923"/>
              <a:gd name="connsiteY19" fmla="*/ 2327930 h 4277964"/>
              <a:gd name="connsiteX20" fmla="*/ 167305 w 4356923"/>
              <a:gd name="connsiteY20" fmla="*/ 2346980 h 4277964"/>
              <a:gd name="connsiteX21" fmla="*/ 119680 w 4356923"/>
              <a:gd name="connsiteY21" fmla="*/ 2366030 h 4277964"/>
              <a:gd name="connsiteX22" fmla="*/ 43480 w 4356923"/>
              <a:gd name="connsiteY22" fmla="*/ 2385080 h 4277964"/>
              <a:gd name="connsiteX23" fmla="*/ 33955 w 4356923"/>
              <a:gd name="connsiteY23" fmla="*/ 2451755 h 4277964"/>
              <a:gd name="connsiteX24" fmla="*/ 24430 w 4356923"/>
              <a:gd name="connsiteY24" fmla="*/ 2489855 h 4277964"/>
              <a:gd name="connsiteX25" fmla="*/ 5380 w 4356923"/>
              <a:gd name="connsiteY25" fmla="*/ 2626380 h 4277964"/>
              <a:gd name="connsiteX26" fmla="*/ 62530 w 4356923"/>
              <a:gd name="connsiteY26" fmla="*/ 2845455 h 4277964"/>
              <a:gd name="connsiteX27" fmla="*/ 634030 w 4356923"/>
              <a:gd name="connsiteY27" fmla="*/ 3737630 h 4277964"/>
              <a:gd name="connsiteX28" fmla="*/ 967405 w 4356923"/>
              <a:gd name="connsiteY28" fmla="*/ 4232930 h 4277964"/>
              <a:gd name="connsiteX29" fmla="*/ 1015030 w 4356923"/>
              <a:gd name="connsiteY29" fmla="*/ 4261505 h 4277964"/>
              <a:gd name="connsiteX30" fmla="*/ 1332530 w 4356923"/>
              <a:gd name="connsiteY30" fmla="*/ 3880505 h 4277964"/>
              <a:gd name="connsiteX31" fmla="*/ 1773855 w 4356923"/>
              <a:gd name="connsiteY31" fmla="*/ 3458230 h 4277964"/>
              <a:gd name="connsiteX32" fmla="*/ 1894505 w 4356923"/>
              <a:gd name="connsiteY32" fmla="*/ 3337580 h 4277964"/>
              <a:gd name="connsiteX33" fmla="*/ 2158030 w 4356923"/>
              <a:gd name="connsiteY33" fmla="*/ 3118505 h 4277964"/>
              <a:gd name="connsiteX34" fmla="*/ 2310430 w 4356923"/>
              <a:gd name="connsiteY34" fmla="*/ 3004205 h 4277964"/>
              <a:gd name="connsiteX35" fmla="*/ 2558080 w 4356923"/>
              <a:gd name="connsiteY35" fmla="*/ 2861330 h 4277964"/>
              <a:gd name="connsiteX36" fmla="*/ 2891455 w 4356923"/>
              <a:gd name="connsiteY36" fmla="*/ 2699405 h 4277964"/>
              <a:gd name="connsiteX37" fmla="*/ 3085130 w 4356923"/>
              <a:gd name="connsiteY37" fmla="*/ 2645430 h 4277964"/>
              <a:gd name="connsiteX38" fmla="*/ 3586780 w 4356923"/>
              <a:gd name="connsiteY38" fmla="*/ 2670830 h 4277964"/>
              <a:gd name="connsiteX39" fmla="*/ 3878880 w 4356923"/>
              <a:gd name="connsiteY39" fmla="*/ 2693055 h 4277964"/>
              <a:gd name="connsiteX40" fmla="*/ 4190030 w 4356923"/>
              <a:gd name="connsiteY40" fmla="*/ 2699405 h 4277964"/>
              <a:gd name="connsiteX41" fmla="*/ 4339255 w 4356923"/>
              <a:gd name="connsiteY41" fmla="*/ 2693055 h 4277964"/>
              <a:gd name="connsiteX42" fmla="*/ 4351955 w 4356923"/>
              <a:gd name="connsiteY42" fmla="*/ 2658130 h 4277964"/>
              <a:gd name="connsiteX43" fmla="*/ 4320205 w 4356923"/>
              <a:gd name="connsiteY43" fmla="*/ 2537480 h 4277964"/>
              <a:gd name="connsiteX44" fmla="*/ 4269405 w 4356923"/>
              <a:gd name="connsiteY44" fmla="*/ 2442230 h 4277964"/>
              <a:gd name="connsiteX45" fmla="*/ 4148755 w 4356923"/>
              <a:gd name="connsiteY45" fmla="*/ 2118380 h 4277964"/>
              <a:gd name="connsiteX46" fmla="*/ 4043980 w 4356923"/>
              <a:gd name="connsiteY46" fmla="*/ 1715155 h 4277964"/>
              <a:gd name="connsiteX47" fmla="*/ 4012230 w 4356923"/>
              <a:gd name="connsiteY47" fmla="*/ 1645305 h 4277964"/>
              <a:gd name="connsiteX48" fmla="*/ 3809030 w 4356923"/>
              <a:gd name="connsiteY48" fmla="*/ 1680230 h 4277964"/>
              <a:gd name="connsiteX49" fmla="*/ 3491530 w 4356923"/>
              <a:gd name="connsiteY49" fmla="*/ 1743730 h 4277964"/>
              <a:gd name="connsiteX50" fmla="*/ 3237530 w 4356923"/>
              <a:gd name="connsiteY50" fmla="*/ 1762780 h 4277964"/>
              <a:gd name="connsiteX51" fmla="*/ 2494580 w 4356923"/>
              <a:gd name="connsiteY51" fmla="*/ 1791355 h 4277964"/>
              <a:gd name="connsiteX52" fmla="*/ 2478705 w 4356923"/>
              <a:gd name="connsiteY52" fmla="*/ 1569105 h 4277964"/>
              <a:gd name="connsiteX53" fmla="*/ 2485055 w 4356923"/>
              <a:gd name="connsiteY53" fmla="*/ 1308755 h 4277964"/>
              <a:gd name="connsiteX54" fmla="*/ 2500930 w 4356923"/>
              <a:gd name="connsiteY54" fmla="*/ 1105555 h 4277964"/>
              <a:gd name="connsiteX55" fmla="*/ 2643805 w 4356923"/>
              <a:gd name="connsiteY55" fmla="*/ 1042055 h 4277964"/>
              <a:gd name="connsiteX56" fmla="*/ 2802555 w 4356923"/>
              <a:gd name="connsiteY56" fmla="*/ 949980 h 4277964"/>
              <a:gd name="connsiteX57" fmla="*/ 2723180 w 4356923"/>
              <a:gd name="connsiteY57" fmla="*/ 530880 h 4277964"/>
              <a:gd name="connsiteX0" fmla="*/ 2726751 w 4360494"/>
              <a:gd name="connsiteY0" fmla="*/ 530880 h 4277964"/>
              <a:gd name="connsiteX1" fmla="*/ 2653726 w 4360494"/>
              <a:gd name="connsiteY1" fmla="*/ 181631 h 4277964"/>
              <a:gd name="connsiteX2" fmla="*/ 2561651 w 4360494"/>
              <a:gd name="connsiteY2" fmla="*/ 655 h 4277964"/>
              <a:gd name="connsiteX3" fmla="*/ 1933001 w 4360494"/>
              <a:gd name="connsiteY3" fmla="*/ 127655 h 4277964"/>
              <a:gd name="connsiteX4" fmla="*/ 1545651 w 4360494"/>
              <a:gd name="connsiteY4" fmla="*/ 302280 h 4277964"/>
              <a:gd name="connsiteX5" fmla="*/ 1253551 w 4360494"/>
              <a:gd name="connsiteY5" fmla="*/ 445155 h 4277964"/>
              <a:gd name="connsiteX6" fmla="*/ 878901 w 4360494"/>
              <a:gd name="connsiteY6" fmla="*/ 600730 h 4277964"/>
              <a:gd name="connsiteX7" fmla="*/ 424876 w 4360494"/>
              <a:gd name="connsiteY7" fmla="*/ 781705 h 4277964"/>
              <a:gd name="connsiteX8" fmla="*/ 523301 w 4360494"/>
              <a:gd name="connsiteY8" fmla="*/ 883305 h 4277964"/>
              <a:gd name="connsiteX9" fmla="*/ 818576 w 4360494"/>
              <a:gd name="connsiteY9" fmla="*/ 1315105 h 4277964"/>
              <a:gd name="connsiteX10" fmla="*/ 882076 w 4360494"/>
              <a:gd name="connsiteY10" fmla="*/ 1559580 h 4277964"/>
              <a:gd name="connsiteX11" fmla="*/ 993201 w 4360494"/>
              <a:gd name="connsiteY11" fmla="*/ 1743730 h 4277964"/>
              <a:gd name="connsiteX12" fmla="*/ 1186876 w 4360494"/>
              <a:gd name="connsiteY12" fmla="*/ 1985030 h 4277964"/>
              <a:gd name="connsiteX13" fmla="*/ 1056701 w 4360494"/>
              <a:gd name="connsiteY13" fmla="*/ 2061230 h 4277964"/>
              <a:gd name="connsiteX14" fmla="*/ 961451 w 4360494"/>
              <a:gd name="connsiteY14" fmla="*/ 2099330 h 4277964"/>
              <a:gd name="connsiteX15" fmla="*/ 770951 w 4360494"/>
              <a:gd name="connsiteY15" fmla="*/ 2185055 h 4277964"/>
              <a:gd name="connsiteX16" fmla="*/ 647126 w 4360494"/>
              <a:gd name="connsiteY16" fmla="*/ 2232680 h 4277964"/>
              <a:gd name="connsiteX17" fmla="*/ 580451 w 4360494"/>
              <a:gd name="connsiteY17" fmla="*/ 2280305 h 4277964"/>
              <a:gd name="connsiteX18" fmla="*/ 551876 w 4360494"/>
              <a:gd name="connsiteY18" fmla="*/ 2318405 h 4277964"/>
              <a:gd name="connsiteX19" fmla="*/ 494726 w 4360494"/>
              <a:gd name="connsiteY19" fmla="*/ 2327930 h 4277964"/>
              <a:gd name="connsiteX20" fmla="*/ 170876 w 4360494"/>
              <a:gd name="connsiteY20" fmla="*/ 2346980 h 4277964"/>
              <a:gd name="connsiteX21" fmla="*/ 123251 w 4360494"/>
              <a:gd name="connsiteY21" fmla="*/ 2366030 h 4277964"/>
              <a:gd name="connsiteX22" fmla="*/ 47051 w 4360494"/>
              <a:gd name="connsiteY22" fmla="*/ 2385080 h 4277964"/>
              <a:gd name="connsiteX23" fmla="*/ 37526 w 4360494"/>
              <a:gd name="connsiteY23" fmla="*/ 2451755 h 4277964"/>
              <a:gd name="connsiteX24" fmla="*/ 8951 w 4360494"/>
              <a:gd name="connsiteY24" fmla="*/ 2626380 h 4277964"/>
              <a:gd name="connsiteX25" fmla="*/ 66101 w 4360494"/>
              <a:gd name="connsiteY25" fmla="*/ 2845455 h 4277964"/>
              <a:gd name="connsiteX26" fmla="*/ 637601 w 4360494"/>
              <a:gd name="connsiteY26" fmla="*/ 3737630 h 4277964"/>
              <a:gd name="connsiteX27" fmla="*/ 970976 w 4360494"/>
              <a:gd name="connsiteY27" fmla="*/ 4232930 h 4277964"/>
              <a:gd name="connsiteX28" fmla="*/ 1018601 w 4360494"/>
              <a:gd name="connsiteY28" fmla="*/ 4261505 h 4277964"/>
              <a:gd name="connsiteX29" fmla="*/ 1336101 w 4360494"/>
              <a:gd name="connsiteY29" fmla="*/ 3880505 h 4277964"/>
              <a:gd name="connsiteX30" fmla="*/ 1777426 w 4360494"/>
              <a:gd name="connsiteY30" fmla="*/ 3458230 h 4277964"/>
              <a:gd name="connsiteX31" fmla="*/ 1898076 w 4360494"/>
              <a:gd name="connsiteY31" fmla="*/ 3337580 h 4277964"/>
              <a:gd name="connsiteX32" fmla="*/ 2161601 w 4360494"/>
              <a:gd name="connsiteY32" fmla="*/ 3118505 h 4277964"/>
              <a:gd name="connsiteX33" fmla="*/ 2314001 w 4360494"/>
              <a:gd name="connsiteY33" fmla="*/ 3004205 h 4277964"/>
              <a:gd name="connsiteX34" fmla="*/ 2561651 w 4360494"/>
              <a:gd name="connsiteY34" fmla="*/ 2861330 h 4277964"/>
              <a:gd name="connsiteX35" fmla="*/ 2895026 w 4360494"/>
              <a:gd name="connsiteY35" fmla="*/ 2699405 h 4277964"/>
              <a:gd name="connsiteX36" fmla="*/ 3088701 w 4360494"/>
              <a:gd name="connsiteY36" fmla="*/ 2645430 h 4277964"/>
              <a:gd name="connsiteX37" fmla="*/ 3590351 w 4360494"/>
              <a:gd name="connsiteY37" fmla="*/ 2670830 h 4277964"/>
              <a:gd name="connsiteX38" fmla="*/ 3882451 w 4360494"/>
              <a:gd name="connsiteY38" fmla="*/ 2693055 h 4277964"/>
              <a:gd name="connsiteX39" fmla="*/ 4193601 w 4360494"/>
              <a:gd name="connsiteY39" fmla="*/ 2699405 h 4277964"/>
              <a:gd name="connsiteX40" fmla="*/ 4342826 w 4360494"/>
              <a:gd name="connsiteY40" fmla="*/ 2693055 h 4277964"/>
              <a:gd name="connsiteX41" fmla="*/ 4355526 w 4360494"/>
              <a:gd name="connsiteY41" fmla="*/ 2658130 h 4277964"/>
              <a:gd name="connsiteX42" fmla="*/ 4323776 w 4360494"/>
              <a:gd name="connsiteY42" fmla="*/ 2537480 h 4277964"/>
              <a:gd name="connsiteX43" fmla="*/ 4272976 w 4360494"/>
              <a:gd name="connsiteY43" fmla="*/ 2442230 h 4277964"/>
              <a:gd name="connsiteX44" fmla="*/ 4152326 w 4360494"/>
              <a:gd name="connsiteY44" fmla="*/ 2118380 h 4277964"/>
              <a:gd name="connsiteX45" fmla="*/ 4047551 w 4360494"/>
              <a:gd name="connsiteY45" fmla="*/ 1715155 h 4277964"/>
              <a:gd name="connsiteX46" fmla="*/ 4015801 w 4360494"/>
              <a:gd name="connsiteY46" fmla="*/ 1645305 h 4277964"/>
              <a:gd name="connsiteX47" fmla="*/ 3812601 w 4360494"/>
              <a:gd name="connsiteY47" fmla="*/ 1680230 h 4277964"/>
              <a:gd name="connsiteX48" fmla="*/ 3495101 w 4360494"/>
              <a:gd name="connsiteY48" fmla="*/ 1743730 h 4277964"/>
              <a:gd name="connsiteX49" fmla="*/ 3241101 w 4360494"/>
              <a:gd name="connsiteY49" fmla="*/ 1762780 h 4277964"/>
              <a:gd name="connsiteX50" fmla="*/ 2498151 w 4360494"/>
              <a:gd name="connsiteY50" fmla="*/ 1791355 h 4277964"/>
              <a:gd name="connsiteX51" fmla="*/ 2482276 w 4360494"/>
              <a:gd name="connsiteY51" fmla="*/ 1569105 h 4277964"/>
              <a:gd name="connsiteX52" fmla="*/ 2488626 w 4360494"/>
              <a:gd name="connsiteY52" fmla="*/ 1308755 h 4277964"/>
              <a:gd name="connsiteX53" fmla="*/ 2504501 w 4360494"/>
              <a:gd name="connsiteY53" fmla="*/ 1105555 h 4277964"/>
              <a:gd name="connsiteX54" fmla="*/ 2647376 w 4360494"/>
              <a:gd name="connsiteY54" fmla="*/ 1042055 h 4277964"/>
              <a:gd name="connsiteX55" fmla="*/ 2806126 w 4360494"/>
              <a:gd name="connsiteY55" fmla="*/ 949980 h 4277964"/>
              <a:gd name="connsiteX56" fmla="*/ 2726751 w 4360494"/>
              <a:gd name="connsiteY56" fmla="*/ 530880 h 4277964"/>
              <a:gd name="connsiteX0" fmla="*/ 2718323 w 4352066"/>
              <a:gd name="connsiteY0" fmla="*/ 530880 h 4277964"/>
              <a:gd name="connsiteX1" fmla="*/ 2645298 w 4352066"/>
              <a:gd name="connsiteY1" fmla="*/ 181631 h 4277964"/>
              <a:gd name="connsiteX2" fmla="*/ 2553223 w 4352066"/>
              <a:gd name="connsiteY2" fmla="*/ 655 h 4277964"/>
              <a:gd name="connsiteX3" fmla="*/ 1924573 w 4352066"/>
              <a:gd name="connsiteY3" fmla="*/ 127655 h 4277964"/>
              <a:gd name="connsiteX4" fmla="*/ 1537223 w 4352066"/>
              <a:gd name="connsiteY4" fmla="*/ 302280 h 4277964"/>
              <a:gd name="connsiteX5" fmla="*/ 1245123 w 4352066"/>
              <a:gd name="connsiteY5" fmla="*/ 445155 h 4277964"/>
              <a:gd name="connsiteX6" fmla="*/ 870473 w 4352066"/>
              <a:gd name="connsiteY6" fmla="*/ 600730 h 4277964"/>
              <a:gd name="connsiteX7" fmla="*/ 416448 w 4352066"/>
              <a:gd name="connsiteY7" fmla="*/ 781705 h 4277964"/>
              <a:gd name="connsiteX8" fmla="*/ 514873 w 4352066"/>
              <a:gd name="connsiteY8" fmla="*/ 883305 h 4277964"/>
              <a:gd name="connsiteX9" fmla="*/ 810148 w 4352066"/>
              <a:gd name="connsiteY9" fmla="*/ 1315105 h 4277964"/>
              <a:gd name="connsiteX10" fmla="*/ 873648 w 4352066"/>
              <a:gd name="connsiteY10" fmla="*/ 1559580 h 4277964"/>
              <a:gd name="connsiteX11" fmla="*/ 984773 w 4352066"/>
              <a:gd name="connsiteY11" fmla="*/ 1743730 h 4277964"/>
              <a:gd name="connsiteX12" fmla="*/ 1178448 w 4352066"/>
              <a:gd name="connsiteY12" fmla="*/ 1985030 h 4277964"/>
              <a:gd name="connsiteX13" fmla="*/ 1048273 w 4352066"/>
              <a:gd name="connsiteY13" fmla="*/ 2061230 h 4277964"/>
              <a:gd name="connsiteX14" fmla="*/ 953023 w 4352066"/>
              <a:gd name="connsiteY14" fmla="*/ 2099330 h 4277964"/>
              <a:gd name="connsiteX15" fmla="*/ 762523 w 4352066"/>
              <a:gd name="connsiteY15" fmla="*/ 2185055 h 4277964"/>
              <a:gd name="connsiteX16" fmla="*/ 638698 w 4352066"/>
              <a:gd name="connsiteY16" fmla="*/ 2232680 h 4277964"/>
              <a:gd name="connsiteX17" fmla="*/ 572023 w 4352066"/>
              <a:gd name="connsiteY17" fmla="*/ 2280305 h 4277964"/>
              <a:gd name="connsiteX18" fmla="*/ 543448 w 4352066"/>
              <a:gd name="connsiteY18" fmla="*/ 2318405 h 4277964"/>
              <a:gd name="connsiteX19" fmla="*/ 486298 w 4352066"/>
              <a:gd name="connsiteY19" fmla="*/ 2327930 h 4277964"/>
              <a:gd name="connsiteX20" fmla="*/ 162448 w 4352066"/>
              <a:gd name="connsiteY20" fmla="*/ 2346980 h 4277964"/>
              <a:gd name="connsiteX21" fmla="*/ 114823 w 4352066"/>
              <a:gd name="connsiteY21" fmla="*/ 2366030 h 4277964"/>
              <a:gd name="connsiteX22" fmla="*/ 38623 w 4352066"/>
              <a:gd name="connsiteY22" fmla="*/ 2385080 h 4277964"/>
              <a:gd name="connsiteX23" fmla="*/ 29098 w 4352066"/>
              <a:gd name="connsiteY23" fmla="*/ 2451755 h 4277964"/>
              <a:gd name="connsiteX24" fmla="*/ 16398 w 4352066"/>
              <a:gd name="connsiteY24" fmla="*/ 2626380 h 4277964"/>
              <a:gd name="connsiteX25" fmla="*/ 57673 w 4352066"/>
              <a:gd name="connsiteY25" fmla="*/ 2845455 h 4277964"/>
              <a:gd name="connsiteX26" fmla="*/ 629173 w 4352066"/>
              <a:gd name="connsiteY26" fmla="*/ 3737630 h 4277964"/>
              <a:gd name="connsiteX27" fmla="*/ 962548 w 4352066"/>
              <a:gd name="connsiteY27" fmla="*/ 4232930 h 4277964"/>
              <a:gd name="connsiteX28" fmla="*/ 1010173 w 4352066"/>
              <a:gd name="connsiteY28" fmla="*/ 4261505 h 4277964"/>
              <a:gd name="connsiteX29" fmla="*/ 1327673 w 4352066"/>
              <a:gd name="connsiteY29" fmla="*/ 3880505 h 4277964"/>
              <a:gd name="connsiteX30" fmla="*/ 1768998 w 4352066"/>
              <a:gd name="connsiteY30" fmla="*/ 3458230 h 4277964"/>
              <a:gd name="connsiteX31" fmla="*/ 1889648 w 4352066"/>
              <a:gd name="connsiteY31" fmla="*/ 3337580 h 4277964"/>
              <a:gd name="connsiteX32" fmla="*/ 2153173 w 4352066"/>
              <a:gd name="connsiteY32" fmla="*/ 3118505 h 4277964"/>
              <a:gd name="connsiteX33" fmla="*/ 2305573 w 4352066"/>
              <a:gd name="connsiteY33" fmla="*/ 3004205 h 4277964"/>
              <a:gd name="connsiteX34" fmla="*/ 2553223 w 4352066"/>
              <a:gd name="connsiteY34" fmla="*/ 2861330 h 4277964"/>
              <a:gd name="connsiteX35" fmla="*/ 2886598 w 4352066"/>
              <a:gd name="connsiteY35" fmla="*/ 2699405 h 4277964"/>
              <a:gd name="connsiteX36" fmla="*/ 3080273 w 4352066"/>
              <a:gd name="connsiteY36" fmla="*/ 2645430 h 4277964"/>
              <a:gd name="connsiteX37" fmla="*/ 3581923 w 4352066"/>
              <a:gd name="connsiteY37" fmla="*/ 2670830 h 4277964"/>
              <a:gd name="connsiteX38" fmla="*/ 3874023 w 4352066"/>
              <a:gd name="connsiteY38" fmla="*/ 2693055 h 4277964"/>
              <a:gd name="connsiteX39" fmla="*/ 4185173 w 4352066"/>
              <a:gd name="connsiteY39" fmla="*/ 2699405 h 4277964"/>
              <a:gd name="connsiteX40" fmla="*/ 4334398 w 4352066"/>
              <a:gd name="connsiteY40" fmla="*/ 2693055 h 4277964"/>
              <a:gd name="connsiteX41" fmla="*/ 4347098 w 4352066"/>
              <a:gd name="connsiteY41" fmla="*/ 2658130 h 4277964"/>
              <a:gd name="connsiteX42" fmla="*/ 4315348 w 4352066"/>
              <a:gd name="connsiteY42" fmla="*/ 2537480 h 4277964"/>
              <a:gd name="connsiteX43" fmla="*/ 4264548 w 4352066"/>
              <a:gd name="connsiteY43" fmla="*/ 2442230 h 4277964"/>
              <a:gd name="connsiteX44" fmla="*/ 4143898 w 4352066"/>
              <a:gd name="connsiteY44" fmla="*/ 2118380 h 4277964"/>
              <a:gd name="connsiteX45" fmla="*/ 4039123 w 4352066"/>
              <a:gd name="connsiteY45" fmla="*/ 1715155 h 4277964"/>
              <a:gd name="connsiteX46" fmla="*/ 4007373 w 4352066"/>
              <a:gd name="connsiteY46" fmla="*/ 1645305 h 4277964"/>
              <a:gd name="connsiteX47" fmla="*/ 3804173 w 4352066"/>
              <a:gd name="connsiteY47" fmla="*/ 1680230 h 4277964"/>
              <a:gd name="connsiteX48" fmla="*/ 3486673 w 4352066"/>
              <a:gd name="connsiteY48" fmla="*/ 1743730 h 4277964"/>
              <a:gd name="connsiteX49" fmla="*/ 3232673 w 4352066"/>
              <a:gd name="connsiteY49" fmla="*/ 1762780 h 4277964"/>
              <a:gd name="connsiteX50" fmla="*/ 2489723 w 4352066"/>
              <a:gd name="connsiteY50" fmla="*/ 1791355 h 4277964"/>
              <a:gd name="connsiteX51" fmla="*/ 2473848 w 4352066"/>
              <a:gd name="connsiteY51" fmla="*/ 1569105 h 4277964"/>
              <a:gd name="connsiteX52" fmla="*/ 2480198 w 4352066"/>
              <a:gd name="connsiteY52" fmla="*/ 1308755 h 4277964"/>
              <a:gd name="connsiteX53" fmla="*/ 2496073 w 4352066"/>
              <a:gd name="connsiteY53" fmla="*/ 1105555 h 4277964"/>
              <a:gd name="connsiteX54" fmla="*/ 2638948 w 4352066"/>
              <a:gd name="connsiteY54" fmla="*/ 1042055 h 4277964"/>
              <a:gd name="connsiteX55" fmla="*/ 2797698 w 4352066"/>
              <a:gd name="connsiteY55" fmla="*/ 949980 h 4277964"/>
              <a:gd name="connsiteX56" fmla="*/ 2718323 w 4352066"/>
              <a:gd name="connsiteY56" fmla="*/ 530880 h 4277964"/>
              <a:gd name="connsiteX0" fmla="*/ 2713064 w 4346807"/>
              <a:gd name="connsiteY0" fmla="*/ 530880 h 4277964"/>
              <a:gd name="connsiteX1" fmla="*/ 2640039 w 4346807"/>
              <a:gd name="connsiteY1" fmla="*/ 181631 h 4277964"/>
              <a:gd name="connsiteX2" fmla="*/ 2547964 w 4346807"/>
              <a:gd name="connsiteY2" fmla="*/ 655 h 4277964"/>
              <a:gd name="connsiteX3" fmla="*/ 1919314 w 4346807"/>
              <a:gd name="connsiteY3" fmla="*/ 127655 h 4277964"/>
              <a:gd name="connsiteX4" fmla="*/ 1531964 w 4346807"/>
              <a:gd name="connsiteY4" fmla="*/ 302280 h 4277964"/>
              <a:gd name="connsiteX5" fmla="*/ 1239864 w 4346807"/>
              <a:gd name="connsiteY5" fmla="*/ 445155 h 4277964"/>
              <a:gd name="connsiteX6" fmla="*/ 865214 w 4346807"/>
              <a:gd name="connsiteY6" fmla="*/ 600730 h 4277964"/>
              <a:gd name="connsiteX7" fmla="*/ 411189 w 4346807"/>
              <a:gd name="connsiteY7" fmla="*/ 781705 h 4277964"/>
              <a:gd name="connsiteX8" fmla="*/ 509614 w 4346807"/>
              <a:gd name="connsiteY8" fmla="*/ 883305 h 4277964"/>
              <a:gd name="connsiteX9" fmla="*/ 804889 w 4346807"/>
              <a:gd name="connsiteY9" fmla="*/ 1315105 h 4277964"/>
              <a:gd name="connsiteX10" fmla="*/ 868389 w 4346807"/>
              <a:gd name="connsiteY10" fmla="*/ 1559580 h 4277964"/>
              <a:gd name="connsiteX11" fmla="*/ 979514 w 4346807"/>
              <a:gd name="connsiteY11" fmla="*/ 1743730 h 4277964"/>
              <a:gd name="connsiteX12" fmla="*/ 1173189 w 4346807"/>
              <a:gd name="connsiteY12" fmla="*/ 1985030 h 4277964"/>
              <a:gd name="connsiteX13" fmla="*/ 1043014 w 4346807"/>
              <a:gd name="connsiteY13" fmla="*/ 2061230 h 4277964"/>
              <a:gd name="connsiteX14" fmla="*/ 947764 w 4346807"/>
              <a:gd name="connsiteY14" fmla="*/ 2099330 h 4277964"/>
              <a:gd name="connsiteX15" fmla="*/ 757264 w 4346807"/>
              <a:gd name="connsiteY15" fmla="*/ 2185055 h 4277964"/>
              <a:gd name="connsiteX16" fmla="*/ 633439 w 4346807"/>
              <a:gd name="connsiteY16" fmla="*/ 2232680 h 4277964"/>
              <a:gd name="connsiteX17" fmla="*/ 566764 w 4346807"/>
              <a:gd name="connsiteY17" fmla="*/ 2280305 h 4277964"/>
              <a:gd name="connsiteX18" fmla="*/ 538189 w 4346807"/>
              <a:gd name="connsiteY18" fmla="*/ 2318405 h 4277964"/>
              <a:gd name="connsiteX19" fmla="*/ 481039 w 4346807"/>
              <a:gd name="connsiteY19" fmla="*/ 2327930 h 4277964"/>
              <a:gd name="connsiteX20" fmla="*/ 157189 w 4346807"/>
              <a:gd name="connsiteY20" fmla="*/ 2346980 h 4277964"/>
              <a:gd name="connsiteX21" fmla="*/ 109564 w 4346807"/>
              <a:gd name="connsiteY21" fmla="*/ 2366030 h 4277964"/>
              <a:gd name="connsiteX22" fmla="*/ 33364 w 4346807"/>
              <a:gd name="connsiteY22" fmla="*/ 2385080 h 4277964"/>
              <a:gd name="connsiteX23" fmla="*/ 23839 w 4346807"/>
              <a:gd name="connsiteY23" fmla="*/ 2451755 h 4277964"/>
              <a:gd name="connsiteX24" fmla="*/ 11139 w 4346807"/>
              <a:gd name="connsiteY24" fmla="*/ 2626380 h 4277964"/>
              <a:gd name="connsiteX25" fmla="*/ 61939 w 4346807"/>
              <a:gd name="connsiteY25" fmla="*/ 2845455 h 4277964"/>
              <a:gd name="connsiteX26" fmla="*/ 623914 w 4346807"/>
              <a:gd name="connsiteY26" fmla="*/ 3737630 h 4277964"/>
              <a:gd name="connsiteX27" fmla="*/ 957289 w 4346807"/>
              <a:gd name="connsiteY27" fmla="*/ 4232930 h 4277964"/>
              <a:gd name="connsiteX28" fmla="*/ 1004914 w 4346807"/>
              <a:gd name="connsiteY28" fmla="*/ 4261505 h 4277964"/>
              <a:gd name="connsiteX29" fmla="*/ 1322414 w 4346807"/>
              <a:gd name="connsiteY29" fmla="*/ 3880505 h 4277964"/>
              <a:gd name="connsiteX30" fmla="*/ 1763739 w 4346807"/>
              <a:gd name="connsiteY30" fmla="*/ 3458230 h 4277964"/>
              <a:gd name="connsiteX31" fmla="*/ 1884389 w 4346807"/>
              <a:gd name="connsiteY31" fmla="*/ 3337580 h 4277964"/>
              <a:gd name="connsiteX32" fmla="*/ 2147914 w 4346807"/>
              <a:gd name="connsiteY32" fmla="*/ 3118505 h 4277964"/>
              <a:gd name="connsiteX33" fmla="*/ 2300314 w 4346807"/>
              <a:gd name="connsiteY33" fmla="*/ 3004205 h 4277964"/>
              <a:gd name="connsiteX34" fmla="*/ 2547964 w 4346807"/>
              <a:gd name="connsiteY34" fmla="*/ 2861330 h 4277964"/>
              <a:gd name="connsiteX35" fmla="*/ 2881339 w 4346807"/>
              <a:gd name="connsiteY35" fmla="*/ 2699405 h 4277964"/>
              <a:gd name="connsiteX36" fmla="*/ 3075014 w 4346807"/>
              <a:gd name="connsiteY36" fmla="*/ 2645430 h 4277964"/>
              <a:gd name="connsiteX37" fmla="*/ 3576664 w 4346807"/>
              <a:gd name="connsiteY37" fmla="*/ 2670830 h 4277964"/>
              <a:gd name="connsiteX38" fmla="*/ 3868764 w 4346807"/>
              <a:gd name="connsiteY38" fmla="*/ 2693055 h 4277964"/>
              <a:gd name="connsiteX39" fmla="*/ 4179914 w 4346807"/>
              <a:gd name="connsiteY39" fmla="*/ 2699405 h 4277964"/>
              <a:gd name="connsiteX40" fmla="*/ 4329139 w 4346807"/>
              <a:gd name="connsiteY40" fmla="*/ 2693055 h 4277964"/>
              <a:gd name="connsiteX41" fmla="*/ 4341839 w 4346807"/>
              <a:gd name="connsiteY41" fmla="*/ 2658130 h 4277964"/>
              <a:gd name="connsiteX42" fmla="*/ 4310089 w 4346807"/>
              <a:gd name="connsiteY42" fmla="*/ 2537480 h 4277964"/>
              <a:gd name="connsiteX43" fmla="*/ 4259289 w 4346807"/>
              <a:gd name="connsiteY43" fmla="*/ 2442230 h 4277964"/>
              <a:gd name="connsiteX44" fmla="*/ 4138639 w 4346807"/>
              <a:gd name="connsiteY44" fmla="*/ 2118380 h 4277964"/>
              <a:gd name="connsiteX45" fmla="*/ 4033864 w 4346807"/>
              <a:gd name="connsiteY45" fmla="*/ 1715155 h 4277964"/>
              <a:gd name="connsiteX46" fmla="*/ 4002114 w 4346807"/>
              <a:gd name="connsiteY46" fmla="*/ 1645305 h 4277964"/>
              <a:gd name="connsiteX47" fmla="*/ 3798914 w 4346807"/>
              <a:gd name="connsiteY47" fmla="*/ 1680230 h 4277964"/>
              <a:gd name="connsiteX48" fmla="*/ 3481414 w 4346807"/>
              <a:gd name="connsiteY48" fmla="*/ 1743730 h 4277964"/>
              <a:gd name="connsiteX49" fmla="*/ 3227414 w 4346807"/>
              <a:gd name="connsiteY49" fmla="*/ 1762780 h 4277964"/>
              <a:gd name="connsiteX50" fmla="*/ 2484464 w 4346807"/>
              <a:gd name="connsiteY50" fmla="*/ 1791355 h 4277964"/>
              <a:gd name="connsiteX51" fmla="*/ 2468589 w 4346807"/>
              <a:gd name="connsiteY51" fmla="*/ 1569105 h 4277964"/>
              <a:gd name="connsiteX52" fmla="*/ 2474939 w 4346807"/>
              <a:gd name="connsiteY52" fmla="*/ 1308755 h 4277964"/>
              <a:gd name="connsiteX53" fmla="*/ 2490814 w 4346807"/>
              <a:gd name="connsiteY53" fmla="*/ 1105555 h 4277964"/>
              <a:gd name="connsiteX54" fmla="*/ 2633689 w 4346807"/>
              <a:gd name="connsiteY54" fmla="*/ 1042055 h 4277964"/>
              <a:gd name="connsiteX55" fmla="*/ 2792439 w 4346807"/>
              <a:gd name="connsiteY55" fmla="*/ 949980 h 4277964"/>
              <a:gd name="connsiteX56" fmla="*/ 2713064 w 4346807"/>
              <a:gd name="connsiteY56" fmla="*/ 530880 h 4277964"/>
              <a:gd name="connsiteX0" fmla="*/ 2702916 w 4336659"/>
              <a:gd name="connsiteY0" fmla="*/ 530880 h 4277964"/>
              <a:gd name="connsiteX1" fmla="*/ 2629891 w 4336659"/>
              <a:gd name="connsiteY1" fmla="*/ 181631 h 4277964"/>
              <a:gd name="connsiteX2" fmla="*/ 2537816 w 4336659"/>
              <a:gd name="connsiteY2" fmla="*/ 655 h 4277964"/>
              <a:gd name="connsiteX3" fmla="*/ 1909166 w 4336659"/>
              <a:gd name="connsiteY3" fmla="*/ 127655 h 4277964"/>
              <a:gd name="connsiteX4" fmla="*/ 1521816 w 4336659"/>
              <a:gd name="connsiteY4" fmla="*/ 302280 h 4277964"/>
              <a:gd name="connsiteX5" fmla="*/ 1229716 w 4336659"/>
              <a:gd name="connsiteY5" fmla="*/ 445155 h 4277964"/>
              <a:gd name="connsiteX6" fmla="*/ 855066 w 4336659"/>
              <a:gd name="connsiteY6" fmla="*/ 600730 h 4277964"/>
              <a:gd name="connsiteX7" fmla="*/ 401041 w 4336659"/>
              <a:gd name="connsiteY7" fmla="*/ 781705 h 4277964"/>
              <a:gd name="connsiteX8" fmla="*/ 499466 w 4336659"/>
              <a:gd name="connsiteY8" fmla="*/ 883305 h 4277964"/>
              <a:gd name="connsiteX9" fmla="*/ 794741 w 4336659"/>
              <a:gd name="connsiteY9" fmla="*/ 1315105 h 4277964"/>
              <a:gd name="connsiteX10" fmla="*/ 858241 w 4336659"/>
              <a:gd name="connsiteY10" fmla="*/ 1559580 h 4277964"/>
              <a:gd name="connsiteX11" fmla="*/ 969366 w 4336659"/>
              <a:gd name="connsiteY11" fmla="*/ 1743730 h 4277964"/>
              <a:gd name="connsiteX12" fmla="*/ 1163041 w 4336659"/>
              <a:gd name="connsiteY12" fmla="*/ 1985030 h 4277964"/>
              <a:gd name="connsiteX13" fmla="*/ 1032866 w 4336659"/>
              <a:gd name="connsiteY13" fmla="*/ 2061230 h 4277964"/>
              <a:gd name="connsiteX14" fmla="*/ 937616 w 4336659"/>
              <a:gd name="connsiteY14" fmla="*/ 2099330 h 4277964"/>
              <a:gd name="connsiteX15" fmla="*/ 747116 w 4336659"/>
              <a:gd name="connsiteY15" fmla="*/ 2185055 h 4277964"/>
              <a:gd name="connsiteX16" fmla="*/ 623291 w 4336659"/>
              <a:gd name="connsiteY16" fmla="*/ 2232680 h 4277964"/>
              <a:gd name="connsiteX17" fmla="*/ 556616 w 4336659"/>
              <a:gd name="connsiteY17" fmla="*/ 2280305 h 4277964"/>
              <a:gd name="connsiteX18" fmla="*/ 528041 w 4336659"/>
              <a:gd name="connsiteY18" fmla="*/ 2318405 h 4277964"/>
              <a:gd name="connsiteX19" fmla="*/ 470891 w 4336659"/>
              <a:gd name="connsiteY19" fmla="*/ 2327930 h 4277964"/>
              <a:gd name="connsiteX20" fmla="*/ 147041 w 4336659"/>
              <a:gd name="connsiteY20" fmla="*/ 2346980 h 4277964"/>
              <a:gd name="connsiteX21" fmla="*/ 99416 w 4336659"/>
              <a:gd name="connsiteY21" fmla="*/ 2366030 h 4277964"/>
              <a:gd name="connsiteX22" fmla="*/ 23216 w 4336659"/>
              <a:gd name="connsiteY22" fmla="*/ 2385080 h 4277964"/>
              <a:gd name="connsiteX23" fmla="*/ 13691 w 4336659"/>
              <a:gd name="connsiteY23" fmla="*/ 2451755 h 4277964"/>
              <a:gd name="connsiteX24" fmla="*/ 991 w 4336659"/>
              <a:gd name="connsiteY24" fmla="*/ 2626380 h 4277964"/>
              <a:gd name="connsiteX25" fmla="*/ 51791 w 4336659"/>
              <a:gd name="connsiteY25" fmla="*/ 2845455 h 4277964"/>
              <a:gd name="connsiteX26" fmla="*/ 613766 w 4336659"/>
              <a:gd name="connsiteY26" fmla="*/ 3737630 h 4277964"/>
              <a:gd name="connsiteX27" fmla="*/ 947141 w 4336659"/>
              <a:gd name="connsiteY27" fmla="*/ 4232930 h 4277964"/>
              <a:gd name="connsiteX28" fmla="*/ 994766 w 4336659"/>
              <a:gd name="connsiteY28" fmla="*/ 4261505 h 4277964"/>
              <a:gd name="connsiteX29" fmla="*/ 1312266 w 4336659"/>
              <a:gd name="connsiteY29" fmla="*/ 3880505 h 4277964"/>
              <a:gd name="connsiteX30" fmla="*/ 1753591 w 4336659"/>
              <a:gd name="connsiteY30" fmla="*/ 3458230 h 4277964"/>
              <a:gd name="connsiteX31" fmla="*/ 1874241 w 4336659"/>
              <a:gd name="connsiteY31" fmla="*/ 3337580 h 4277964"/>
              <a:gd name="connsiteX32" fmla="*/ 2137766 w 4336659"/>
              <a:gd name="connsiteY32" fmla="*/ 3118505 h 4277964"/>
              <a:gd name="connsiteX33" fmla="*/ 2290166 w 4336659"/>
              <a:gd name="connsiteY33" fmla="*/ 3004205 h 4277964"/>
              <a:gd name="connsiteX34" fmla="*/ 2537816 w 4336659"/>
              <a:gd name="connsiteY34" fmla="*/ 2861330 h 4277964"/>
              <a:gd name="connsiteX35" fmla="*/ 2871191 w 4336659"/>
              <a:gd name="connsiteY35" fmla="*/ 2699405 h 4277964"/>
              <a:gd name="connsiteX36" fmla="*/ 3064866 w 4336659"/>
              <a:gd name="connsiteY36" fmla="*/ 2645430 h 4277964"/>
              <a:gd name="connsiteX37" fmla="*/ 3566516 w 4336659"/>
              <a:gd name="connsiteY37" fmla="*/ 2670830 h 4277964"/>
              <a:gd name="connsiteX38" fmla="*/ 3858616 w 4336659"/>
              <a:gd name="connsiteY38" fmla="*/ 2693055 h 4277964"/>
              <a:gd name="connsiteX39" fmla="*/ 4169766 w 4336659"/>
              <a:gd name="connsiteY39" fmla="*/ 2699405 h 4277964"/>
              <a:gd name="connsiteX40" fmla="*/ 4318991 w 4336659"/>
              <a:gd name="connsiteY40" fmla="*/ 2693055 h 4277964"/>
              <a:gd name="connsiteX41" fmla="*/ 4331691 w 4336659"/>
              <a:gd name="connsiteY41" fmla="*/ 2658130 h 4277964"/>
              <a:gd name="connsiteX42" fmla="*/ 4299941 w 4336659"/>
              <a:gd name="connsiteY42" fmla="*/ 2537480 h 4277964"/>
              <a:gd name="connsiteX43" fmla="*/ 4249141 w 4336659"/>
              <a:gd name="connsiteY43" fmla="*/ 2442230 h 4277964"/>
              <a:gd name="connsiteX44" fmla="*/ 4128491 w 4336659"/>
              <a:gd name="connsiteY44" fmla="*/ 2118380 h 4277964"/>
              <a:gd name="connsiteX45" fmla="*/ 4023716 w 4336659"/>
              <a:gd name="connsiteY45" fmla="*/ 1715155 h 4277964"/>
              <a:gd name="connsiteX46" fmla="*/ 3991966 w 4336659"/>
              <a:gd name="connsiteY46" fmla="*/ 1645305 h 4277964"/>
              <a:gd name="connsiteX47" fmla="*/ 3788766 w 4336659"/>
              <a:gd name="connsiteY47" fmla="*/ 1680230 h 4277964"/>
              <a:gd name="connsiteX48" fmla="*/ 3471266 w 4336659"/>
              <a:gd name="connsiteY48" fmla="*/ 1743730 h 4277964"/>
              <a:gd name="connsiteX49" fmla="*/ 3217266 w 4336659"/>
              <a:gd name="connsiteY49" fmla="*/ 1762780 h 4277964"/>
              <a:gd name="connsiteX50" fmla="*/ 2474316 w 4336659"/>
              <a:gd name="connsiteY50" fmla="*/ 1791355 h 4277964"/>
              <a:gd name="connsiteX51" fmla="*/ 2458441 w 4336659"/>
              <a:gd name="connsiteY51" fmla="*/ 1569105 h 4277964"/>
              <a:gd name="connsiteX52" fmla="*/ 2464791 w 4336659"/>
              <a:gd name="connsiteY52" fmla="*/ 1308755 h 4277964"/>
              <a:gd name="connsiteX53" fmla="*/ 2480666 w 4336659"/>
              <a:gd name="connsiteY53" fmla="*/ 1105555 h 4277964"/>
              <a:gd name="connsiteX54" fmla="*/ 2623541 w 4336659"/>
              <a:gd name="connsiteY54" fmla="*/ 1042055 h 4277964"/>
              <a:gd name="connsiteX55" fmla="*/ 2782291 w 4336659"/>
              <a:gd name="connsiteY55" fmla="*/ 949980 h 4277964"/>
              <a:gd name="connsiteX56" fmla="*/ 2702916 w 4336659"/>
              <a:gd name="connsiteY56" fmla="*/ 530880 h 4277964"/>
              <a:gd name="connsiteX0" fmla="*/ 2703042 w 4336785"/>
              <a:gd name="connsiteY0" fmla="*/ 530880 h 4277964"/>
              <a:gd name="connsiteX1" fmla="*/ 2630017 w 4336785"/>
              <a:gd name="connsiteY1" fmla="*/ 181631 h 4277964"/>
              <a:gd name="connsiteX2" fmla="*/ 2537942 w 4336785"/>
              <a:gd name="connsiteY2" fmla="*/ 655 h 4277964"/>
              <a:gd name="connsiteX3" fmla="*/ 1909292 w 4336785"/>
              <a:gd name="connsiteY3" fmla="*/ 127655 h 4277964"/>
              <a:gd name="connsiteX4" fmla="*/ 1521942 w 4336785"/>
              <a:gd name="connsiteY4" fmla="*/ 302280 h 4277964"/>
              <a:gd name="connsiteX5" fmla="*/ 1229842 w 4336785"/>
              <a:gd name="connsiteY5" fmla="*/ 445155 h 4277964"/>
              <a:gd name="connsiteX6" fmla="*/ 855192 w 4336785"/>
              <a:gd name="connsiteY6" fmla="*/ 600730 h 4277964"/>
              <a:gd name="connsiteX7" fmla="*/ 401167 w 4336785"/>
              <a:gd name="connsiteY7" fmla="*/ 781705 h 4277964"/>
              <a:gd name="connsiteX8" fmla="*/ 499592 w 4336785"/>
              <a:gd name="connsiteY8" fmla="*/ 883305 h 4277964"/>
              <a:gd name="connsiteX9" fmla="*/ 794867 w 4336785"/>
              <a:gd name="connsiteY9" fmla="*/ 1315105 h 4277964"/>
              <a:gd name="connsiteX10" fmla="*/ 858367 w 4336785"/>
              <a:gd name="connsiteY10" fmla="*/ 1559580 h 4277964"/>
              <a:gd name="connsiteX11" fmla="*/ 969492 w 4336785"/>
              <a:gd name="connsiteY11" fmla="*/ 1743730 h 4277964"/>
              <a:gd name="connsiteX12" fmla="*/ 1163167 w 4336785"/>
              <a:gd name="connsiteY12" fmla="*/ 1985030 h 4277964"/>
              <a:gd name="connsiteX13" fmla="*/ 1032992 w 4336785"/>
              <a:gd name="connsiteY13" fmla="*/ 2061230 h 4277964"/>
              <a:gd name="connsiteX14" fmla="*/ 937742 w 4336785"/>
              <a:gd name="connsiteY14" fmla="*/ 2099330 h 4277964"/>
              <a:gd name="connsiteX15" fmla="*/ 747242 w 4336785"/>
              <a:gd name="connsiteY15" fmla="*/ 2185055 h 4277964"/>
              <a:gd name="connsiteX16" fmla="*/ 623417 w 4336785"/>
              <a:gd name="connsiteY16" fmla="*/ 2232680 h 4277964"/>
              <a:gd name="connsiteX17" fmla="*/ 556742 w 4336785"/>
              <a:gd name="connsiteY17" fmla="*/ 2280305 h 4277964"/>
              <a:gd name="connsiteX18" fmla="*/ 528167 w 4336785"/>
              <a:gd name="connsiteY18" fmla="*/ 2318405 h 4277964"/>
              <a:gd name="connsiteX19" fmla="*/ 471017 w 4336785"/>
              <a:gd name="connsiteY19" fmla="*/ 2327930 h 4277964"/>
              <a:gd name="connsiteX20" fmla="*/ 147167 w 4336785"/>
              <a:gd name="connsiteY20" fmla="*/ 2346980 h 4277964"/>
              <a:gd name="connsiteX21" fmla="*/ 99542 w 4336785"/>
              <a:gd name="connsiteY21" fmla="*/ 2366030 h 4277964"/>
              <a:gd name="connsiteX22" fmla="*/ 36042 w 4336785"/>
              <a:gd name="connsiteY22" fmla="*/ 2413655 h 4277964"/>
              <a:gd name="connsiteX23" fmla="*/ 13817 w 4336785"/>
              <a:gd name="connsiteY23" fmla="*/ 2451755 h 4277964"/>
              <a:gd name="connsiteX24" fmla="*/ 1117 w 4336785"/>
              <a:gd name="connsiteY24" fmla="*/ 2626380 h 4277964"/>
              <a:gd name="connsiteX25" fmla="*/ 51917 w 4336785"/>
              <a:gd name="connsiteY25" fmla="*/ 2845455 h 4277964"/>
              <a:gd name="connsiteX26" fmla="*/ 613892 w 4336785"/>
              <a:gd name="connsiteY26" fmla="*/ 3737630 h 4277964"/>
              <a:gd name="connsiteX27" fmla="*/ 947267 w 4336785"/>
              <a:gd name="connsiteY27" fmla="*/ 4232930 h 4277964"/>
              <a:gd name="connsiteX28" fmla="*/ 994892 w 4336785"/>
              <a:gd name="connsiteY28" fmla="*/ 4261505 h 4277964"/>
              <a:gd name="connsiteX29" fmla="*/ 1312392 w 4336785"/>
              <a:gd name="connsiteY29" fmla="*/ 3880505 h 4277964"/>
              <a:gd name="connsiteX30" fmla="*/ 1753717 w 4336785"/>
              <a:gd name="connsiteY30" fmla="*/ 3458230 h 4277964"/>
              <a:gd name="connsiteX31" fmla="*/ 1874367 w 4336785"/>
              <a:gd name="connsiteY31" fmla="*/ 3337580 h 4277964"/>
              <a:gd name="connsiteX32" fmla="*/ 2137892 w 4336785"/>
              <a:gd name="connsiteY32" fmla="*/ 3118505 h 4277964"/>
              <a:gd name="connsiteX33" fmla="*/ 2290292 w 4336785"/>
              <a:gd name="connsiteY33" fmla="*/ 3004205 h 4277964"/>
              <a:gd name="connsiteX34" fmla="*/ 2537942 w 4336785"/>
              <a:gd name="connsiteY34" fmla="*/ 2861330 h 4277964"/>
              <a:gd name="connsiteX35" fmla="*/ 2871317 w 4336785"/>
              <a:gd name="connsiteY35" fmla="*/ 2699405 h 4277964"/>
              <a:gd name="connsiteX36" fmla="*/ 3064992 w 4336785"/>
              <a:gd name="connsiteY36" fmla="*/ 2645430 h 4277964"/>
              <a:gd name="connsiteX37" fmla="*/ 3566642 w 4336785"/>
              <a:gd name="connsiteY37" fmla="*/ 2670830 h 4277964"/>
              <a:gd name="connsiteX38" fmla="*/ 3858742 w 4336785"/>
              <a:gd name="connsiteY38" fmla="*/ 2693055 h 4277964"/>
              <a:gd name="connsiteX39" fmla="*/ 4169892 w 4336785"/>
              <a:gd name="connsiteY39" fmla="*/ 2699405 h 4277964"/>
              <a:gd name="connsiteX40" fmla="*/ 4319117 w 4336785"/>
              <a:gd name="connsiteY40" fmla="*/ 2693055 h 4277964"/>
              <a:gd name="connsiteX41" fmla="*/ 4331817 w 4336785"/>
              <a:gd name="connsiteY41" fmla="*/ 2658130 h 4277964"/>
              <a:gd name="connsiteX42" fmla="*/ 4300067 w 4336785"/>
              <a:gd name="connsiteY42" fmla="*/ 2537480 h 4277964"/>
              <a:gd name="connsiteX43" fmla="*/ 4249267 w 4336785"/>
              <a:gd name="connsiteY43" fmla="*/ 2442230 h 4277964"/>
              <a:gd name="connsiteX44" fmla="*/ 4128617 w 4336785"/>
              <a:gd name="connsiteY44" fmla="*/ 2118380 h 4277964"/>
              <a:gd name="connsiteX45" fmla="*/ 4023842 w 4336785"/>
              <a:gd name="connsiteY45" fmla="*/ 1715155 h 4277964"/>
              <a:gd name="connsiteX46" fmla="*/ 3992092 w 4336785"/>
              <a:gd name="connsiteY46" fmla="*/ 1645305 h 4277964"/>
              <a:gd name="connsiteX47" fmla="*/ 3788892 w 4336785"/>
              <a:gd name="connsiteY47" fmla="*/ 1680230 h 4277964"/>
              <a:gd name="connsiteX48" fmla="*/ 3471392 w 4336785"/>
              <a:gd name="connsiteY48" fmla="*/ 1743730 h 4277964"/>
              <a:gd name="connsiteX49" fmla="*/ 3217392 w 4336785"/>
              <a:gd name="connsiteY49" fmla="*/ 1762780 h 4277964"/>
              <a:gd name="connsiteX50" fmla="*/ 2474442 w 4336785"/>
              <a:gd name="connsiteY50" fmla="*/ 1791355 h 4277964"/>
              <a:gd name="connsiteX51" fmla="*/ 2458567 w 4336785"/>
              <a:gd name="connsiteY51" fmla="*/ 1569105 h 4277964"/>
              <a:gd name="connsiteX52" fmla="*/ 2464917 w 4336785"/>
              <a:gd name="connsiteY52" fmla="*/ 1308755 h 4277964"/>
              <a:gd name="connsiteX53" fmla="*/ 2480792 w 4336785"/>
              <a:gd name="connsiteY53" fmla="*/ 1105555 h 4277964"/>
              <a:gd name="connsiteX54" fmla="*/ 2623667 w 4336785"/>
              <a:gd name="connsiteY54" fmla="*/ 1042055 h 4277964"/>
              <a:gd name="connsiteX55" fmla="*/ 2782417 w 4336785"/>
              <a:gd name="connsiteY55" fmla="*/ 949980 h 4277964"/>
              <a:gd name="connsiteX56" fmla="*/ 2703042 w 4336785"/>
              <a:gd name="connsiteY56" fmla="*/ 530880 h 4277964"/>
              <a:gd name="connsiteX0" fmla="*/ 2702618 w 4336361"/>
              <a:gd name="connsiteY0" fmla="*/ 530880 h 4277964"/>
              <a:gd name="connsiteX1" fmla="*/ 2629593 w 4336361"/>
              <a:gd name="connsiteY1" fmla="*/ 181631 h 4277964"/>
              <a:gd name="connsiteX2" fmla="*/ 2537518 w 4336361"/>
              <a:gd name="connsiteY2" fmla="*/ 655 h 4277964"/>
              <a:gd name="connsiteX3" fmla="*/ 1908868 w 4336361"/>
              <a:gd name="connsiteY3" fmla="*/ 127655 h 4277964"/>
              <a:gd name="connsiteX4" fmla="*/ 1521518 w 4336361"/>
              <a:gd name="connsiteY4" fmla="*/ 302280 h 4277964"/>
              <a:gd name="connsiteX5" fmla="*/ 1229418 w 4336361"/>
              <a:gd name="connsiteY5" fmla="*/ 445155 h 4277964"/>
              <a:gd name="connsiteX6" fmla="*/ 854768 w 4336361"/>
              <a:gd name="connsiteY6" fmla="*/ 600730 h 4277964"/>
              <a:gd name="connsiteX7" fmla="*/ 400743 w 4336361"/>
              <a:gd name="connsiteY7" fmla="*/ 781705 h 4277964"/>
              <a:gd name="connsiteX8" fmla="*/ 499168 w 4336361"/>
              <a:gd name="connsiteY8" fmla="*/ 883305 h 4277964"/>
              <a:gd name="connsiteX9" fmla="*/ 794443 w 4336361"/>
              <a:gd name="connsiteY9" fmla="*/ 1315105 h 4277964"/>
              <a:gd name="connsiteX10" fmla="*/ 857943 w 4336361"/>
              <a:gd name="connsiteY10" fmla="*/ 1559580 h 4277964"/>
              <a:gd name="connsiteX11" fmla="*/ 969068 w 4336361"/>
              <a:gd name="connsiteY11" fmla="*/ 1743730 h 4277964"/>
              <a:gd name="connsiteX12" fmla="*/ 1162743 w 4336361"/>
              <a:gd name="connsiteY12" fmla="*/ 1985030 h 4277964"/>
              <a:gd name="connsiteX13" fmla="*/ 1032568 w 4336361"/>
              <a:gd name="connsiteY13" fmla="*/ 2061230 h 4277964"/>
              <a:gd name="connsiteX14" fmla="*/ 937318 w 4336361"/>
              <a:gd name="connsiteY14" fmla="*/ 2099330 h 4277964"/>
              <a:gd name="connsiteX15" fmla="*/ 746818 w 4336361"/>
              <a:gd name="connsiteY15" fmla="*/ 2185055 h 4277964"/>
              <a:gd name="connsiteX16" fmla="*/ 622993 w 4336361"/>
              <a:gd name="connsiteY16" fmla="*/ 2232680 h 4277964"/>
              <a:gd name="connsiteX17" fmla="*/ 556318 w 4336361"/>
              <a:gd name="connsiteY17" fmla="*/ 2280305 h 4277964"/>
              <a:gd name="connsiteX18" fmla="*/ 527743 w 4336361"/>
              <a:gd name="connsiteY18" fmla="*/ 2318405 h 4277964"/>
              <a:gd name="connsiteX19" fmla="*/ 470593 w 4336361"/>
              <a:gd name="connsiteY19" fmla="*/ 2327930 h 4277964"/>
              <a:gd name="connsiteX20" fmla="*/ 146743 w 4336361"/>
              <a:gd name="connsiteY20" fmla="*/ 2346980 h 4277964"/>
              <a:gd name="connsiteX21" fmla="*/ 99118 w 4336361"/>
              <a:gd name="connsiteY21" fmla="*/ 2366030 h 4277964"/>
              <a:gd name="connsiteX22" fmla="*/ 35618 w 4336361"/>
              <a:gd name="connsiteY22" fmla="*/ 2413655 h 4277964"/>
              <a:gd name="connsiteX23" fmla="*/ 22918 w 4336361"/>
              <a:gd name="connsiteY23" fmla="*/ 2480330 h 4277964"/>
              <a:gd name="connsiteX24" fmla="*/ 693 w 4336361"/>
              <a:gd name="connsiteY24" fmla="*/ 2626380 h 4277964"/>
              <a:gd name="connsiteX25" fmla="*/ 51493 w 4336361"/>
              <a:gd name="connsiteY25" fmla="*/ 2845455 h 4277964"/>
              <a:gd name="connsiteX26" fmla="*/ 613468 w 4336361"/>
              <a:gd name="connsiteY26" fmla="*/ 3737630 h 4277964"/>
              <a:gd name="connsiteX27" fmla="*/ 946843 w 4336361"/>
              <a:gd name="connsiteY27" fmla="*/ 4232930 h 4277964"/>
              <a:gd name="connsiteX28" fmla="*/ 994468 w 4336361"/>
              <a:gd name="connsiteY28" fmla="*/ 4261505 h 4277964"/>
              <a:gd name="connsiteX29" fmla="*/ 1311968 w 4336361"/>
              <a:gd name="connsiteY29" fmla="*/ 3880505 h 4277964"/>
              <a:gd name="connsiteX30" fmla="*/ 1753293 w 4336361"/>
              <a:gd name="connsiteY30" fmla="*/ 3458230 h 4277964"/>
              <a:gd name="connsiteX31" fmla="*/ 1873943 w 4336361"/>
              <a:gd name="connsiteY31" fmla="*/ 3337580 h 4277964"/>
              <a:gd name="connsiteX32" fmla="*/ 2137468 w 4336361"/>
              <a:gd name="connsiteY32" fmla="*/ 3118505 h 4277964"/>
              <a:gd name="connsiteX33" fmla="*/ 2289868 w 4336361"/>
              <a:gd name="connsiteY33" fmla="*/ 3004205 h 4277964"/>
              <a:gd name="connsiteX34" fmla="*/ 2537518 w 4336361"/>
              <a:gd name="connsiteY34" fmla="*/ 2861330 h 4277964"/>
              <a:gd name="connsiteX35" fmla="*/ 2870893 w 4336361"/>
              <a:gd name="connsiteY35" fmla="*/ 2699405 h 4277964"/>
              <a:gd name="connsiteX36" fmla="*/ 3064568 w 4336361"/>
              <a:gd name="connsiteY36" fmla="*/ 2645430 h 4277964"/>
              <a:gd name="connsiteX37" fmla="*/ 3566218 w 4336361"/>
              <a:gd name="connsiteY37" fmla="*/ 2670830 h 4277964"/>
              <a:gd name="connsiteX38" fmla="*/ 3858318 w 4336361"/>
              <a:gd name="connsiteY38" fmla="*/ 2693055 h 4277964"/>
              <a:gd name="connsiteX39" fmla="*/ 4169468 w 4336361"/>
              <a:gd name="connsiteY39" fmla="*/ 2699405 h 4277964"/>
              <a:gd name="connsiteX40" fmla="*/ 4318693 w 4336361"/>
              <a:gd name="connsiteY40" fmla="*/ 2693055 h 4277964"/>
              <a:gd name="connsiteX41" fmla="*/ 4331393 w 4336361"/>
              <a:gd name="connsiteY41" fmla="*/ 2658130 h 4277964"/>
              <a:gd name="connsiteX42" fmla="*/ 4299643 w 4336361"/>
              <a:gd name="connsiteY42" fmla="*/ 2537480 h 4277964"/>
              <a:gd name="connsiteX43" fmla="*/ 4248843 w 4336361"/>
              <a:gd name="connsiteY43" fmla="*/ 2442230 h 4277964"/>
              <a:gd name="connsiteX44" fmla="*/ 4128193 w 4336361"/>
              <a:gd name="connsiteY44" fmla="*/ 2118380 h 4277964"/>
              <a:gd name="connsiteX45" fmla="*/ 4023418 w 4336361"/>
              <a:gd name="connsiteY45" fmla="*/ 1715155 h 4277964"/>
              <a:gd name="connsiteX46" fmla="*/ 3991668 w 4336361"/>
              <a:gd name="connsiteY46" fmla="*/ 1645305 h 4277964"/>
              <a:gd name="connsiteX47" fmla="*/ 3788468 w 4336361"/>
              <a:gd name="connsiteY47" fmla="*/ 1680230 h 4277964"/>
              <a:gd name="connsiteX48" fmla="*/ 3470968 w 4336361"/>
              <a:gd name="connsiteY48" fmla="*/ 1743730 h 4277964"/>
              <a:gd name="connsiteX49" fmla="*/ 3216968 w 4336361"/>
              <a:gd name="connsiteY49" fmla="*/ 1762780 h 4277964"/>
              <a:gd name="connsiteX50" fmla="*/ 2474018 w 4336361"/>
              <a:gd name="connsiteY50" fmla="*/ 1791355 h 4277964"/>
              <a:gd name="connsiteX51" fmla="*/ 2458143 w 4336361"/>
              <a:gd name="connsiteY51" fmla="*/ 1569105 h 4277964"/>
              <a:gd name="connsiteX52" fmla="*/ 2464493 w 4336361"/>
              <a:gd name="connsiteY52" fmla="*/ 1308755 h 4277964"/>
              <a:gd name="connsiteX53" fmla="*/ 2480368 w 4336361"/>
              <a:gd name="connsiteY53" fmla="*/ 1105555 h 4277964"/>
              <a:gd name="connsiteX54" fmla="*/ 2623243 w 4336361"/>
              <a:gd name="connsiteY54" fmla="*/ 1042055 h 4277964"/>
              <a:gd name="connsiteX55" fmla="*/ 2781993 w 4336361"/>
              <a:gd name="connsiteY55" fmla="*/ 949980 h 4277964"/>
              <a:gd name="connsiteX56" fmla="*/ 2702618 w 4336361"/>
              <a:gd name="connsiteY56" fmla="*/ 530880 h 4277964"/>
              <a:gd name="connsiteX0" fmla="*/ 2702618 w 4336361"/>
              <a:gd name="connsiteY0" fmla="*/ 530880 h 4277964"/>
              <a:gd name="connsiteX1" fmla="*/ 2629593 w 4336361"/>
              <a:gd name="connsiteY1" fmla="*/ 181631 h 4277964"/>
              <a:gd name="connsiteX2" fmla="*/ 2537518 w 4336361"/>
              <a:gd name="connsiteY2" fmla="*/ 655 h 4277964"/>
              <a:gd name="connsiteX3" fmla="*/ 1908868 w 4336361"/>
              <a:gd name="connsiteY3" fmla="*/ 127655 h 4277964"/>
              <a:gd name="connsiteX4" fmla="*/ 1521518 w 4336361"/>
              <a:gd name="connsiteY4" fmla="*/ 302280 h 4277964"/>
              <a:gd name="connsiteX5" fmla="*/ 1229418 w 4336361"/>
              <a:gd name="connsiteY5" fmla="*/ 445155 h 4277964"/>
              <a:gd name="connsiteX6" fmla="*/ 854768 w 4336361"/>
              <a:gd name="connsiteY6" fmla="*/ 600730 h 4277964"/>
              <a:gd name="connsiteX7" fmla="*/ 400743 w 4336361"/>
              <a:gd name="connsiteY7" fmla="*/ 781705 h 4277964"/>
              <a:gd name="connsiteX8" fmla="*/ 499168 w 4336361"/>
              <a:gd name="connsiteY8" fmla="*/ 883305 h 4277964"/>
              <a:gd name="connsiteX9" fmla="*/ 794443 w 4336361"/>
              <a:gd name="connsiteY9" fmla="*/ 1315105 h 4277964"/>
              <a:gd name="connsiteX10" fmla="*/ 857943 w 4336361"/>
              <a:gd name="connsiteY10" fmla="*/ 1559580 h 4277964"/>
              <a:gd name="connsiteX11" fmla="*/ 969068 w 4336361"/>
              <a:gd name="connsiteY11" fmla="*/ 1743730 h 4277964"/>
              <a:gd name="connsiteX12" fmla="*/ 1162743 w 4336361"/>
              <a:gd name="connsiteY12" fmla="*/ 1985030 h 4277964"/>
              <a:gd name="connsiteX13" fmla="*/ 1032568 w 4336361"/>
              <a:gd name="connsiteY13" fmla="*/ 2061230 h 4277964"/>
              <a:gd name="connsiteX14" fmla="*/ 937318 w 4336361"/>
              <a:gd name="connsiteY14" fmla="*/ 2099330 h 4277964"/>
              <a:gd name="connsiteX15" fmla="*/ 746818 w 4336361"/>
              <a:gd name="connsiteY15" fmla="*/ 2185055 h 4277964"/>
              <a:gd name="connsiteX16" fmla="*/ 622993 w 4336361"/>
              <a:gd name="connsiteY16" fmla="*/ 2232680 h 4277964"/>
              <a:gd name="connsiteX17" fmla="*/ 556318 w 4336361"/>
              <a:gd name="connsiteY17" fmla="*/ 2280305 h 4277964"/>
              <a:gd name="connsiteX18" fmla="*/ 527743 w 4336361"/>
              <a:gd name="connsiteY18" fmla="*/ 2318405 h 4277964"/>
              <a:gd name="connsiteX19" fmla="*/ 470593 w 4336361"/>
              <a:gd name="connsiteY19" fmla="*/ 2327930 h 4277964"/>
              <a:gd name="connsiteX20" fmla="*/ 146743 w 4336361"/>
              <a:gd name="connsiteY20" fmla="*/ 2346980 h 4277964"/>
              <a:gd name="connsiteX21" fmla="*/ 111818 w 4336361"/>
              <a:gd name="connsiteY21" fmla="*/ 2407305 h 4277964"/>
              <a:gd name="connsiteX22" fmla="*/ 35618 w 4336361"/>
              <a:gd name="connsiteY22" fmla="*/ 2413655 h 4277964"/>
              <a:gd name="connsiteX23" fmla="*/ 22918 w 4336361"/>
              <a:gd name="connsiteY23" fmla="*/ 2480330 h 4277964"/>
              <a:gd name="connsiteX24" fmla="*/ 693 w 4336361"/>
              <a:gd name="connsiteY24" fmla="*/ 2626380 h 4277964"/>
              <a:gd name="connsiteX25" fmla="*/ 51493 w 4336361"/>
              <a:gd name="connsiteY25" fmla="*/ 2845455 h 4277964"/>
              <a:gd name="connsiteX26" fmla="*/ 613468 w 4336361"/>
              <a:gd name="connsiteY26" fmla="*/ 3737630 h 4277964"/>
              <a:gd name="connsiteX27" fmla="*/ 946843 w 4336361"/>
              <a:gd name="connsiteY27" fmla="*/ 4232930 h 4277964"/>
              <a:gd name="connsiteX28" fmla="*/ 994468 w 4336361"/>
              <a:gd name="connsiteY28" fmla="*/ 4261505 h 4277964"/>
              <a:gd name="connsiteX29" fmla="*/ 1311968 w 4336361"/>
              <a:gd name="connsiteY29" fmla="*/ 3880505 h 4277964"/>
              <a:gd name="connsiteX30" fmla="*/ 1753293 w 4336361"/>
              <a:gd name="connsiteY30" fmla="*/ 3458230 h 4277964"/>
              <a:gd name="connsiteX31" fmla="*/ 1873943 w 4336361"/>
              <a:gd name="connsiteY31" fmla="*/ 3337580 h 4277964"/>
              <a:gd name="connsiteX32" fmla="*/ 2137468 w 4336361"/>
              <a:gd name="connsiteY32" fmla="*/ 3118505 h 4277964"/>
              <a:gd name="connsiteX33" fmla="*/ 2289868 w 4336361"/>
              <a:gd name="connsiteY33" fmla="*/ 3004205 h 4277964"/>
              <a:gd name="connsiteX34" fmla="*/ 2537518 w 4336361"/>
              <a:gd name="connsiteY34" fmla="*/ 2861330 h 4277964"/>
              <a:gd name="connsiteX35" fmla="*/ 2870893 w 4336361"/>
              <a:gd name="connsiteY35" fmla="*/ 2699405 h 4277964"/>
              <a:gd name="connsiteX36" fmla="*/ 3064568 w 4336361"/>
              <a:gd name="connsiteY36" fmla="*/ 2645430 h 4277964"/>
              <a:gd name="connsiteX37" fmla="*/ 3566218 w 4336361"/>
              <a:gd name="connsiteY37" fmla="*/ 2670830 h 4277964"/>
              <a:gd name="connsiteX38" fmla="*/ 3858318 w 4336361"/>
              <a:gd name="connsiteY38" fmla="*/ 2693055 h 4277964"/>
              <a:gd name="connsiteX39" fmla="*/ 4169468 w 4336361"/>
              <a:gd name="connsiteY39" fmla="*/ 2699405 h 4277964"/>
              <a:gd name="connsiteX40" fmla="*/ 4318693 w 4336361"/>
              <a:gd name="connsiteY40" fmla="*/ 2693055 h 4277964"/>
              <a:gd name="connsiteX41" fmla="*/ 4331393 w 4336361"/>
              <a:gd name="connsiteY41" fmla="*/ 2658130 h 4277964"/>
              <a:gd name="connsiteX42" fmla="*/ 4299643 w 4336361"/>
              <a:gd name="connsiteY42" fmla="*/ 2537480 h 4277964"/>
              <a:gd name="connsiteX43" fmla="*/ 4248843 w 4336361"/>
              <a:gd name="connsiteY43" fmla="*/ 2442230 h 4277964"/>
              <a:gd name="connsiteX44" fmla="*/ 4128193 w 4336361"/>
              <a:gd name="connsiteY44" fmla="*/ 2118380 h 4277964"/>
              <a:gd name="connsiteX45" fmla="*/ 4023418 w 4336361"/>
              <a:gd name="connsiteY45" fmla="*/ 1715155 h 4277964"/>
              <a:gd name="connsiteX46" fmla="*/ 3991668 w 4336361"/>
              <a:gd name="connsiteY46" fmla="*/ 1645305 h 4277964"/>
              <a:gd name="connsiteX47" fmla="*/ 3788468 w 4336361"/>
              <a:gd name="connsiteY47" fmla="*/ 1680230 h 4277964"/>
              <a:gd name="connsiteX48" fmla="*/ 3470968 w 4336361"/>
              <a:gd name="connsiteY48" fmla="*/ 1743730 h 4277964"/>
              <a:gd name="connsiteX49" fmla="*/ 3216968 w 4336361"/>
              <a:gd name="connsiteY49" fmla="*/ 1762780 h 4277964"/>
              <a:gd name="connsiteX50" fmla="*/ 2474018 w 4336361"/>
              <a:gd name="connsiteY50" fmla="*/ 1791355 h 4277964"/>
              <a:gd name="connsiteX51" fmla="*/ 2458143 w 4336361"/>
              <a:gd name="connsiteY51" fmla="*/ 1569105 h 4277964"/>
              <a:gd name="connsiteX52" fmla="*/ 2464493 w 4336361"/>
              <a:gd name="connsiteY52" fmla="*/ 1308755 h 4277964"/>
              <a:gd name="connsiteX53" fmla="*/ 2480368 w 4336361"/>
              <a:gd name="connsiteY53" fmla="*/ 1105555 h 4277964"/>
              <a:gd name="connsiteX54" fmla="*/ 2623243 w 4336361"/>
              <a:gd name="connsiteY54" fmla="*/ 1042055 h 4277964"/>
              <a:gd name="connsiteX55" fmla="*/ 2781993 w 4336361"/>
              <a:gd name="connsiteY55" fmla="*/ 949980 h 4277964"/>
              <a:gd name="connsiteX56" fmla="*/ 2702618 w 4336361"/>
              <a:gd name="connsiteY56" fmla="*/ 530880 h 4277964"/>
              <a:gd name="connsiteX0" fmla="*/ 2702618 w 4336361"/>
              <a:gd name="connsiteY0" fmla="*/ 530880 h 4277964"/>
              <a:gd name="connsiteX1" fmla="*/ 2629593 w 4336361"/>
              <a:gd name="connsiteY1" fmla="*/ 181631 h 4277964"/>
              <a:gd name="connsiteX2" fmla="*/ 2537518 w 4336361"/>
              <a:gd name="connsiteY2" fmla="*/ 655 h 4277964"/>
              <a:gd name="connsiteX3" fmla="*/ 1908868 w 4336361"/>
              <a:gd name="connsiteY3" fmla="*/ 127655 h 4277964"/>
              <a:gd name="connsiteX4" fmla="*/ 1521518 w 4336361"/>
              <a:gd name="connsiteY4" fmla="*/ 302280 h 4277964"/>
              <a:gd name="connsiteX5" fmla="*/ 1229418 w 4336361"/>
              <a:gd name="connsiteY5" fmla="*/ 445155 h 4277964"/>
              <a:gd name="connsiteX6" fmla="*/ 854768 w 4336361"/>
              <a:gd name="connsiteY6" fmla="*/ 600730 h 4277964"/>
              <a:gd name="connsiteX7" fmla="*/ 400743 w 4336361"/>
              <a:gd name="connsiteY7" fmla="*/ 781705 h 4277964"/>
              <a:gd name="connsiteX8" fmla="*/ 499168 w 4336361"/>
              <a:gd name="connsiteY8" fmla="*/ 883305 h 4277964"/>
              <a:gd name="connsiteX9" fmla="*/ 794443 w 4336361"/>
              <a:gd name="connsiteY9" fmla="*/ 1315105 h 4277964"/>
              <a:gd name="connsiteX10" fmla="*/ 857943 w 4336361"/>
              <a:gd name="connsiteY10" fmla="*/ 1559580 h 4277964"/>
              <a:gd name="connsiteX11" fmla="*/ 969068 w 4336361"/>
              <a:gd name="connsiteY11" fmla="*/ 1743730 h 4277964"/>
              <a:gd name="connsiteX12" fmla="*/ 1162743 w 4336361"/>
              <a:gd name="connsiteY12" fmla="*/ 1985030 h 4277964"/>
              <a:gd name="connsiteX13" fmla="*/ 1032568 w 4336361"/>
              <a:gd name="connsiteY13" fmla="*/ 2061230 h 4277964"/>
              <a:gd name="connsiteX14" fmla="*/ 937318 w 4336361"/>
              <a:gd name="connsiteY14" fmla="*/ 2099330 h 4277964"/>
              <a:gd name="connsiteX15" fmla="*/ 746818 w 4336361"/>
              <a:gd name="connsiteY15" fmla="*/ 2185055 h 4277964"/>
              <a:gd name="connsiteX16" fmla="*/ 622993 w 4336361"/>
              <a:gd name="connsiteY16" fmla="*/ 2232680 h 4277964"/>
              <a:gd name="connsiteX17" fmla="*/ 556318 w 4336361"/>
              <a:gd name="connsiteY17" fmla="*/ 2280305 h 4277964"/>
              <a:gd name="connsiteX18" fmla="*/ 527743 w 4336361"/>
              <a:gd name="connsiteY18" fmla="*/ 2318405 h 4277964"/>
              <a:gd name="connsiteX19" fmla="*/ 470593 w 4336361"/>
              <a:gd name="connsiteY19" fmla="*/ 2327930 h 4277964"/>
              <a:gd name="connsiteX20" fmla="*/ 111818 w 4336361"/>
              <a:gd name="connsiteY20" fmla="*/ 2407305 h 4277964"/>
              <a:gd name="connsiteX21" fmla="*/ 35618 w 4336361"/>
              <a:gd name="connsiteY21" fmla="*/ 2413655 h 4277964"/>
              <a:gd name="connsiteX22" fmla="*/ 22918 w 4336361"/>
              <a:gd name="connsiteY22" fmla="*/ 2480330 h 4277964"/>
              <a:gd name="connsiteX23" fmla="*/ 693 w 4336361"/>
              <a:gd name="connsiteY23" fmla="*/ 2626380 h 4277964"/>
              <a:gd name="connsiteX24" fmla="*/ 51493 w 4336361"/>
              <a:gd name="connsiteY24" fmla="*/ 2845455 h 4277964"/>
              <a:gd name="connsiteX25" fmla="*/ 613468 w 4336361"/>
              <a:gd name="connsiteY25" fmla="*/ 3737630 h 4277964"/>
              <a:gd name="connsiteX26" fmla="*/ 946843 w 4336361"/>
              <a:gd name="connsiteY26" fmla="*/ 4232930 h 4277964"/>
              <a:gd name="connsiteX27" fmla="*/ 994468 w 4336361"/>
              <a:gd name="connsiteY27" fmla="*/ 4261505 h 4277964"/>
              <a:gd name="connsiteX28" fmla="*/ 1311968 w 4336361"/>
              <a:gd name="connsiteY28" fmla="*/ 3880505 h 4277964"/>
              <a:gd name="connsiteX29" fmla="*/ 1753293 w 4336361"/>
              <a:gd name="connsiteY29" fmla="*/ 3458230 h 4277964"/>
              <a:gd name="connsiteX30" fmla="*/ 1873943 w 4336361"/>
              <a:gd name="connsiteY30" fmla="*/ 3337580 h 4277964"/>
              <a:gd name="connsiteX31" fmla="*/ 2137468 w 4336361"/>
              <a:gd name="connsiteY31" fmla="*/ 3118505 h 4277964"/>
              <a:gd name="connsiteX32" fmla="*/ 2289868 w 4336361"/>
              <a:gd name="connsiteY32" fmla="*/ 3004205 h 4277964"/>
              <a:gd name="connsiteX33" fmla="*/ 2537518 w 4336361"/>
              <a:gd name="connsiteY33" fmla="*/ 2861330 h 4277964"/>
              <a:gd name="connsiteX34" fmla="*/ 2870893 w 4336361"/>
              <a:gd name="connsiteY34" fmla="*/ 2699405 h 4277964"/>
              <a:gd name="connsiteX35" fmla="*/ 3064568 w 4336361"/>
              <a:gd name="connsiteY35" fmla="*/ 2645430 h 4277964"/>
              <a:gd name="connsiteX36" fmla="*/ 3566218 w 4336361"/>
              <a:gd name="connsiteY36" fmla="*/ 2670830 h 4277964"/>
              <a:gd name="connsiteX37" fmla="*/ 3858318 w 4336361"/>
              <a:gd name="connsiteY37" fmla="*/ 2693055 h 4277964"/>
              <a:gd name="connsiteX38" fmla="*/ 4169468 w 4336361"/>
              <a:gd name="connsiteY38" fmla="*/ 2699405 h 4277964"/>
              <a:gd name="connsiteX39" fmla="*/ 4318693 w 4336361"/>
              <a:gd name="connsiteY39" fmla="*/ 2693055 h 4277964"/>
              <a:gd name="connsiteX40" fmla="*/ 4331393 w 4336361"/>
              <a:gd name="connsiteY40" fmla="*/ 2658130 h 4277964"/>
              <a:gd name="connsiteX41" fmla="*/ 4299643 w 4336361"/>
              <a:gd name="connsiteY41" fmla="*/ 2537480 h 4277964"/>
              <a:gd name="connsiteX42" fmla="*/ 4248843 w 4336361"/>
              <a:gd name="connsiteY42" fmla="*/ 2442230 h 4277964"/>
              <a:gd name="connsiteX43" fmla="*/ 4128193 w 4336361"/>
              <a:gd name="connsiteY43" fmla="*/ 2118380 h 4277964"/>
              <a:gd name="connsiteX44" fmla="*/ 4023418 w 4336361"/>
              <a:gd name="connsiteY44" fmla="*/ 1715155 h 4277964"/>
              <a:gd name="connsiteX45" fmla="*/ 3991668 w 4336361"/>
              <a:gd name="connsiteY45" fmla="*/ 1645305 h 4277964"/>
              <a:gd name="connsiteX46" fmla="*/ 3788468 w 4336361"/>
              <a:gd name="connsiteY46" fmla="*/ 1680230 h 4277964"/>
              <a:gd name="connsiteX47" fmla="*/ 3470968 w 4336361"/>
              <a:gd name="connsiteY47" fmla="*/ 1743730 h 4277964"/>
              <a:gd name="connsiteX48" fmla="*/ 3216968 w 4336361"/>
              <a:gd name="connsiteY48" fmla="*/ 1762780 h 4277964"/>
              <a:gd name="connsiteX49" fmla="*/ 2474018 w 4336361"/>
              <a:gd name="connsiteY49" fmla="*/ 1791355 h 4277964"/>
              <a:gd name="connsiteX50" fmla="*/ 2458143 w 4336361"/>
              <a:gd name="connsiteY50" fmla="*/ 1569105 h 4277964"/>
              <a:gd name="connsiteX51" fmla="*/ 2464493 w 4336361"/>
              <a:gd name="connsiteY51" fmla="*/ 1308755 h 4277964"/>
              <a:gd name="connsiteX52" fmla="*/ 2480368 w 4336361"/>
              <a:gd name="connsiteY52" fmla="*/ 1105555 h 4277964"/>
              <a:gd name="connsiteX53" fmla="*/ 2623243 w 4336361"/>
              <a:gd name="connsiteY53" fmla="*/ 1042055 h 4277964"/>
              <a:gd name="connsiteX54" fmla="*/ 2781993 w 4336361"/>
              <a:gd name="connsiteY54" fmla="*/ 949980 h 4277964"/>
              <a:gd name="connsiteX55" fmla="*/ 2702618 w 4336361"/>
              <a:gd name="connsiteY55" fmla="*/ 530880 h 4277964"/>
              <a:gd name="connsiteX0" fmla="*/ 2702618 w 4336361"/>
              <a:gd name="connsiteY0" fmla="*/ 530880 h 4277964"/>
              <a:gd name="connsiteX1" fmla="*/ 2629593 w 4336361"/>
              <a:gd name="connsiteY1" fmla="*/ 181631 h 4277964"/>
              <a:gd name="connsiteX2" fmla="*/ 2537518 w 4336361"/>
              <a:gd name="connsiteY2" fmla="*/ 655 h 4277964"/>
              <a:gd name="connsiteX3" fmla="*/ 1908868 w 4336361"/>
              <a:gd name="connsiteY3" fmla="*/ 127655 h 4277964"/>
              <a:gd name="connsiteX4" fmla="*/ 1521518 w 4336361"/>
              <a:gd name="connsiteY4" fmla="*/ 302280 h 4277964"/>
              <a:gd name="connsiteX5" fmla="*/ 1229418 w 4336361"/>
              <a:gd name="connsiteY5" fmla="*/ 445155 h 4277964"/>
              <a:gd name="connsiteX6" fmla="*/ 854768 w 4336361"/>
              <a:gd name="connsiteY6" fmla="*/ 600730 h 4277964"/>
              <a:gd name="connsiteX7" fmla="*/ 400743 w 4336361"/>
              <a:gd name="connsiteY7" fmla="*/ 781705 h 4277964"/>
              <a:gd name="connsiteX8" fmla="*/ 499168 w 4336361"/>
              <a:gd name="connsiteY8" fmla="*/ 883305 h 4277964"/>
              <a:gd name="connsiteX9" fmla="*/ 794443 w 4336361"/>
              <a:gd name="connsiteY9" fmla="*/ 1315105 h 4277964"/>
              <a:gd name="connsiteX10" fmla="*/ 857943 w 4336361"/>
              <a:gd name="connsiteY10" fmla="*/ 1559580 h 4277964"/>
              <a:gd name="connsiteX11" fmla="*/ 969068 w 4336361"/>
              <a:gd name="connsiteY11" fmla="*/ 1743730 h 4277964"/>
              <a:gd name="connsiteX12" fmla="*/ 1162743 w 4336361"/>
              <a:gd name="connsiteY12" fmla="*/ 1985030 h 4277964"/>
              <a:gd name="connsiteX13" fmla="*/ 1032568 w 4336361"/>
              <a:gd name="connsiteY13" fmla="*/ 2061230 h 4277964"/>
              <a:gd name="connsiteX14" fmla="*/ 937318 w 4336361"/>
              <a:gd name="connsiteY14" fmla="*/ 2099330 h 4277964"/>
              <a:gd name="connsiteX15" fmla="*/ 746818 w 4336361"/>
              <a:gd name="connsiteY15" fmla="*/ 2185055 h 4277964"/>
              <a:gd name="connsiteX16" fmla="*/ 622993 w 4336361"/>
              <a:gd name="connsiteY16" fmla="*/ 2232680 h 4277964"/>
              <a:gd name="connsiteX17" fmla="*/ 556318 w 4336361"/>
              <a:gd name="connsiteY17" fmla="*/ 2280305 h 4277964"/>
              <a:gd name="connsiteX18" fmla="*/ 527743 w 4336361"/>
              <a:gd name="connsiteY18" fmla="*/ 2318405 h 4277964"/>
              <a:gd name="connsiteX19" fmla="*/ 480118 w 4336361"/>
              <a:gd name="connsiteY19" fmla="*/ 2369205 h 4277964"/>
              <a:gd name="connsiteX20" fmla="*/ 111818 w 4336361"/>
              <a:gd name="connsiteY20" fmla="*/ 2407305 h 4277964"/>
              <a:gd name="connsiteX21" fmla="*/ 35618 w 4336361"/>
              <a:gd name="connsiteY21" fmla="*/ 2413655 h 4277964"/>
              <a:gd name="connsiteX22" fmla="*/ 22918 w 4336361"/>
              <a:gd name="connsiteY22" fmla="*/ 2480330 h 4277964"/>
              <a:gd name="connsiteX23" fmla="*/ 693 w 4336361"/>
              <a:gd name="connsiteY23" fmla="*/ 2626380 h 4277964"/>
              <a:gd name="connsiteX24" fmla="*/ 51493 w 4336361"/>
              <a:gd name="connsiteY24" fmla="*/ 2845455 h 4277964"/>
              <a:gd name="connsiteX25" fmla="*/ 613468 w 4336361"/>
              <a:gd name="connsiteY25" fmla="*/ 3737630 h 4277964"/>
              <a:gd name="connsiteX26" fmla="*/ 946843 w 4336361"/>
              <a:gd name="connsiteY26" fmla="*/ 4232930 h 4277964"/>
              <a:gd name="connsiteX27" fmla="*/ 994468 w 4336361"/>
              <a:gd name="connsiteY27" fmla="*/ 4261505 h 4277964"/>
              <a:gd name="connsiteX28" fmla="*/ 1311968 w 4336361"/>
              <a:gd name="connsiteY28" fmla="*/ 3880505 h 4277964"/>
              <a:gd name="connsiteX29" fmla="*/ 1753293 w 4336361"/>
              <a:gd name="connsiteY29" fmla="*/ 3458230 h 4277964"/>
              <a:gd name="connsiteX30" fmla="*/ 1873943 w 4336361"/>
              <a:gd name="connsiteY30" fmla="*/ 3337580 h 4277964"/>
              <a:gd name="connsiteX31" fmla="*/ 2137468 w 4336361"/>
              <a:gd name="connsiteY31" fmla="*/ 3118505 h 4277964"/>
              <a:gd name="connsiteX32" fmla="*/ 2289868 w 4336361"/>
              <a:gd name="connsiteY32" fmla="*/ 3004205 h 4277964"/>
              <a:gd name="connsiteX33" fmla="*/ 2537518 w 4336361"/>
              <a:gd name="connsiteY33" fmla="*/ 2861330 h 4277964"/>
              <a:gd name="connsiteX34" fmla="*/ 2870893 w 4336361"/>
              <a:gd name="connsiteY34" fmla="*/ 2699405 h 4277964"/>
              <a:gd name="connsiteX35" fmla="*/ 3064568 w 4336361"/>
              <a:gd name="connsiteY35" fmla="*/ 2645430 h 4277964"/>
              <a:gd name="connsiteX36" fmla="*/ 3566218 w 4336361"/>
              <a:gd name="connsiteY36" fmla="*/ 2670830 h 4277964"/>
              <a:gd name="connsiteX37" fmla="*/ 3858318 w 4336361"/>
              <a:gd name="connsiteY37" fmla="*/ 2693055 h 4277964"/>
              <a:gd name="connsiteX38" fmla="*/ 4169468 w 4336361"/>
              <a:gd name="connsiteY38" fmla="*/ 2699405 h 4277964"/>
              <a:gd name="connsiteX39" fmla="*/ 4318693 w 4336361"/>
              <a:gd name="connsiteY39" fmla="*/ 2693055 h 4277964"/>
              <a:gd name="connsiteX40" fmla="*/ 4331393 w 4336361"/>
              <a:gd name="connsiteY40" fmla="*/ 2658130 h 4277964"/>
              <a:gd name="connsiteX41" fmla="*/ 4299643 w 4336361"/>
              <a:gd name="connsiteY41" fmla="*/ 2537480 h 4277964"/>
              <a:gd name="connsiteX42" fmla="*/ 4248843 w 4336361"/>
              <a:gd name="connsiteY42" fmla="*/ 2442230 h 4277964"/>
              <a:gd name="connsiteX43" fmla="*/ 4128193 w 4336361"/>
              <a:gd name="connsiteY43" fmla="*/ 2118380 h 4277964"/>
              <a:gd name="connsiteX44" fmla="*/ 4023418 w 4336361"/>
              <a:gd name="connsiteY44" fmla="*/ 1715155 h 4277964"/>
              <a:gd name="connsiteX45" fmla="*/ 3991668 w 4336361"/>
              <a:gd name="connsiteY45" fmla="*/ 1645305 h 4277964"/>
              <a:gd name="connsiteX46" fmla="*/ 3788468 w 4336361"/>
              <a:gd name="connsiteY46" fmla="*/ 1680230 h 4277964"/>
              <a:gd name="connsiteX47" fmla="*/ 3470968 w 4336361"/>
              <a:gd name="connsiteY47" fmla="*/ 1743730 h 4277964"/>
              <a:gd name="connsiteX48" fmla="*/ 3216968 w 4336361"/>
              <a:gd name="connsiteY48" fmla="*/ 1762780 h 4277964"/>
              <a:gd name="connsiteX49" fmla="*/ 2474018 w 4336361"/>
              <a:gd name="connsiteY49" fmla="*/ 1791355 h 4277964"/>
              <a:gd name="connsiteX50" fmla="*/ 2458143 w 4336361"/>
              <a:gd name="connsiteY50" fmla="*/ 1569105 h 4277964"/>
              <a:gd name="connsiteX51" fmla="*/ 2464493 w 4336361"/>
              <a:gd name="connsiteY51" fmla="*/ 1308755 h 4277964"/>
              <a:gd name="connsiteX52" fmla="*/ 2480368 w 4336361"/>
              <a:gd name="connsiteY52" fmla="*/ 1105555 h 4277964"/>
              <a:gd name="connsiteX53" fmla="*/ 2623243 w 4336361"/>
              <a:gd name="connsiteY53" fmla="*/ 1042055 h 4277964"/>
              <a:gd name="connsiteX54" fmla="*/ 2781993 w 4336361"/>
              <a:gd name="connsiteY54" fmla="*/ 949980 h 4277964"/>
              <a:gd name="connsiteX55" fmla="*/ 2702618 w 4336361"/>
              <a:gd name="connsiteY55" fmla="*/ 530880 h 4277964"/>
              <a:gd name="connsiteX0" fmla="*/ 2702618 w 4336361"/>
              <a:gd name="connsiteY0" fmla="*/ 530880 h 4277964"/>
              <a:gd name="connsiteX1" fmla="*/ 2629593 w 4336361"/>
              <a:gd name="connsiteY1" fmla="*/ 181631 h 4277964"/>
              <a:gd name="connsiteX2" fmla="*/ 2537518 w 4336361"/>
              <a:gd name="connsiteY2" fmla="*/ 655 h 4277964"/>
              <a:gd name="connsiteX3" fmla="*/ 1908868 w 4336361"/>
              <a:gd name="connsiteY3" fmla="*/ 127655 h 4277964"/>
              <a:gd name="connsiteX4" fmla="*/ 1521518 w 4336361"/>
              <a:gd name="connsiteY4" fmla="*/ 302280 h 4277964"/>
              <a:gd name="connsiteX5" fmla="*/ 1229418 w 4336361"/>
              <a:gd name="connsiteY5" fmla="*/ 445155 h 4277964"/>
              <a:gd name="connsiteX6" fmla="*/ 854768 w 4336361"/>
              <a:gd name="connsiteY6" fmla="*/ 600730 h 4277964"/>
              <a:gd name="connsiteX7" fmla="*/ 400743 w 4336361"/>
              <a:gd name="connsiteY7" fmla="*/ 781705 h 4277964"/>
              <a:gd name="connsiteX8" fmla="*/ 499168 w 4336361"/>
              <a:gd name="connsiteY8" fmla="*/ 883305 h 4277964"/>
              <a:gd name="connsiteX9" fmla="*/ 794443 w 4336361"/>
              <a:gd name="connsiteY9" fmla="*/ 1315105 h 4277964"/>
              <a:gd name="connsiteX10" fmla="*/ 857943 w 4336361"/>
              <a:gd name="connsiteY10" fmla="*/ 1559580 h 4277964"/>
              <a:gd name="connsiteX11" fmla="*/ 969068 w 4336361"/>
              <a:gd name="connsiteY11" fmla="*/ 1743730 h 4277964"/>
              <a:gd name="connsiteX12" fmla="*/ 1162743 w 4336361"/>
              <a:gd name="connsiteY12" fmla="*/ 1985030 h 4277964"/>
              <a:gd name="connsiteX13" fmla="*/ 1032568 w 4336361"/>
              <a:gd name="connsiteY13" fmla="*/ 2061230 h 4277964"/>
              <a:gd name="connsiteX14" fmla="*/ 937318 w 4336361"/>
              <a:gd name="connsiteY14" fmla="*/ 2099330 h 4277964"/>
              <a:gd name="connsiteX15" fmla="*/ 746818 w 4336361"/>
              <a:gd name="connsiteY15" fmla="*/ 2185055 h 4277964"/>
              <a:gd name="connsiteX16" fmla="*/ 622993 w 4336361"/>
              <a:gd name="connsiteY16" fmla="*/ 2232680 h 4277964"/>
              <a:gd name="connsiteX17" fmla="*/ 527743 w 4336361"/>
              <a:gd name="connsiteY17" fmla="*/ 2318405 h 4277964"/>
              <a:gd name="connsiteX18" fmla="*/ 480118 w 4336361"/>
              <a:gd name="connsiteY18" fmla="*/ 2369205 h 4277964"/>
              <a:gd name="connsiteX19" fmla="*/ 111818 w 4336361"/>
              <a:gd name="connsiteY19" fmla="*/ 2407305 h 4277964"/>
              <a:gd name="connsiteX20" fmla="*/ 35618 w 4336361"/>
              <a:gd name="connsiteY20" fmla="*/ 2413655 h 4277964"/>
              <a:gd name="connsiteX21" fmla="*/ 22918 w 4336361"/>
              <a:gd name="connsiteY21" fmla="*/ 2480330 h 4277964"/>
              <a:gd name="connsiteX22" fmla="*/ 693 w 4336361"/>
              <a:gd name="connsiteY22" fmla="*/ 2626380 h 4277964"/>
              <a:gd name="connsiteX23" fmla="*/ 51493 w 4336361"/>
              <a:gd name="connsiteY23" fmla="*/ 2845455 h 4277964"/>
              <a:gd name="connsiteX24" fmla="*/ 613468 w 4336361"/>
              <a:gd name="connsiteY24" fmla="*/ 3737630 h 4277964"/>
              <a:gd name="connsiteX25" fmla="*/ 946843 w 4336361"/>
              <a:gd name="connsiteY25" fmla="*/ 4232930 h 4277964"/>
              <a:gd name="connsiteX26" fmla="*/ 994468 w 4336361"/>
              <a:gd name="connsiteY26" fmla="*/ 4261505 h 4277964"/>
              <a:gd name="connsiteX27" fmla="*/ 1311968 w 4336361"/>
              <a:gd name="connsiteY27" fmla="*/ 3880505 h 4277964"/>
              <a:gd name="connsiteX28" fmla="*/ 1753293 w 4336361"/>
              <a:gd name="connsiteY28" fmla="*/ 3458230 h 4277964"/>
              <a:gd name="connsiteX29" fmla="*/ 1873943 w 4336361"/>
              <a:gd name="connsiteY29" fmla="*/ 3337580 h 4277964"/>
              <a:gd name="connsiteX30" fmla="*/ 2137468 w 4336361"/>
              <a:gd name="connsiteY30" fmla="*/ 3118505 h 4277964"/>
              <a:gd name="connsiteX31" fmla="*/ 2289868 w 4336361"/>
              <a:gd name="connsiteY31" fmla="*/ 3004205 h 4277964"/>
              <a:gd name="connsiteX32" fmla="*/ 2537518 w 4336361"/>
              <a:gd name="connsiteY32" fmla="*/ 2861330 h 4277964"/>
              <a:gd name="connsiteX33" fmla="*/ 2870893 w 4336361"/>
              <a:gd name="connsiteY33" fmla="*/ 2699405 h 4277964"/>
              <a:gd name="connsiteX34" fmla="*/ 3064568 w 4336361"/>
              <a:gd name="connsiteY34" fmla="*/ 2645430 h 4277964"/>
              <a:gd name="connsiteX35" fmla="*/ 3566218 w 4336361"/>
              <a:gd name="connsiteY35" fmla="*/ 2670830 h 4277964"/>
              <a:gd name="connsiteX36" fmla="*/ 3858318 w 4336361"/>
              <a:gd name="connsiteY36" fmla="*/ 2693055 h 4277964"/>
              <a:gd name="connsiteX37" fmla="*/ 4169468 w 4336361"/>
              <a:gd name="connsiteY37" fmla="*/ 2699405 h 4277964"/>
              <a:gd name="connsiteX38" fmla="*/ 4318693 w 4336361"/>
              <a:gd name="connsiteY38" fmla="*/ 2693055 h 4277964"/>
              <a:gd name="connsiteX39" fmla="*/ 4331393 w 4336361"/>
              <a:gd name="connsiteY39" fmla="*/ 2658130 h 4277964"/>
              <a:gd name="connsiteX40" fmla="*/ 4299643 w 4336361"/>
              <a:gd name="connsiteY40" fmla="*/ 2537480 h 4277964"/>
              <a:gd name="connsiteX41" fmla="*/ 4248843 w 4336361"/>
              <a:gd name="connsiteY41" fmla="*/ 2442230 h 4277964"/>
              <a:gd name="connsiteX42" fmla="*/ 4128193 w 4336361"/>
              <a:gd name="connsiteY42" fmla="*/ 2118380 h 4277964"/>
              <a:gd name="connsiteX43" fmla="*/ 4023418 w 4336361"/>
              <a:gd name="connsiteY43" fmla="*/ 1715155 h 4277964"/>
              <a:gd name="connsiteX44" fmla="*/ 3991668 w 4336361"/>
              <a:gd name="connsiteY44" fmla="*/ 1645305 h 4277964"/>
              <a:gd name="connsiteX45" fmla="*/ 3788468 w 4336361"/>
              <a:gd name="connsiteY45" fmla="*/ 1680230 h 4277964"/>
              <a:gd name="connsiteX46" fmla="*/ 3470968 w 4336361"/>
              <a:gd name="connsiteY46" fmla="*/ 1743730 h 4277964"/>
              <a:gd name="connsiteX47" fmla="*/ 3216968 w 4336361"/>
              <a:gd name="connsiteY47" fmla="*/ 1762780 h 4277964"/>
              <a:gd name="connsiteX48" fmla="*/ 2474018 w 4336361"/>
              <a:gd name="connsiteY48" fmla="*/ 1791355 h 4277964"/>
              <a:gd name="connsiteX49" fmla="*/ 2458143 w 4336361"/>
              <a:gd name="connsiteY49" fmla="*/ 1569105 h 4277964"/>
              <a:gd name="connsiteX50" fmla="*/ 2464493 w 4336361"/>
              <a:gd name="connsiteY50" fmla="*/ 1308755 h 4277964"/>
              <a:gd name="connsiteX51" fmla="*/ 2480368 w 4336361"/>
              <a:gd name="connsiteY51" fmla="*/ 1105555 h 4277964"/>
              <a:gd name="connsiteX52" fmla="*/ 2623243 w 4336361"/>
              <a:gd name="connsiteY52" fmla="*/ 1042055 h 4277964"/>
              <a:gd name="connsiteX53" fmla="*/ 2781993 w 4336361"/>
              <a:gd name="connsiteY53" fmla="*/ 949980 h 4277964"/>
              <a:gd name="connsiteX54" fmla="*/ 2702618 w 4336361"/>
              <a:gd name="connsiteY54" fmla="*/ 530880 h 4277964"/>
              <a:gd name="connsiteX0" fmla="*/ 2702618 w 4336361"/>
              <a:gd name="connsiteY0" fmla="*/ 530880 h 4277964"/>
              <a:gd name="connsiteX1" fmla="*/ 2629593 w 4336361"/>
              <a:gd name="connsiteY1" fmla="*/ 181631 h 4277964"/>
              <a:gd name="connsiteX2" fmla="*/ 2537518 w 4336361"/>
              <a:gd name="connsiteY2" fmla="*/ 655 h 4277964"/>
              <a:gd name="connsiteX3" fmla="*/ 1908868 w 4336361"/>
              <a:gd name="connsiteY3" fmla="*/ 127655 h 4277964"/>
              <a:gd name="connsiteX4" fmla="*/ 1521518 w 4336361"/>
              <a:gd name="connsiteY4" fmla="*/ 302280 h 4277964"/>
              <a:gd name="connsiteX5" fmla="*/ 1229418 w 4336361"/>
              <a:gd name="connsiteY5" fmla="*/ 445155 h 4277964"/>
              <a:gd name="connsiteX6" fmla="*/ 854768 w 4336361"/>
              <a:gd name="connsiteY6" fmla="*/ 600730 h 4277964"/>
              <a:gd name="connsiteX7" fmla="*/ 400743 w 4336361"/>
              <a:gd name="connsiteY7" fmla="*/ 781705 h 4277964"/>
              <a:gd name="connsiteX8" fmla="*/ 499168 w 4336361"/>
              <a:gd name="connsiteY8" fmla="*/ 883305 h 4277964"/>
              <a:gd name="connsiteX9" fmla="*/ 794443 w 4336361"/>
              <a:gd name="connsiteY9" fmla="*/ 1315105 h 4277964"/>
              <a:gd name="connsiteX10" fmla="*/ 857943 w 4336361"/>
              <a:gd name="connsiteY10" fmla="*/ 1559580 h 4277964"/>
              <a:gd name="connsiteX11" fmla="*/ 969068 w 4336361"/>
              <a:gd name="connsiteY11" fmla="*/ 1743730 h 4277964"/>
              <a:gd name="connsiteX12" fmla="*/ 1162743 w 4336361"/>
              <a:gd name="connsiteY12" fmla="*/ 1985030 h 4277964"/>
              <a:gd name="connsiteX13" fmla="*/ 1032568 w 4336361"/>
              <a:gd name="connsiteY13" fmla="*/ 2061230 h 4277964"/>
              <a:gd name="connsiteX14" fmla="*/ 937318 w 4336361"/>
              <a:gd name="connsiteY14" fmla="*/ 2099330 h 4277964"/>
              <a:gd name="connsiteX15" fmla="*/ 746818 w 4336361"/>
              <a:gd name="connsiteY15" fmla="*/ 2185055 h 4277964"/>
              <a:gd name="connsiteX16" fmla="*/ 651568 w 4336361"/>
              <a:gd name="connsiteY16" fmla="*/ 2248555 h 4277964"/>
              <a:gd name="connsiteX17" fmla="*/ 527743 w 4336361"/>
              <a:gd name="connsiteY17" fmla="*/ 2318405 h 4277964"/>
              <a:gd name="connsiteX18" fmla="*/ 480118 w 4336361"/>
              <a:gd name="connsiteY18" fmla="*/ 2369205 h 4277964"/>
              <a:gd name="connsiteX19" fmla="*/ 111818 w 4336361"/>
              <a:gd name="connsiteY19" fmla="*/ 2407305 h 4277964"/>
              <a:gd name="connsiteX20" fmla="*/ 35618 w 4336361"/>
              <a:gd name="connsiteY20" fmla="*/ 2413655 h 4277964"/>
              <a:gd name="connsiteX21" fmla="*/ 22918 w 4336361"/>
              <a:gd name="connsiteY21" fmla="*/ 2480330 h 4277964"/>
              <a:gd name="connsiteX22" fmla="*/ 693 w 4336361"/>
              <a:gd name="connsiteY22" fmla="*/ 2626380 h 4277964"/>
              <a:gd name="connsiteX23" fmla="*/ 51493 w 4336361"/>
              <a:gd name="connsiteY23" fmla="*/ 2845455 h 4277964"/>
              <a:gd name="connsiteX24" fmla="*/ 613468 w 4336361"/>
              <a:gd name="connsiteY24" fmla="*/ 3737630 h 4277964"/>
              <a:gd name="connsiteX25" fmla="*/ 946843 w 4336361"/>
              <a:gd name="connsiteY25" fmla="*/ 4232930 h 4277964"/>
              <a:gd name="connsiteX26" fmla="*/ 994468 w 4336361"/>
              <a:gd name="connsiteY26" fmla="*/ 4261505 h 4277964"/>
              <a:gd name="connsiteX27" fmla="*/ 1311968 w 4336361"/>
              <a:gd name="connsiteY27" fmla="*/ 3880505 h 4277964"/>
              <a:gd name="connsiteX28" fmla="*/ 1753293 w 4336361"/>
              <a:gd name="connsiteY28" fmla="*/ 3458230 h 4277964"/>
              <a:gd name="connsiteX29" fmla="*/ 1873943 w 4336361"/>
              <a:gd name="connsiteY29" fmla="*/ 3337580 h 4277964"/>
              <a:gd name="connsiteX30" fmla="*/ 2137468 w 4336361"/>
              <a:gd name="connsiteY30" fmla="*/ 3118505 h 4277964"/>
              <a:gd name="connsiteX31" fmla="*/ 2289868 w 4336361"/>
              <a:gd name="connsiteY31" fmla="*/ 3004205 h 4277964"/>
              <a:gd name="connsiteX32" fmla="*/ 2537518 w 4336361"/>
              <a:gd name="connsiteY32" fmla="*/ 2861330 h 4277964"/>
              <a:gd name="connsiteX33" fmla="*/ 2870893 w 4336361"/>
              <a:gd name="connsiteY33" fmla="*/ 2699405 h 4277964"/>
              <a:gd name="connsiteX34" fmla="*/ 3064568 w 4336361"/>
              <a:gd name="connsiteY34" fmla="*/ 2645430 h 4277964"/>
              <a:gd name="connsiteX35" fmla="*/ 3566218 w 4336361"/>
              <a:gd name="connsiteY35" fmla="*/ 2670830 h 4277964"/>
              <a:gd name="connsiteX36" fmla="*/ 3858318 w 4336361"/>
              <a:gd name="connsiteY36" fmla="*/ 2693055 h 4277964"/>
              <a:gd name="connsiteX37" fmla="*/ 4169468 w 4336361"/>
              <a:gd name="connsiteY37" fmla="*/ 2699405 h 4277964"/>
              <a:gd name="connsiteX38" fmla="*/ 4318693 w 4336361"/>
              <a:gd name="connsiteY38" fmla="*/ 2693055 h 4277964"/>
              <a:gd name="connsiteX39" fmla="*/ 4331393 w 4336361"/>
              <a:gd name="connsiteY39" fmla="*/ 2658130 h 4277964"/>
              <a:gd name="connsiteX40" fmla="*/ 4299643 w 4336361"/>
              <a:gd name="connsiteY40" fmla="*/ 2537480 h 4277964"/>
              <a:gd name="connsiteX41" fmla="*/ 4248843 w 4336361"/>
              <a:gd name="connsiteY41" fmla="*/ 2442230 h 4277964"/>
              <a:gd name="connsiteX42" fmla="*/ 4128193 w 4336361"/>
              <a:gd name="connsiteY42" fmla="*/ 2118380 h 4277964"/>
              <a:gd name="connsiteX43" fmla="*/ 4023418 w 4336361"/>
              <a:gd name="connsiteY43" fmla="*/ 1715155 h 4277964"/>
              <a:gd name="connsiteX44" fmla="*/ 3991668 w 4336361"/>
              <a:gd name="connsiteY44" fmla="*/ 1645305 h 4277964"/>
              <a:gd name="connsiteX45" fmla="*/ 3788468 w 4336361"/>
              <a:gd name="connsiteY45" fmla="*/ 1680230 h 4277964"/>
              <a:gd name="connsiteX46" fmla="*/ 3470968 w 4336361"/>
              <a:gd name="connsiteY46" fmla="*/ 1743730 h 4277964"/>
              <a:gd name="connsiteX47" fmla="*/ 3216968 w 4336361"/>
              <a:gd name="connsiteY47" fmla="*/ 1762780 h 4277964"/>
              <a:gd name="connsiteX48" fmla="*/ 2474018 w 4336361"/>
              <a:gd name="connsiteY48" fmla="*/ 1791355 h 4277964"/>
              <a:gd name="connsiteX49" fmla="*/ 2458143 w 4336361"/>
              <a:gd name="connsiteY49" fmla="*/ 1569105 h 4277964"/>
              <a:gd name="connsiteX50" fmla="*/ 2464493 w 4336361"/>
              <a:gd name="connsiteY50" fmla="*/ 1308755 h 4277964"/>
              <a:gd name="connsiteX51" fmla="*/ 2480368 w 4336361"/>
              <a:gd name="connsiteY51" fmla="*/ 1105555 h 4277964"/>
              <a:gd name="connsiteX52" fmla="*/ 2623243 w 4336361"/>
              <a:gd name="connsiteY52" fmla="*/ 1042055 h 4277964"/>
              <a:gd name="connsiteX53" fmla="*/ 2781993 w 4336361"/>
              <a:gd name="connsiteY53" fmla="*/ 949980 h 4277964"/>
              <a:gd name="connsiteX54" fmla="*/ 2702618 w 4336361"/>
              <a:gd name="connsiteY54" fmla="*/ 530880 h 4277964"/>
              <a:gd name="connsiteX0" fmla="*/ 2702618 w 4336361"/>
              <a:gd name="connsiteY0" fmla="*/ 530880 h 4277964"/>
              <a:gd name="connsiteX1" fmla="*/ 2629593 w 4336361"/>
              <a:gd name="connsiteY1" fmla="*/ 181631 h 4277964"/>
              <a:gd name="connsiteX2" fmla="*/ 2537518 w 4336361"/>
              <a:gd name="connsiteY2" fmla="*/ 655 h 4277964"/>
              <a:gd name="connsiteX3" fmla="*/ 1908868 w 4336361"/>
              <a:gd name="connsiteY3" fmla="*/ 127655 h 4277964"/>
              <a:gd name="connsiteX4" fmla="*/ 1521518 w 4336361"/>
              <a:gd name="connsiteY4" fmla="*/ 302280 h 4277964"/>
              <a:gd name="connsiteX5" fmla="*/ 1229418 w 4336361"/>
              <a:gd name="connsiteY5" fmla="*/ 445155 h 4277964"/>
              <a:gd name="connsiteX6" fmla="*/ 854768 w 4336361"/>
              <a:gd name="connsiteY6" fmla="*/ 600730 h 4277964"/>
              <a:gd name="connsiteX7" fmla="*/ 400743 w 4336361"/>
              <a:gd name="connsiteY7" fmla="*/ 781705 h 4277964"/>
              <a:gd name="connsiteX8" fmla="*/ 499168 w 4336361"/>
              <a:gd name="connsiteY8" fmla="*/ 883305 h 4277964"/>
              <a:gd name="connsiteX9" fmla="*/ 794443 w 4336361"/>
              <a:gd name="connsiteY9" fmla="*/ 1315105 h 4277964"/>
              <a:gd name="connsiteX10" fmla="*/ 857943 w 4336361"/>
              <a:gd name="connsiteY10" fmla="*/ 1559580 h 4277964"/>
              <a:gd name="connsiteX11" fmla="*/ 969068 w 4336361"/>
              <a:gd name="connsiteY11" fmla="*/ 1743730 h 4277964"/>
              <a:gd name="connsiteX12" fmla="*/ 1162743 w 4336361"/>
              <a:gd name="connsiteY12" fmla="*/ 1985030 h 4277964"/>
              <a:gd name="connsiteX13" fmla="*/ 1032568 w 4336361"/>
              <a:gd name="connsiteY13" fmla="*/ 2061230 h 4277964"/>
              <a:gd name="connsiteX14" fmla="*/ 937318 w 4336361"/>
              <a:gd name="connsiteY14" fmla="*/ 2099330 h 4277964"/>
              <a:gd name="connsiteX15" fmla="*/ 746818 w 4336361"/>
              <a:gd name="connsiteY15" fmla="*/ 2185055 h 4277964"/>
              <a:gd name="connsiteX16" fmla="*/ 651568 w 4336361"/>
              <a:gd name="connsiteY16" fmla="*/ 2248555 h 4277964"/>
              <a:gd name="connsiteX17" fmla="*/ 527743 w 4336361"/>
              <a:gd name="connsiteY17" fmla="*/ 2318405 h 4277964"/>
              <a:gd name="connsiteX18" fmla="*/ 480118 w 4336361"/>
              <a:gd name="connsiteY18" fmla="*/ 2369205 h 4277964"/>
              <a:gd name="connsiteX19" fmla="*/ 111818 w 4336361"/>
              <a:gd name="connsiteY19" fmla="*/ 2407305 h 4277964"/>
              <a:gd name="connsiteX20" fmla="*/ 35618 w 4336361"/>
              <a:gd name="connsiteY20" fmla="*/ 2413655 h 4277964"/>
              <a:gd name="connsiteX21" fmla="*/ 22918 w 4336361"/>
              <a:gd name="connsiteY21" fmla="*/ 2480330 h 4277964"/>
              <a:gd name="connsiteX22" fmla="*/ 693 w 4336361"/>
              <a:gd name="connsiteY22" fmla="*/ 2626380 h 4277964"/>
              <a:gd name="connsiteX23" fmla="*/ 51493 w 4336361"/>
              <a:gd name="connsiteY23" fmla="*/ 2845455 h 4277964"/>
              <a:gd name="connsiteX24" fmla="*/ 613468 w 4336361"/>
              <a:gd name="connsiteY24" fmla="*/ 3737630 h 4277964"/>
              <a:gd name="connsiteX25" fmla="*/ 946843 w 4336361"/>
              <a:gd name="connsiteY25" fmla="*/ 4232930 h 4277964"/>
              <a:gd name="connsiteX26" fmla="*/ 994468 w 4336361"/>
              <a:gd name="connsiteY26" fmla="*/ 4261505 h 4277964"/>
              <a:gd name="connsiteX27" fmla="*/ 1311968 w 4336361"/>
              <a:gd name="connsiteY27" fmla="*/ 3880505 h 4277964"/>
              <a:gd name="connsiteX28" fmla="*/ 1753293 w 4336361"/>
              <a:gd name="connsiteY28" fmla="*/ 3458230 h 4277964"/>
              <a:gd name="connsiteX29" fmla="*/ 1873943 w 4336361"/>
              <a:gd name="connsiteY29" fmla="*/ 3337580 h 4277964"/>
              <a:gd name="connsiteX30" fmla="*/ 2137468 w 4336361"/>
              <a:gd name="connsiteY30" fmla="*/ 3118505 h 4277964"/>
              <a:gd name="connsiteX31" fmla="*/ 2289868 w 4336361"/>
              <a:gd name="connsiteY31" fmla="*/ 3004205 h 4277964"/>
              <a:gd name="connsiteX32" fmla="*/ 2537518 w 4336361"/>
              <a:gd name="connsiteY32" fmla="*/ 2861330 h 4277964"/>
              <a:gd name="connsiteX33" fmla="*/ 2870893 w 4336361"/>
              <a:gd name="connsiteY33" fmla="*/ 2699405 h 4277964"/>
              <a:gd name="connsiteX34" fmla="*/ 3064568 w 4336361"/>
              <a:gd name="connsiteY34" fmla="*/ 2645430 h 4277964"/>
              <a:gd name="connsiteX35" fmla="*/ 3566218 w 4336361"/>
              <a:gd name="connsiteY35" fmla="*/ 2670830 h 4277964"/>
              <a:gd name="connsiteX36" fmla="*/ 3858318 w 4336361"/>
              <a:gd name="connsiteY36" fmla="*/ 2693055 h 4277964"/>
              <a:gd name="connsiteX37" fmla="*/ 4169468 w 4336361"/>
              <a:gd name="connsiteY37" fmla="*/ 2699405 h 4277964"/>
              <a:gd name="connsiteX38" fmla="*/ 4318693 w 4336361"/>
              <a:gd name="connsiteY38" fmla="*/ 2693055 h 4277964"/>
              <a:gd name="connsiteX39" fmla="*/ 4331393 w 4336361"/>
              <a:gd name="connsiteY39" fmla="*/ 2658130 h 4277964"/>
              <a:gd name="connsiteX40" fmla="*/ 4299643 w 4336361"/>
              <a:gd name="connsiteY40" fmla="*/ 2537480 h 4277964"/>
              <a:gd name="connsiteX41" fmla="*/ 4248843 w 4336361"/>
              <a:gd name="connsiteY41" fmla="*/ 2442230 h 4277964"/>
              <a:gd name="connsiteX42" fmla="*/ 4128193 w 4336361"/>
              <a:gd name="connsiteY42" fmla="*/ 2118380 h 4277964"/>
              <a:gd name="connsiteX43" fmla="*/ 4023418 w 4336361"/>
              <a:gd name="connsiteY43" fmla="*/ 1715155 h 4277964"/>
              <a:gd name="connsiteX44" fmla="*/ 3991668 w 4336361"/>
              <a:gd name="connsiteY44" fmla="*/ 1645305 h 4277964"/>
              <a:gd name="connsiteX45" fmla="*/ 3788468 w 4336361"/>
              <a:gd name="connsiteY45" fmla="*/ 1680230 h 4277964"/>
              <a:gd name="connsiteX46" fmla="*/ 3470968 w 4336361"/>
              <a:gd name="connsiteY46" fmla="*/ 1743730 h 4277964"/>
              <a:gd name="connsiteX47" fmla="*/ 3216968 w 4336361"/>
              <a:gd name="connsiteY47" fmla="*/ 1762780 h 4277964"/>
              <a:gd name="connsiteX48" fmla="*/ 2474018 w 4336361"/>
              <a:gd name="connsiteY48" fmla="*/ 1791355 h 4277964"/>
              <a:gd name="connsiteX49" fmla="*/ 2458143 w 4336361"/>
              <a:gd name="connsiteY49" fmla="*/ 1569105 h 4277964"/>
              <a:gd name="connsiteX50" fmla="*/ 2464493 w 4336361"/>
              <a:gd name="connsiteY50" fmla="*/ 1308755 h 4277964"/>
              <a:gd name="connsiteX51" fmla="*/ 2480368 w 4336361"/>
              <a:gd name="connsiteY51" fmla="*/ 1105555 h 4277964"/>
              <a:gd name="connsiteX52" fmla="*/ 2623243 w 4336361"/>
              <a:gd name="connsiteY52" fmla="*/ 1042055 h 4277964"/>
              <a:gd name="connsiteX53" fmla="*/ 2781993 w 4336361"/>
              <a:gd name="connsiteY53" fmla="*/ 949980 h 4277964"/>
              <a:gd name="connsiteX54" fmla="*/ 2702618 w 4336361"/>
              <a:gd name="connsiteY54" fmla="*/ 530880 h 4277964"/>
              <a:gd name="connsiteX0" fmla="*/ 2702618 w 4336361"/>
              <a:gd name="connsiteY0" fmla="*/ 530880 h 4277964"/>
              <a:gd name="connsiteX1" fmla="*/ 2629593 w 4336361"/>
              <a:gd name="connsiteY1" fmla="*/ 181631 h 4277964"/>
              <a:gd name="connsiteX2" fmla="*/ 2537518 w 4336361"/>
              <a:gd name="connsiteY2" fmla="*/ 655 h 4277964"/>
              <a:gd name="connsiteX3" fmla="*/ 1908868 w 4336361"/>
              <a:gd name="connsiteY3" fmla="*/ 127655 h 4277964"/>
              <a:gd name="connsiteX4" fmla="*/ 1521518 w 4336361"/>
              <a:gd name="connsiteY4" fmla="*/ 302280 h 4277964"/>
              <a:gd name="connsiteX5" fmla="*/ 1229418 w 4336361"/>
              <a:gd name="connsiteY5" fmla="*/ 445155 h 4277964"/>
              <a:gd name="connsiteX6" fmla="*/ 854768 w 4336361"/>
              <a:gd name="connsiteY6" fmla="*/ 600730 h 4277964"/>
              <a:gd name="connsiteX7" fmla="*/ 400743 w 4336361"/>
              <a:gd name="connsiteY7" fmla="*/ 781705 h 4277964"/>
              <a:gd name="connsiteX8" fmla="*/ 499168 w 4336361"/>
              <a:gd name="connsiteY8" fmla="*/ 883305 h 4277964"/>
              <a:gd name="connsiteX9" fmla="*/ 794443 w 4336361"/>
              <a:gd name="connsiteY9" fmla="*/ 1315105 h 4277964"/>
              <a:gd name="connsiteX10" fmla="*/ 857943 w 4336361"/>
              <a:gd name="connsiteY10" fmla="*/ 1559580 h 4277964"/>
              <a:gd name="connsiteX11" fmla="*/ 969068 w 4336361"/>
              <a:gd name="connsiteY11" fmla="*/ 1743730 h 4277964"/>
              <a:gd name="connsiteX12" fmla="*/ 1162743 w 4336361"/>
              <a:gd name="connsiteY12" fmla="*/ 1985030 h 4277964"/>
              <a:gd name="connsiteX13" fmla="*/ 1032568 w 4336361"/>
              <a:gd name="connsiteY13" fmla="*/ 2061230 h 4277964"/>
              <a:gd name="connsiteX14" fmla="*/ 937318 w 4336361"/>
              <a:gd name="connsiteY14" fmla="*/ 2099330 h 4277964"/>
              <a:gd name="connsiteX15" fmla="*/ 746818 w 4336361"/>
              <a:gd name="connsiteY15" fmla="*/ 2185055 h 4277964"/>
              <a:gd name="connsiteX16" fmla="*/ 651568 w 4336361"/>
              <a:gd name="connsiteY16" fmla="*/ 2248555 h 4277964"/>
              <a:gd name="connsiteX17" fmla="*/ 527743 w 4336361"/>
              <a:gd name="connsiteY17" fmla="*/ 2318405 h 4277964"/>
              <a:gd name="connsiteX18" fmla="*/ 480118 w 4336361"/>
              <a:gd name="connsiteY18" fmla="*/ 2369205 h 4277964"/>
              <a:gd name="connsiteX19" fmla="*/ 111818 w 4336361"/>
              <a:gd name="connsiteY19" fmla="*/ 2407305 h 4277964"/>
              <a:gd name="connsiteX20" fmla="*/ 35618 w 4336361"/>
              <a:gd name="connsiteY20" fmla="*/ 2413655 h 4277964"/>
              <a:gd name="connsiteX21" fmla="*/ 22918 w 4336361"/>
              <a:gd name="connsiteY21" fmla="*/ 2480330 h 4277964"/>
              <a:gd name="connsiteX22" fmla="*/ 693 w 4336361"/>
              <a:gd name="connsiteY22" fmla="*/ 2626380 h 4277964"/>
              <a:gd name="connsiteX23" fmla="*/ 51493 w 4336361"/>
              <a:gd name="connsiteY23" fmla="*/ 2845455 h 4277964"/>
              <a:gd name="connsiteX24" fmla="*/ 613468 w 4336361"/>
              <a:gd name="connsiteY24" fmla="*/ 3737630 h 4277964"/>
              <a:gd name="connsiteX25" fmla="*/ 946843 w 4336361"/>
              <a:gd name="connsiteY25" fmla="*/ 4232930 h 4277964"/>
              <a:gd name="connsiteX26" fmla="*/ 994468 w 4336361"/>
              <a:gd name="connsiteY26" fmla="*/ 4261505 h 4277964"/>
              <a:gd name="connsiteX27" fmla="*/ 1311968 w 4336361"/>
              <a:gd name="connsiteY27" fmla="*/ 3880505 h 4277964"/>
              <a:gd name="connsiteX28" fmla="*/ 1753293 w 4336361"/>
              <a:gd name="connsiteY28" fmla="*/ 3458230 h 4277964"/>
              <a:gd name="connsiteX29" fmla="*/ 1873943 w 4336361"/>
              <a:gd name="connsiteY29" fmla="*/ 3337580 h 4277964"/>
              <a:gd name="connsiteX30" fmla="*/ 2137468 w 4336361"/>
              <a:gd name="connsiteY30" fmla="*/ 3118505 h 4277964"/>
              <a:gd name="connsiteX31" fmla="*/ 2289868 w 4336361"/>
              <a:gd name="connsiteY31" fmla="*/ 3004205 h 4277964"/>
              <a:gd name="connsiteX32" fmla="*/ 2537518 w 4336361"/>
              <a:gd name="connsiteY32" fmla="*/ 2861330 h 4277964"/>
              <a:gd name="connsiteX33" fmla="*/ 2870893 w 4336361"/>
              <a:gd name="connsiteY33" fmla="*/ 2699405 h 4277964"/>
              <a:gd name="connsiteX34" fmla="*/ 3064568 w 4336361"/>
              <a:gd name="connsiteY34" fmla="*/ 2645430 h 4277964"/>
              <a:gd name="connsiteX35" fmla="*/ 3566218 w 4336361"/>
              <a:gd name="connsiteY35" fmla="*/ 2670830 h 4277964"/>
              <a:gd name="connsiteX36" fmla="*/ 3858318 w 4336361"/>
              <a:gd name="connsiteY36" fmla="*/ 2693055 h 4277964"/>
              <a:gd name="connsiteX37" fmla="*/ 4169468 w 4336361"/>
              <a:gd name="connsiteY37" fmla="*/ 2699405 h 4277964"/>
              <a:gd name="connsiteX38" fmla="*/ 4318693 w 4336361"/>
              <a:gd name="connsiteY38" fmla="*/ 2693055 h 4277964"/>
              <a:gd name="connsiteX39" fmla="*/ 4331393 w 4336361"/>
              <a:gd name="connsiteY39" fmla="*/ 2658130 h 4277964"/>
              <a:gd name="connsiteX40" fmla="*/ 4299643 w 4336361"/>
              <a:gd name="connsiteY40" fmla="*/ 2537480 h 4277964"/>
              <a:gd name="connsiteX41" fmla="*/ 4248843 w 4336361"/>
              <a:gd name="connsiteY41" fmla="*/ 2442230 h 4277964"/>
              <a:gd name="connsiteX42" fmla="*/ 4128193 w 4336361"/>
              <a:gd name="connsiteY42" fmla="*/ 2118380 h 4277964"/>
              <a:gd name="connsiteX43" fmla="*/ 4023418 w 4336361"/>
              <a:gd name="connsiteY43" fmla="*/ 1715155 h 4277964"/>
              <a:gd name="connsiteX44" fmla="*/ 3991668 w 4336361"/>
              <a:gd name="connsiteY44" fmla="*/ 1645305 h 4277964"/>
              <a:gd name="connsiteX45" fmla="*/ 3788468 w 4336361"/>
              <a:gd name="connsiteY45" fmla="*/ 1680230 h 4277964"/>
              <a:gd name="connsiteX46" fmla="*/ 3470968 w 4336361"/>
              <a:gd name="connsiteY46" fmla="*/ 1743730 h 4277964"/>
              <a:gd name="connsiteX47" fmla="*/ 3216968 w 4336361"/>
              <a:gd name="connsiteY47" fmla="*/ 1762780 h 4277964"/>
              <a:gd name="connsiteX48" fmla="*/ 2474018 w 4336361"/>
              <a:gd name="connsiteY48" fmla="*/ 1791355 h 4277964"/>
              <a:gd name="connsiteX49" fmla="*/ 2458143 w 4336361"/>
              <a:gd name="connsiteY49" fmla="*/ 1569105 h 4277964"/>
              <a:gd name="connsiteX50" fmla="*/ 2464493 w 4336361"/>
              <a:gd name="connsiteY50" fmla="*/ 1308755 h 4277964"/>
              <a:gd name="connsiteX51" fmla="*/ 2480368 w 4336361"/>
              <a:gd name="connsiteY51" fmla="*/ 1105555 h 4277964"/>
              <a:gd name="connsiteX52" fmla="*/ 2623243 w 4336361"/>
              <a:gd name="connsiteY52" fmla="*/ 1042055 h 4277964"/>
              <a:gd name="connsiteX53" fmla="*/ 2781993 w 4336361"/>
              <a:gd name="connsiteY53" fmla="*/ 949980 h 4277964"/>
              <a:gd name="connsiteX54" fmla="*/ 2702618 w 4336361"/>
              <a:gd name="connsiteY54" fmla="*/ 530880 h 4277964"/>
              <a:gd name="connsiteX0" fmla="*/ 2702618 w 4336361"/>
              <a:gd name="connsiteY0" fmla="*/ 530880 h 4277964"/>
              <a:gd name="connsiteX1" fmla="*/ 2629593 w 4336361"/>
              <a:gd name="connsiteY1" fmla="*/ 181631 h 4277964"/>
              <a:gd name="connsiteX2" fmla="*/ 2537518 w 4336361"/>
              <a:gd name="connsiteY2" fmla="*/ 655 h 4277964"/>
              <a:gd name="connsiteX3" fmla="*/ 1908868 w 4336361"/>
              <a:gd name="connsiteY3" fmla="*/ 127655 h 4277964"/>
              <a:gd name="connsiteX4" fmla="*/ 1521518 w 4336361"/>
              <a:gd name="connsiteY4" fmla="*/ 302280 h 4277964"/>
              <a:gd name="connsiteX5" fmla="*/ 1229418 w 4336361"/>
              <a:gd name="connsiteY5" fmla="*/ 445155 h 4277964"/>
              <a:gd name="connsiteX6" fmla="*/ 854768 w 4336361"/>
              <a:gd name="connsiteY6" fmla="*/ 600730 h 4277964"/>
              <a:gd name="connsiteX7" fmla="*/ 400743 w 4336361"/>
              <a:gd name="connsiteY7" fmla="*/ 781705 h 4277964"/>
              <a:gd name="connsiteX8" fmla="*/ 499168 w 4336361"/>
              <a:gd name="connsiteY8" fmla="*/ 883305 h 4277964"/>
              <a:gd name="connsiteX9" fmla="*/ 794443 w 4336361"/>
              <a:gd name="connsiteY9" fmla="*/ 1315105 h 4277964"/>
              <a:gd name="connsiteX10" fmla="*/ 857943 w 4336361"/>
              <a:gd name="connsiteY10" fmla="*/ 1559580 h 4277964"/>
              <a:gd name="connsiteX11" fmla="*/ 969068 w 4336361"/>
              <a:gd name="connsiteY11" fmla="*/ 1743730 h 4277964"/>
              <a:gd name="connsiteX12" fmla="*/ 1162743 w 4336361"/>
              <a:gd name="connsiteY12" fmla="*/ 1985030 h 4277964"/>
              <a:gd name="connsiteX13" fmla="*/ 1032568 w 4336361"/>
              <a:gd name="connsiteY13" fmla="*/ 2061230 h 4277964"/>
              <a:gd name="connsiteX14" fmla="*/ 937318 w 4336361"/>
              <a:gd name="connsiteY14" fmla="*/ 2099330 h 4277964"/>
              <a:gd name="connsiteX15" fmla="*/ 651568 w 4336361"/>
              <a:gd name="connsiteY15" fmla="*/ 2248555 h 4277964"/>
              <a:gd name="connsiteX16" fmla="*/ 527743 w 4336361"/>
              <a:gd name="connsiteY16" fmla="*/ 2318405 h 4277964"/>
              <a:gd name="connsiteX17" fmla="*/ 480118 w 4336361"/>
              <a:gd name="connsiteY17" fmla="*/ 2369205 h 4277964"/>
              <a:gd name="connsiteX18" fmla="*/ 111818 w 4336361"/>
              <a:gd name="connsiteY18" fmla="*/ 2407305 h 4277964"/>
              <a:gd name="connsiteX19" fmla="*/ 35618 w 4336361"/>
              <a:gd name="connsiteY19" fmla="*/ 2413655 h 4277964"/>
              <a:gd name="connsiteX20" fmla="*/ 22918 w 4336361"/>
              <a:gd name="connsiteY20" fmla="*/ 2480330 h 4277964"/>
              <a:gd name="connsiteX21" fmla="*/ 693 w 4336361"/>
              <a:gd name="connsiteY21" fmla="*/ 2626380 h 4277964"/>
              <a:gd name="connsiteX22" fmla="*/ 51493 w 4336361"/>
              <a:gd name="connsiteY22" fmla="*/ 2845455 h 4277964"/>
              <a:gd name="connsiteX23" fmla="*/ 613468 w 4336361"/>
              <a:gd name="connsiteY23" fmla="*/ 3737630 h 4277964"/>
              <a:gd name="connsiteX24" fmla="*/ 946843 w 4336361"/>
              <a:gd name="connsiteY24" fmla="*/ 4232930 h 4277964"/>
              <a:gd name="connsiteX25" fmla="*/ 994468 w 4336361"/>
              <a:gd name="connsiteY25" fmla="*/ 4261505 h 4277964"/>
              <a:gd name="connsiteX26" fmla="*/ 1311968 w 4336361"/>
              <a:gd name="connsiteY26" fmla="*/ 3880505 h 4277964"/>
              <a:gd name="connsiteX27" fmla="*/ 1753293 w 4336361"/>
              <a:gd name="connsiteY27" fmla="*/ 3458230 h 4277964"/>
              <a:gd name="connsiteX28" fmla="*/ 1873943 w 4336361"/>
              <a:gd name="connsiteY28" fmla="*/ 3337580 h 4277964"/>
              <a:gd name="connsiteX29" fmla="*/ 2137468 w 4336361"/>
              <a:gd name="connsiteY29" fmla="*/ 3118505 h 4277964"/>
              <a:gd name="connsiteX30" fmla="*/ 2289868 w 4336361"/>
              <a:gd name="connsiteY30" fmla="*/ 3004205 h 4277964"/>
              <a:gd name="connsiteX31" fmla="*/ 2537518 w 4336361"/>
              <a:gd name="connsiteY31" fmla="*/ 2861330 h 4277964"/>
              <a:gd name="connsiteX32" fmla="*/ 2870893 w 4336361"/>
              <a:gd name="connsiteY32" fmla="*/ 2699405 h 4277964"/>
              <a:gd name="connsiteX33" fmla="*/ 3064568 w 4336361"/>
              <a:gd name="connsiteY33" fmla="*/ 2645430 h 4277964"/>
              <a:gd name="connsiteX34" fmla="*/ 3566218 w 4336361"/>
              <a:gd name="connsiteY34" fmla="*/ 2670830 h 4277964"/>
              <a:gd name="connsiteX35" fmla="*/ 3858318 w 4336361"/>
              <a:gd name="connsiteY35" fmla="*/ 2693055 h 4277964"/>
              <a:gd name="connsiteX36" fmla="*/ 4169468 w 4336361"/>
              <a:gd name="connsiteY36" fmla="*/ 2699405 h 4277964"/>
              <a:gd name="connsiteX37" fmla="*/ 4318693 w 4336361"/>
              <a:gd name="connsiteY37" fmla="*/ 2693055 h 4277964"/>
              <a:gd name="connsiteX38" fmla="*/ 4331393 w 4336361"/>
              <a:gd name="connsiteY38" fmla="*/ 2658130 h 4277964"/>
              <a:gd name="connsiteX39" fmla="*/ 4299643 w 4336361"/>
              <a:gd name="connsiteY39" fmla="*/ 2537480 h 4277964"/>
              <a:gd name="connsiteX40" fmla="*/ 4248843 w 4336361"/>
              <a:gd name="connsiteY40" fmla="*/ 2442230 h 4277964"/>
              <a:gd name="connsiteX41" fmla="*/ 4128193 w 4336361"/>
              <a:gd name="connsiteY41" fmla="*/ 2118380 h 4277964"/>
              <a:gd name="connsiteX42" fmla="*/ 4023418 w 4336361"/>
              <a:gd name="connsiteY42" fmla="*/ 1715155 h 4277964"/>
              <a:gd name="connsiteX43" fmla="*/ 3991668 w 4336361"/>
              <a:gd name="connsiteY43" fmla="*/ 1645305 h 4277964"/>
              <a:gd name="connsiteX44" fmla="*/ 3788468 w 4336361"/>
              <a:gd name="connsiteY44" fmla="*/ 1680230 h 4277964"/>
              <a:gd name="connsiteX45" fmla="*/ 3470968 w 4336361"/>
              <a:gd name="connsiteY45" fmla="*/ 1743730 h 4277964"/>
              <a:gd name="connsiteX46" fmla="*/ 3216968 w 4336361"/>
              <a:gd name="connsiteY46" fmla="*/ 1762780 h 4277964"/>
              <a:gd name="connsiteX47" fmla="*/ 2474018 w 4336361"/>
              <a:gd name="connsiteY47" fmla="*/ 1791355 h 4277964"/>
              <a:gd name="connsiteX48" fmla="*/ 2458143 w 4336361"/>
              <a:gd name="connsiteY48" fmla="*/ 1569105 h 4277964"/>
              <a:gd name="connsiteX49" fmla="*/ 2464493 w 4336361"/>
              <a:gd name="connsiteY49" fmla="*/ 1308755 h 4277964"/>
              <a:gd name="connsiteX50" fmla="*/ 2480368 w 4336361"/>
              <a:gd name="connsiteY50" fmla="*/ 1105555 h 4277964"/>
              <a:gd name="connsiteX51" fmla="*/ 2623243 w 4336361"/>
              <a:gd name="connsiteY51" fmla="*/ 1042055 h 4277964"/>
              <a:gd name="connsiteX52" fmla="*/ 2781993 w 4336361"/>
              <a:gd name="connsiteY52" fmla="*/ 949980 h 4277964"/>
              <a:gd name="connsiteX53" fmla="*/ 2702618 w 4336361"/>
              <a:gd name="connsiteY53" fmla="*/ 530880 h 4277964"/>
              <a:gd name="connsiteX0" fmla="*/ 2702618 w 4336361"/>
              <a:gd name="connsiteY0" fmla="*/ 530880 h 4277964"/>
              <a:gd name="connsiteX1" fmla="*/ 2629593 w 4336361"/>
              <a:gd name="connsiteY1" fmla="*/ 181631 h 4277964"/>
              <a:gd name="connsiteX2" fmla="*/ 2537518 w 4336361"/>
              <a:gd name="connsiteY2" fmla="*/ 655 h 4277964"/>
              <a:gd name="connsiteX3" fmla="*/ 1908868 w 4336361"/>
              <a:gd name="connsiteY3" fmla="*/ 127655 h 4277964"/>
              <a:gd name="connsiteX4" fmla="*/ 1521518 w 4336361"/>
              <a:gd name="connsiteY4" fmla="*/ 302280 h 4277964"/>
              <a:gd name="connsiteX5" fmla="*/ 1229418 w 4336361"/>
              <a:gd name="connsiteY5" fmla="*/ 445155 h 4277964"/>
              <a:gd name="connsiteX6" fmla="*/ 854768 w 4336361"/>
              <a:gd name="connsiteY6" fmla="*/ 600730 h 4277964"/>
              <a:gd name="connsiteX7" fmla="*/ 400743 w 4336361"/>
              <a:gd name="connsiteY7" fmla="*/ 781705 h 4277964"/>
              <a:gd name="connsiteX8" fmla="*/ 499168 w 4336361"/>
              <a:gd name="connsiteY8" fmla="*/ 883305 h 4277964"/>
              <a:gd name="connsiteX9" fmla="*/ 794443 w 4336361"/>
              <a:gd name="connsiteY9" fmla="*/ 1315105 h 4277964"/>
              <a:gd name="connsiteX10" fmla="*/ 857943 w 4336361"/>
              <a:gd name="connsiteY10" fmla="*/ 1559580 h 4277964"/>
              <a:gd name="connsiteX11" fmla="*/ 969068 w 4336361"/>
              <a:gd name="connsiteY11" fmla="*/ 1743730 h 4277964"/>
              <a:gd name="connsiteX12" fmla="*/ 1162743 w 4336361"/>
              <a:gd name="connsiteY12" fmla="*/ 1985030 h 4277964"/>
              <a:gd name="connsiteX13" fmla="*/ 1032568 w 4336361"/>
              <a:gd name="connsiteY13" fmla="*/ 2061230 h 4277964"/>
              <a:gd name="connsiteX14" fmla="*/ 937318 w 4336361"/>
              <a:gd name="connsiteY14" fmla="*/ 2099330 h 4277964"/>
              <a:gd name="connsiteX15" fmla="*/ 651568 w 4336361"/>
              <a:gd name="connsiteY15" fmla="*/ 2248555 h 4277964"/>
              <a:gd name="connsiteX16" fmla="*/ 549968 w 4336361"/>
              <a:gd name="connsiteY16" fmla="*/ 2315230 h 4277964"/>
              <a:gd name="connsiteX17" fmla="*/ 480118 w 4336361"/>
              <a:gd name="connsiteY17" fmla="*/ 2369205 h 4277964"/>
              <a:gd name="connsiteX18" fmla="*/ 111818 w 4336361"/>
              <a:gd name="connsiteY18" fmla="*/ 2407305 h 4277964"/>
              <a:gd name="connsiteX19" fmla="*/ 35618 w 4336361"/>
              <a:gd name="connsiteY19" fmla="*/ 2413655 h 4277964"/>
              <a:gd name="connsiteX20" fmla="*/ 22918 w 4336361"/>
              <a:gd name="connsiteY20" fmla="*/ 2480330 h 4277964"/>
              <a:gd name="connsiteX21" fmla="*/ 693 w 4336361"/>
              <a:gd name="connsiteY21" fmla="*/ 2626380 h 4277964"/>
              <a:gd name="connsiteX22" fmla="*/ 51493 w 4336361"/>
              <a:gd name="connsiteY22" fmla="*/ 2845455 h 4277964"/>
              <a:gd name="connsiteX23" fmla="*/ 613468 w 4336361"/>
              <a:gd name="connsiteY23" fmla="*/ 3737630 h 4277964"/>
              <a:gd name="connsiteX24" fmla="*/ 946843 w 4336361"/>
              <a:gd name="connsiteY24" fmla="*/ 4232930 h 4277964"/>
              <a:gd name="connsiteX25" fmla="*/ 994468 w 4336361"/>
              <a:gd name="connsiteY25" fmla="*/ 4261505 h 4277964"/>
              <a:gd name="connsiteX26" fmla="*/ 1311968 w 4336361"/>
              <a:gd name="connsiteY26" fmla="*/ 3880505 h 4277964"/>
              <a:gd name="connsiteX27" fmla="*/ 1753293 w 4336361"/>
              <a:gd name="connsiteY27" fmla="*/ 3458230 h 4277964"/>
              <a:gd name="connsiteX28" fmla="*/ 1873943 w 4336361"/>
              <a:gd name="connsiteY28" fmla="*/ 3337580 h 4277964"/>
              <a:gd name="connsiteX29" fmla="*/ 2137468 w 4336361"/>
              <a:gd name="connsiteY29" fmla="*/ 3118505 h 4277964"/>
              <a:gd name="connsiteX30" fmla="*/ 2289868 w 4336361"/>
              <a:gd name="connsiteY30" fmla="*/ 3004205 h 4277964"/>
              <a:gd name="connsiteX31" fmla="*/ 2537518 w 4336361"/>
              <a:gd name="connsiteY31" fmla="*/ 2861330 h 4277964"/>
              <a:gd name="connsiteX32" fmla="*/ 2870893 w 4336361"/>
              <a:gd name="connsiteY32" fmla="*/ 2699405 h 4277964"/>
              <a:gd name="connsiteX33" fmla="*/ 3064568 w 4336361"/>
              <a:gd name="connsiteY33" fmla="*/ 2645430 h 4277964"/>
              <a:gd name="connsiteX34" fmla="*/ 3566218 w 4336361"/>
              <a:gd name="connsiteY34" fmla="*/ 2670830 h 4277964"/>
              <a:gd name="connsiteX35" fmla="*/ 3858318 w 4336361"/>
              <a:gd name="connsiteY35" fmla="*/ 2693055 h 4277964"/>
              <a:gd name="connsiteX36" fmla="*/ 4169468 w 4336361"/>
              <a:gd name="connsiteY36" fmla="*/ 2699405 h 4277964"/>
              <a:gd name="connsiteX37" fmla="*/ 4318693 w 4336361"/>
              <a:gd name="connsiteY37" fmla="*/ 2693055 h 4277964"/>
              <a:gd name="connsiteX38" fmla="*/ 4331393 w 4336361"/>
              <a:gd name="connsiteY38" fmla="*/ 2658130 h 4277964"/>
              <a:gd name="connsiteX39" fmla="*/ 4299643 w 4336361"/>
              <a:gd name="connsiteY39" fmla="*/ 2537480 h 4277964"/>
              <a:gd name="connsiteX40" fmla="*/ 4248843 w 4336361"/>
              <a:gd name="connsiteY40" fmla="*/ 2442230 h 4277964"/>
              <a:gd name="connsiteX41" fmla="*/ 4128193 w 4336361"/>
              <a:gd name="connsiteY41" fmla="*/ 2118380 h 4277964"/>
              <a:gd name="connsiteX42" fmla="*/ 4023418 w 4336361"/>
              <a:gd name="connsiteY42" fmla="*/ 1715155 h 4277964"/>
              <a:gd name="connsiteX43" fmla="*/ 3991668 w 4336361"/>
              <a:gd name="connsiteY43" fmla="*/ 1645305 h 4277964"/>
              <a:gd name="connsiteX44" fmla="*/ 3788468 w 4336361"/>
              <a:gd name="connsiteY44" fmla="*/ 1680230 h 4277964"/>
              <a:gd name="connsiteX45" fmla="*/ 3470968 w 4336361"/>
              <a:gd name="connsiteY45" fmla="*/ 1743730 h 4277964"/>
              <a:gd name="connsiteX46" fmla="*/ 3216968 w 4336361"/>
              <a:gd name="connsiteY46" fmla="*/ 1762780 h 4277964"/>
              <a:gd name="connsiteX47" fmla="*/ 2474018 w 4336361"/>
              <a:gd name="connsiteY47" fmla="*/ 1791355 h 4277964"/>
              <a:gd name="connsiteX48" fmla="*/ 2458143 w 4336361"/>
              <a:gd name="connsiteY48" fmla="*/ 1569105 h 4277964"/>
              <a:gd name="connsiteX49" fmla="*/ 2464493 w 4336361"/>
              <a:gd name="connsiteY49" fmla="*/ 1308755 h 4277964"/>
              <a:gd name="connsiteX50" fmla="*/ 2480368 w 4336361"/>
              <a:gd name="connsiteY50" fmla="*/ 1105555 h 4277964"/>
              <a:gd name="connsiteX51" fmla="*/ 2623243 w 4336361"/>
              <a:gd name="connsiteY51" fmla="*/ 1042055 h 4277964"/>
              <a:gd name="connsiteX52" fmla="*/ 2781993 w 4336361"/>
              <a:gd name="connsiteY52" fmla="*/ 949980 h 4277964"/>
              <a:gd name="connsiteX53" fmla="*/ 2702618 w 4336361"/>
              <a:gd name="connsiteY53" fmla="*/ 530880 h 4277964"/>
              <a:gd name="connsiteX0" fmla="*/ 2702618 w 4336361"/>
              <a:gd name="connsiteY0" fmla="*/ 530880 h 4277964"/>
              <a:gd name="connsiteX1" fmla="*/ 2629593 w 4336361"/>
              <a:gd name="connsiteY1" fmla="*/ 181631 h 4277964"/>
              <a:gd name="connsiteX2" fmla="*/ 2537518 w 4336361"/>
              <a:gd name="connsiteY2" fmla="*/ 655 h 4277964"/>
              <a:gd name="connsiteX3" fmla="*/ 1908868 w 4336361"/>
              <a:gd name="connsiteY3" fmla="*/ 127655 h 4277964"/>
              <a:gd name="connsiteX4" fmla="*/ 1521518 w 4336361"/>
              <a:gd name="connsiteY4" fmla="*/ 302280 h 4277964"/>
              <a:gd name="connsiteX5" fmla="*/ 1229418 w 4336361"/>
              <a:gd name="connsiteY5" fmla="*/ 445155 h 4277964"/>
              <a:gd name="connsiteX6" fmla="*/ 854768 w 4336361"/>
              <a:gd name="connsiteY6" fmla="*/ 600730 h 4277964"/>
              <a:gd name="connsiteX7" fmla="*/ 400743 w 4336361"/>
              <a:gd name="connsiteY7" fmla="*/ 781705 h 4277964"/>
              <a:gd name="connsiteX8" fmla="*/ 499168 w 4336361"/>
              <a:gd name="connsiteY8" fmla="*/ 883305 h 4277964"/>
              <a:gd name="connsiteX9" fmla="*/ 794443 w 4336361"/>
              <a:gd name="connsiteY9" fmla="*/ 1315105 h 4277964"/>
              <a:gd name="connsiteX10" fmla="*/ 857943 w 4336361"/>
              <a:gd name="connsiteY10" fmla="*/ 1559580 h 4277964"/>
              <a:gd name="connsiteX11" fmla="*/ 969068 w 4336361"/>
              <a:gd name="connsiteY11" fmla="*/ 1743730 h 4277964"/>
              <a:gd name="connsiteX12" fmla="*/ 1162743 w 4336361"/>
              <a:gd name="connsiteY12" fmla="*/ 1985030 h 4277964"/>
              <a:gd name="connsiteX13" fmla="*/ 1032568 w 4336361"/>
              <a:gd name="connsiteY13" fmla="*/ 2061230 h 4277964"/>
              <a:gd name="connsiteX14" fmla="*/ 937318 w 4336361"/>
              <a:gd name="connsiteY14" fmla="*/ 2099330 h 4277964"/>
              <a:gd name="connsiteX15" fmla="*/ 651568 w 4336361"/>
              <a:gd name="connsiteY15" fmla="*/ 2248555 h 4277964"/>
              <a:gd name="connsiteX16" fmla="*/ 559493 w 4336361"/>
              <a:gd name="connsiteY16" fmla="*/ 2315230 h 4277964"/>
              <a:gd name="connsiteX17" fmla="*/ 480118 w 4336361"/>
              <a:gd name="connsiteY17" fmla="*/ 2369205 h 4277964"/>
              <a:gd name="connsiteX18" fmla="*/ 111818 w 4336361"/>
              <a:gd name="connsiteY18" fmla="*/ 2407305 h 4277964"/>
              <a:gd name="connsiteX19" fmla="*/ 35618 w 4336361"/>
              <a:gd name="connsiteY19" fmla="*/ 2413655 h 4277964"/>
              <a:gd name="connsiteX20" fmla="*/ 22918 w 4336361"/>
              <a:gd name="connsiteY20" fmla="*/ 2480330 h 4277964"/>
              <a:gd name="connsiteX21" fmla="*/ 693 w 4336361"/>
              <a:gd name="connsiteY21" fmla="*/ 2626380 h 4277964"/>
              <a:gd name="connsiteX22" fmla="*/ 51493 w 4336361"/>
              <a:gd name="connsiteY22" fmla="*/ 2845455 h 4277964"/>
              <a:gd name="connsiteX23" fmla="*/ 613468 w 4336361"/>
              <a:gd name="connsiteY23" fmla="*/ 3737630 h 4277964"/>
              <a:gd name="connsiteX24" fmla="*/ 946843 w 4336361"/>
              <a:gd name="connsiteY24" fmla="*/ 4232930 h 4277964"/>
              <a:gd name="connsiteX25" fmla="*/ 994468 w 4336361"/>
              <a:gd name="connsiteY25" fmla="*/ 4261505 h 4277964"/>
              <a:gd name="connsiteX26" fmla="*/ 1311968 w 4336361"/>
              <a:gd name="connsiteY26" fmla="*/ 3880505 h 4277964"/>
              <a:gd name="connsiteX27" fmla="*/ 1753293 w 4336361"/>
              <a:gd name="connsiteY27" fmla="*/ 3458230 h 4277964"/>
              <a:gd name="connsiteX28" fmla="*/ 1873943 w 4336361"/>
              <a:gd name="connsiteY28" fmla="*/ 3337580 h 4277964"/>
              <a:gd name="connsiteX29" fmla="*/ 2137468 w 4336361"/>
              <a:gd name="connsiteY29" fmla="*/ 3118505 h 4277964"/>
              <a:gd name="connsiteX30" fmla="*/ 2289868 w 4336361"/>
              <a:gd name="connsiteY30" fmla="*/ 3004205 h 4277964"/>
              <a:gd name="connsiteX31" fmla="*/ 2537518 w 4336361"/>
              <a:gd name="connsiteY31" fmla="*/ 2861330 h 4277964"/>
              <a:gd name="connsiteX32" fmla="*/ 2870893 w 4336361"/>
              <a:gd name="connsiteY32" fmla="*/ 2699405 h 4277964"/>
              <a:gd name="connsiteX33" fmla="*/ 3064568 w 4336361"/>
              <a:gd name="connsiteY33" fmla="*/ 2645430 h 4277964"/>
              <a:gd name="connsiteX34" fmla="*/ 3566218 w 4336361"/>
              <a:gd name="connsiteY34" fmla="*/ 2670830 h 4277964"/>
              <a:gd name="connsiteX35" fmla="*/ 3858318 w 4336361"/>
              <a:gd name="connsiteY35" fmla="*/ 2693055 h 4277964"/>
              <a:gd name="connsiteX36" fmla="*/ 4169468 w 4336361"/>
              <a:gd name="connsiteY36" fmla="*/ 2699405 h 4277964"/>
              <a:gd name="connsiteX37" fmla="*/ 4318693 w 4336361"/>
              <a:gd name="connsiteY37" fmla="*/ 2693055 h 4277964"/>
              <a:gd name="connsiteX38" fmla="*/ 4331393 w 4336361"/>
              <a:gd name="connsiteY38" fmla="*/ 2658130 h 4277964"/>
              <a:gd name="connsiteX39" fmla="*/ 4299643 w 4336361"/>
              <a:gd name="connsiteY39" fmla="*/ 2537480 h 4277964"/>
              <a:gd name="connsiteX40" fmla="*/ 4248843 w 4336361"/>
              <a:gd name="connsiteY40" fmla="*/ 2442230 h 4277964"/>
              <a:gd name="connsiteX41" fmla="*/ 4128193 w 4336361"/>
              <a:gd name="connsiteY41" fmla="*/ 2118380 h 4277964"/>
              <a:gd name="connsiteX42" fmla="*/ 4023418 w 4336361"/>
              <a:gd name="connsiteY42" fmla="*/ 1715155 h 4277964"/>
              <a:gd name="connsiteX43" fmla="*/ 3991668 w 4336361"/>
              <a:gd name="connsiteY43" fmla="*/ 1645305 h 4277964"/>
              <a:gd name="connsiteX44" fmla="*/ 3788468 w 4336361"/>
              <a:gd name="connsiteY44" fmla="*/ 1680230 h 4277964"/>
              <a:gd name="connsiteX45" fmla="*/ 3470968 w 4336361"/>
              <a:gd name="connsiteY45" fmla="*/ 1743730 h 4277964"/>
              <a:gd name="connsiteX46" fmla="*/ 3216968 w 4336361"/>
              <a:gd name="connsiteY46" fmla="*/ 1762780 h 4277964"/>
              <a:gd name="connsiteX47" fmla="*/ 2474018 w 4336361"/>
              <a:gd name="connsiteY47" fmla="*/ 1791355 h 4277964"/>
              <a:gd name="connsiteX48" fmla="*/ 2458143 w 4336361"/>
              <a:gd name="connsiteY48" fmla="*/ 1569105 h 4277964"/>
              <a:gd name="connsiteX49" fmla="*/ 2464493 w 4336361"/>
              <a:gd name="connsiteY49" fmla="*/ 1308755 h 4277964"/>
              <a:gd name="connsiteX50" fmla="*/ 2480368 w 4336361"/>
              <a:gd name="connsiteY50" fmla="*/ 1105555 h 4277964"/>
              <a:gd name="connsiteX51" fmla="*/ 2623243 w 4336361"/>
              <a:gd name="connsiteY51" fmla="*/ 1042055 h 4277964"/>
              <a:gd name="connsiteX52" fmla="*/ 2781993 w 4336361"/>
              <a:gd name="connsiteY52" fmla="*/ 949980 h 4277964"/>
              <a:gd name="connsiteX53" fmla="*/ 2702618 w 4336361"/>
              <a:gd name="connsiteY53" fmla="*/ 530880 h 4277964"/>
              <a:gd name="connsiteX0" fmla="*/ 2702618 w 4336361"/>
              <a:gd name="connsiteY0" fmla="*/ 530880 h 4277964"/>
              <a:gd name="connsiteX1" fmla="*/ 2629593 w 4336361"/>
              <a:gd name="connsiteY1" fmla="*/ 181631 h 4277964"/>
              <a:gd name="connsiteX2" fmla="*/ 2537518 w 4336361"/>
              <a:gd name="connsiteY2" fmla="*/ 655 h 4277964"/>
              <a:gd name="connsiteX3" fmla="*/ 1908868 w 4336361"/>
              <a:gd name="connsiteY3" fmla="*/ 127655 h 4277964"/>
              <a:gd name="connsiteX4" fmla="*/ 1521518 w 4336361"/>
              <a:gd name="connsiteY4" fmla="*/ 302280 h 4277964"/>
              <a:gd name="connsiteX5" fmla="*/ 1229418 w 4336361"/>
              <a:gd name="connsiteY5" fmla="*/ 445155 h 4277964"/>
              <a:gd name="connsiteX6" fmla="*/ 854768 w 4336361"/>
              <a:gd name="connsiteY6" fmla="*/ 600730 h 4277964"/>
              <a:gd name="connsiteX7" fmla="*/ 400743 w 4336361"/>
              <a:gd name="connsiteY7" fmla="*/ 781705 h 4277964"/>
              <a:gd name="connsiteX8" fmla="*/ 499168 w 4336361"/>
              <a:gd name="connsiteY8" fmla="*/ 883305 h 4277964"/>
              <a:gd name="connsiteX9" fmla="*/ 794443 w 4336361"/>
              <a:gd name="connsiteY9" fmla="*/ 1315105 h 4277964"/>
              <a:gd name="connsiteX10" fmla="*/ 857943 w 4336361"/>
              <a:gd name="connsiteY10" fmla="*/ 1559580 h 4277964"/>
              <a:gd name="connsiteX11" fmla="*/ 969068 w 4336361"/>
              <a:gd name="connsiteY11" fmla="*/ 1743730 h 4277964"/>
              <a:gd name="connsiteX12" fmla="*/ 1162743 w 4336361"/>
              <a:gd name="connsiteY12" fmla="*/ 1985030 h 4277964"/>
              <a:gd name="connsiteX13" fmla="*/ 1032568 w 4336361"/>
              <a:gd name="connsiteY13" fmla="*/ 2061230 h 4277964"/>
              <a:gd name="connsiteX14" fmla="*/ 937318 w 4336361"/>
              <a:gd name="connsiteY14" fmla="*/ 2099330 h 4277964"/>
              <a:gd name="connsiteX15" fmla="*/ 651568 w 4336361"/>
              <a:gd name="connsiteY15" fmla="*/ 2248555 h 4277964"/>
              <a:gd name="connsiteX16" fmla="*/ 559493 w 4336361"/>
              <a:gd name="connsiteY16" fmla="*/ 2315230 h 4277964"/>
              <a:gd name="connsiteX17" fmla="*/ 480118 w 4336361"/>
              <a:gd name="connsiteY17" fmla="*/ 2369205 h 4277964"/>
              <a:gd name="connsiteX18" fmla="*/ 111818 w 4336361"/>
              <a:gd name="connsiteY18" fmla="*/ 2407305 h 4277964"/>
              <a:gd name="connsiteX19" fmla="*/ 35618 w 4336361"/>
              <a:gd name="connsiteY19" fmla="*/ 2413655 h 4277964"/>
              <a:gd name="connsiteX20" fmla="*/ 22918 w 4336361"/>
              <a:gd name="connsiteY20" fmla="*/ 2480330 h 4277964"/>
              <a:gd name="connsiteX21" fmla="*/ 693 w 4336361"/>
              <a:gd name="connsiteY21" fmla="*/ 2626380 h 4277964"/>
              <a:gd name="connsiteX22" fmla="*/ 51493 w 4336361"/>
              <a:gd name="connsiteY22" fmla="*/ 2845455 h 4277964"/>
              <a:gd name="connsiteX23" fmla="*/ 613468 w 4336361"/>
              <a:gd name="connsiteY23" fmla="*/ 3737630 h 4277964"/>
              <a:gd name="connsiteX24" fmla="*/ 946843 w 4336361"/>
              <a:gd name="connsiteY24" fmla="*/ 4232930 h 4277964"/>
              <a:gd name="connsiteX25" fmla="*/ 994468 w 4336361"/>
              <a:gd name="connsiteY25" fmla="*/ 4261505 h 4277964"/>
              <a:gd name="connsiteX26" fmla="*/ 1311968 w 4336361"/>
              <a:gd name="connsiteY26" fmla="*/ 3880505 h 4277964"/>
              <a:gd name="connsiteX27" fmla="*/ 1753293 w 4336361"/>
              <a:gd name="connsiteY27" fmla="*/ 3458230 h 4277964"/>
              <a:gd name="connsiteX28" fmla="*/ 1873943 w 4336361"/>
              <a:gd name="connsiteY28" fmla="*/ 3337580 h 4277964"/>
              <a:gd name="connsiteX29" fmla="*/ 2137468 w 4336361"/>
              <a:gd name="connsiteY29" fmla="*/ 3118505 h 4277964"/>
              <a:gd name="connsiteX30" fmla="*/ 2289868 w 4336361"/>
              <a:gd name="connsiteY30" fmla="*/ 3004205 h 4277964"/>
              <a:gd name="connsiteX31" fmla="*/ 2537518 w 4336361"/>
              <a:gd name="connsiteY31" fmla="*/ 2861330 h 4277964"/>
              <a:gd name="connsiteX32" fmla="*/ 2870893 w 4336361"/>
              <a:gd name="connsiteY32" fmla="*/ 2699405 h 4277964"/>
              <a:gd name="connsiteX33" fmla="*/ 3064568 w 4336361"/>
              <a:gd name="connsiteY33" fmla="*/ 2645430 h 4277964"/>
              <a:gd name="connsiteX34" fmla="*/ 3566218 w 4336361"/>
              <a:gd name="connsiteY34" fmla="*/ 2670830 h 4277964"/>
              <a:gd name="connsiteX35" fmla="*/ 3858318 w 4336361"/>
              <a:gd name="connsiteY35" fmla="*/ 2693055 h 4277964"/>
              <a:gd name="connsiteX36" fmla="*/ 4169468 w 4336361"/>
              <a:gd name="connsiteY36" fmla="*/ 2699405 h 4277964"/>
              <a:gd name="connsiteX37" fmla="*/ 4318693 w 4336361"/>
              <a:gd name="connsiteY37" fmla="*/ 2693055 h 4277964"/>
              <a:gd name="connsiteX38" fmla="*/ 4331393 w 4336361"/>
              <a:gd name="connsiteY38" fmla="*/ 2658130 h 4277964"/>
              <a:gd name="connsiteX39" fmla="*/ 4299643 w 4336361"/>
              <a:gd name="connsiteY39" fmla="*/ 2537480 h 4277964"/>
              <a:gd name="connsiteX40" fmla="*/ 4248843 w 4336361"/>
              <a:gd name="connsiteY40" fmla="*/ 2442230 h 4277964"/>
              <a:gd name="connsiteX41" fmla="*/ 4128193 w 4336361"/>
              <a:gd name="connsiteY41" fmla="*/ 2118380 h 4277964"/>
              <a:gd name="connsiteX42" fmla="*/ 4023418 w 4336361"/>
              <a:gd name="connsiteY42" fmla="*/ 1715155 h 4277964"/>
              <a:gd name="connsiteX43" fmla="*/ 3991668 w 4336361"/>
              <a:gd name="connsiteY43" fmla="*/ 1645305 h 4277964"/>
              <a:gd name="connsiteX44" fmla="*/ 3788468 w 4336361"/>
              <a:gd name="connsiteY44" fmla="*/ 1680230 h 4277964"/>
              <a:gd name="connsiteX45" fmla="*/ 3470968 w 4336361"/>
              <a:gd name="connsiteY45" fmla="*/ 1743730 h 4277964"/>
              <a:gd name="connsiteX46" fmla="*/ 3216968 w 4336361"/>
              <a:gd name="connsiteY46" fmla="*/ 1762780 h 4277964"/>
              <a:gd name="connsiteX47" fmla="*/ 2474018 w 4336361"/>
              <a:gd name="connsiteY47" fmla="*/ 1791355 h 4277964"/>
              <a:gd name="connsiteX48" fmla="*/ 2458143 w 4336361"/>
              <a:gd name="connsiteY48" fmla="*/ 1569105 h 4277964"/>
              <a:gd name="connsiteX49" fmla="*/ 2464493 w 4336361"/>
              <a:gd name="connsiteY49" fmla="*/ 1308755 h 4277964"/>
              <a:gd name="connsiteX50" fmla="*/ 2480368 w 4336361"/>
              <a:gd name="connsiteY50" fmla="*/ 1105555 h 4277964"/>
              <a:gd name="connsiteX51" fmla="*/ 2623243 w 4336361"/>
              <a:gd name="connsiteY51" fmla="*/ 1042055 h 4277964"/>
              <a:gd name="connsiteX52" fmla="*/ 2781993 w 4336361"/>
              <a:gd name="connsiteY52" fmla="*/ 949980 h 4277964"/>
              <a:gd name="connsiteX53" fmla="*/ 2702618 w 4336361"/>
              <a:gd name="connsiteY53" fmla="*/ 530880 h 4277964"/>
              <a:gd name="connsiteX0" fmla="*/ 2702618 w 4336361"/>
              <a:gd name="connsiteY0" fmla="*/ 530880 h 4277964"/>
              <a:gd name="connsiteX1" fmla="*/ 2629593 w 4336361"/>
              <a:gd name="connsiteY1" fmla="*/ 181631 h 4277964"/>
              <a:gd name="connsiteX2" fmla="*/ 2537518 w 4336361"/>
              <a:gd name="connsiteY2" fmla="*/ 655 h 4277964"/>
              <a:gd name="connsiteX3" fmla="*/ 1908868 w 4336361"/>
              <a:gd name="connsiteY3" fmla="*/ 127655 h 4277964"/>
              <a:gd name="connsiteX4" fmla="*/ 1521518 w 4336361"/>
              <a:gd name="connsiteY4" fmla="*/ 302280 h 4277964"/>
              <a:gd name="connsiteX5" fmla="*/ 1229418 w 4336361"/>
              <a:gd name="connsiteY5" fmla="*/ 445155 h 4277964"/>
              <a:gd name="connsiteX6" fmla="*/ 854768 w 4336361"/>
              <a:gd name="connsiteY6" fmla="*/ 600730 h 4277964"/>
              <a:gd name="connsiteX7" fmla="*/ 400743 w 4336361"/>
              <a:gd name="connsiteY7" fmla="*/ 781705 h 4277964"/>
              <a:gd name="connsiteX8" fmla="*/ 499168 w 4336361"/>
              <a:gd name="connsiteY8" fmla="*/ 883305 h 4277964"/>
              <a:gd name="connsiteX9" fmla="*/ 794443 w 4336361"/>
              <a:gd name="connsiteY9" fmla="*/ 1315105 h 4277964"/>
              <a:gd name="connsiteX10" fmla="*/ 857943 w 4336361"/>
              <a:gd name="connsiteY10" fmla="*/ 1559580 h 4277964"/>
              <a:gd name="connsiteX11" fmla="*/ 969068 w 4336361"/>
              <a:gd name="connsiteY11" fmla="*/ 1743730 h 4277964"/>
              <a:gd name="connsiteX12" fmla="*/ 1162743 w 4336361"/>
              <a:gd name="connsiteY12" fmla="*/ 1985030 h 4277964"/>
              <a:gd name="connsiteX13" fmla="*/ 1032568 w 4336361"/>
              <a:gd name="connsiteY13" fmla="*/ 2061230 h 4277964"/>
              <a:gd name="connsiteX14" fmla="*/ 896043 w 4336361"/>
              <a:gd name="connsiteY14" fmla="*/ 2086630 h 4277964"/>
              <a:gd name="connsiteX15" fmla="*/ 651568 w 4336361"/>
              <a:gd name="connsiteY15" fmla="*/ 2248555 h 4277964"/>
              <a:gd name="connsiteX16" fmla="*/ 559493 w 4336361"/>
              <a:gd name="connsiteY16" fmla="*/ 2315230 h 4277964"/>
              <a:gd name="connsiteX17" fmla="*/ 480118 w 4336361"/>
              <a:gd name="connsiteY17" fmla="*/ 2369205 h 4277964"/>
              <a:gd name="connsiteX18" fmla="*/ 111818 w 4336361"/>
              <a:gd name="connsiteY18" fmla="*/ 2407305 h 4277964"/>
              <a:gd name="connsiteX19" fmla="*/ 35618 w 4336361"/>
              <a:gd name="connsiteY19" fmla="*/ 2413655 h 4277964"/>
              <a:gd name="connsiteX20" fmla="*/ 22918 w 4336361"/>
              <a:gd name="connsiteY20" fmla="*/ 2480330 h 4277964"/>
              <a:gd name="connsiteX21" fmla="*/ 693 w 4336361"/>
              <a:gd name="connsiteY21" fmla="*/ 2626380 h 4277964"/>
              <a:gd name="connsiteX22" fmla="*/ 51493 w 4336361"/>
              <a:gd name="connsiteY22" fmla="*/ 2845455 h 4277964"/>
              <a:gd name="connsiteX23" fmla="*/ 613468 w 4336361"/>
              <a:gd name="connsiteY23" fmla="*/ 3737630 h 4277964"/>
              <a:gd name="connsiteX24" fmla="*/ 946843 w 4336361"/>
              <a:gd name="connsiteY24" fmla="*/ 4232930 h 4277964"/>
              <a:gd name="connsiteX25" fmla="*/ 994468 w 4336361"/>
              <a:gd name="connsiteY25" fmla="*/ 4261505 h 4277964"/>
              <a:gd name="connsiteX26" fmla="*/ 1311968 w 4336361"/>
              <a:gd name="connsiteY26" fmla="*/ 3880505 h 4277964"/>
              <a:gd name="connsiteX27" fmla="*/ 1753293 w 4336361"/>
              <a:gd name="connsiteY27" fmla="*/ 3458230 h 4277964"/>
              <a:gd name="connsiteX28" fmla="*/ 1873943 w 4336361"/>
              <a:gd name="connsiteY28" fmla="*/ 3337580 h 4277964"/>
              <a:gd name="connsiteX29" fmla="*/ 2137468 w 4336361"/>
              <a:gd name="connsiteY29" fmla="*/ 3118505 h 4277964"/>
              <a:gd name="connsiteX30" fmla="*/ 2289868 w 4336361"/>
              <a:gd name="connsiteY30" fmla="*/ 3004205 h 4277964"/>
              <a:gd name="connsiteX31" fmla="*/ 2537518 w 4336361"/>
              <a:gd name="connsiteY31" fmla="*/ 2861330 h 4277964"/>
              <a:gd name="connsiteX32" fmla="*/ 2870893 w 4336361"/>
              <a:gd name="connsiteY32" fmla="*/ 2699405 h 4277964"/>
              <a:gd name="connsiteX33" fmla="*/ 3064568 w 4336361"/>
              <a:gd name="connsiteY33" fmla="*/ 2645430 h 4277964"/>
              <a:gd name="connsiteX34" fmla="*/ 3566218 w 4336361"/>
              <a:gd name="connsiteY34" fmla="*/ 2670830 h 4277964"/>
              <a:gd name="connsiteX35" fmla="*/ 3858318 w 4336361"/>
              <a:gd name="connsiteY35" fmla="*/ 2693055 h 4277964"/>
              <a:gd name="connsiteX36" fmla="*/ 4169468 w 4336361"/>
              <a:gd name="connsiteY36" fmla="*/ 2699405 h 4277964"/>
              <a:gd name="connsiteX37" fmla="*/ 4318693 w 4336361"/>
              <a:gd name="connsiteY37" fmla="*/ 2693055 h 4277964"/>
              <a:gd name="connsiteX38" fmla="*/ 4331393 w 4336361"/>
              <a:gd name="connsiteY38" fmla="*/ 2658130 h 4277964"/>
              <a:gd name="connsiteX39" fmla="*/ 4299643 w 4336361"/>
              <a:gd name="connsiteY39" fmla="*/ 2537480 h 4277964"/>
              <a:gd name="connsiteX40" fmla="*/ 4248843 w 4336361"/>
              <a:gd name="connsiteY40" fmla="*/ 2442230 h 4277964"/>
              <a:gd name="connsiteX41" fmla="*/ 4128193 w 4336361"/>
              <a:gd name="connsiteY41" fmla="*/ 2118380 h 4277964"/>
              <a:gd name="connsiteX42" fmla="*/ 4023418 w 4336361"/>
              <a:gd name="connsiteY42" fmla="*/ 1715155 h 4277964"/>
              <a:gd name="connsiteX43" fmla="*/ 3991668 w 4336361"/>
              <a:gd name="connsiteY43" fmla="*/ 1645305 h 4277964"/>
              <a:gd name="connsiteX44" fmla="*/ 3788468 w 4336361"/>
              <a:gd name="connsiteY44" fmla="*/ 1680230 h 4277964"/>
              <a:gd name="connsiteX45" fmla="*/ 3470968 w 4336361"/>
              <a:gd name="connsiteY45" fmla="*/ 1743730 h 4277964"/>
              <a:gd name="connsiteX46" fmla="*/ 3216968 w 4336361"/>
              <a:gd name="connsiteY46" fmla="*/ 1762780 h 4277964"/>
              <a:gd name="connsiteX47" fmla="*/ 2474018 w 4336361"/>
              <a:gd name="connsiteY47" fmla="*/ 1791355 h 4277964"/>
              <a:gd name="connsiteX48" fmla="*/ 2458143 w 4336361"/>
              <a:gd name="connsiteY48" fmla="*/ 1569105 h 4277964"/>
              <a:gd name="connsiteX49" fmla="*/ 2464493 w 4336361"/>
              <a:gd name="connsiteY49" fmla="*/ 1308755 h 4277964"/>
              <a:gd name="connsiteX50" fmla="*/ 2480368 w 4336361"/>
              <a:gd name="connsiteY50" fmla="*/ 1105555 h 4277964"/>
              <a:gd name="connsiteX51" fmla="*/ 2623243 w 4336361"/>
              <a:gd name="connsiteY51" fmla="*/ 1042055 h 4277964"/>
              <a:gd name="connsiteX52" fmla="*/ 2781993 w 4336361"/>
              <a:gd name="connsiteY52" fmla="*/ 949980 h 4277964"/>
              <a:gd name="connsiteX53" fmla="*/ 2702618 w 4336361"/>
              <a:gd name="connsiteY53" fmla="*/ 530880 h 4277964"/>
              <a:gd name="connsiteX0" fmla="*/ 2702618 w 4336361"/>
              <a:gd name="connsiteY0" fmla="*/ 530880 h 4277964"/>
              <a:gd name="connsiteX1" fmla="*/ 2629593 w 4336361"/>
              <a:gd name="connsiteY1" fmla="*/ 181631 h 4277964"/>
              <a:gd name="connsiteX2" fmla="*/ 2537518 w 4336361"/>
              <a:gd name="connsiteY2" fmla="*/ 655 h 4277964"/>
              <a:gd name="connsiteX3" fmla="*/ 1908868 w 4336361"/>
              <a:gd name="connsiteY3" fmla="*/ 127655 h 4277964"/>
              <a:gd name="connsiteX4" fmla="*/ 1521518 w 4336361"/>
              <a:gd name="connsiteY4" fmla="*/ 302280 h 4277964"/>
              <a:gd name="connsiteX5" fmla="*/ 1229418 w 4336361"/>
              <a:gd name="connsiteY5" fmla="*/ 445155 h 4277964"/>
              <a:gd name="connsiteX6" fmla="*/ 854768 w 4336361"/>
              <a:gd name="connsiteY6" fmla="*/ 600730 h 4277964"/>
              <a:gd name="connsiteX7" fmla="*/ 400743 w 4336361"/>
              <a:gd name="connsiteY7" fmla="*/ 781705 h 4277964"/>
              <a:gd name="connsiteX8" fmla="*/ 499168 w 4336361"/>
              <a:gd name="connsiteY8" fmla="*/ 883305 h 4277964"/>
              <a:gd name="connsiteX9" fmla="*/ 794443 w 4336361"/>
              <a:gd name="connsiteY9" fmla="*/ 1315105 h 4277964"/>
              <a:gd name="connsiteX10" fmla="*/ 857943 w 4336361"/>
              <a:gd name="connsiteY10" fmla="*/ 1559580 h 4277964"/>
              <a:gd name="connsiteX11" fmla="*/ 969068 w 4336361"/>
              <a:gd name="connsiteY11" fmla="*/ 1743730 h 4277964"/>
              <a:gd name="connsiteX12" fmla="*/ 1162743 w 4336361"/>
              <a:gd name="connsiteY12" fmla="*/ 1985030 h 4277964"/>
              <a:gd name="connsiteX13" fmla="*/ 1032568 w 4336361"/>
              <a:gd name="connsiteY13" fmla="*/ 2061230 h 4277964"/>
              <a:gd name="connsiteX14" fmla="*/ 896043 w 4336361"/>
              <a:gd name="connsiteY14" fmla="*/ 2086630 h 4277964"/>
              <a:gd name="connsiteX15" fmla="*/ 686493 w 4336361"/>
              <a:gd name="connsiteY15" fmla="*/ 2207280 h 4277964"/>
              <a:gd name="connsiteX16" fmla="*/ 559493 w 4336361"/>
              <a:gd name="connsiteY16" fmla="*/ 2315230 h 4277964"/>
              <a:gd name="connsiteX17" fmla="*/ 480118 w 4336361"/>
              <a:gd name="connsiteY17" fmla="*/ 2369205 h 4277964"/>
              <a:gd name="connsiteX18" fmla="*/ 111818 w 4336361"/>
              <a:gd name="connsiteY18" fmla="*/ 2407305 h 4277964"/>
              <a:gd name="connsiteX19" fmla="*/ 35618 w 4336361"/>
              <a:gd name="connsiteY19" fmla="*/ 2413655 h 4277964"/>
              <a:gd name="connsiteX20" fmla="*/ 22918 w 4336361"/>
              <a:gd name="connsiteY20" fmla="*/ 2480330 h 4277964"/>
              <a:gd name="connsiteX21" fmla="*/ 693 w 4336361"/>
              <a:gd name="connsiteY21" fmla="*/ 2626380 h 4277964"/>
              <a:gd name="connsiteX22" fmla="*/ 51493 w 4336361"/>
              <a:gd name="connsiteY22" fmla="*/ 2845455 h 4277964"/>
              <a:gd name="connsiteX23" fmla="*/ 613468 w 4336361"/>
              <a:gd name="connsiteY23" fmla="*/ 3737630 h 4277964"/>
              <a:gd name="connsiteX24" fmla="*/ 946843 w 4336361"/>
              <a:gd name="connsiteY24" fmla="*/ 4232930 h 4277964"/>
              <a:gd name="connsiteX25" fmla="*/ 994468 w 4336361"/>
              <a:gd name="connsiteY25" fmla="*/ 4261505 h 4277964"/>
              <a:gd name="connsiteX26" fmla="*/ 1311968 w 4336361"/>
              <a:gd name="connsiteY26" fmla="*/ 3880505 h 4277964"/>
              <a:gd name="connsiteX27" fmla="*/ 1753293 w 4336361"/>
              <a:gd name="connsiteY27" fmla="*/ 3458230 h 4277964"/>
              <a:gd name="connsiteX28" fmla="*/ 1873943 w 4336361"/>
              <a:gd name="connsiteY28" fmla="*/ 3337580 h 4277964"/>
              <a:gd name="connsiteX29" fmla="*/ 2137468 w 4336361"/>
              <a:gd name="connsiteY29" fmla="*/ 3118505 h 4277964"/>
              <a:gd name="connsiteX30" fmla="*/ 2289868 w 4336361"/>
              <a:gd name="connsiteY30" fmla="*/ 3004205 h 4277964"/>
              <a:gd name="connsiteX31" fmla="*/ 2537518 w 4336361"/>
              <a:gd name="connsiteY31" fmla="*/ 2861330 h 4277964"/>
              <a:gd name="connsiteX32" fmla="*/ 2870893 w 4336361"/>
              <a:gd name="connsiteY32" fmla="*/ 2699405 h 4277964"/>
              <a:gd name="connsiteX33" fmla="*/ 3064568 w 4336361"/>
              <a:gd name="connsiteY33" fmla="*/ 2645430 h 4277964"/>
              <a:gd name="connsiteX34" fmla="*/ 3566218 w 4336361"/>
              <a:gd name="connsiteY34" fmla="*/ 2670830 h 4277964"/>
              <a:gd name="connsiteX35" fmla="*/ 3858318 w 4336361"/>
              <a:gd name="connsiteY35" fmla="*/ 2693055 h 4277964"/>
              <a:gd name="connsiteX36" fmla="*/ 4169468 w 4336361"/>
              <a:gd name="connsiteY36" fmla="*/ 2699405 h 4277964"/>
              <a:gd name="connsiteX37" fmla="*/ 4318693 w 4336361"/>
              <a:gd name="connsiteY37" fmla="*/ 2693055 h 4277964"/>
              <a:gd name="connsiteX38" fmla="*/ 4331393 w 4336361"/>
              <a:gd name="connsiteY38" fmla="*/ 2658130 h 4277964"/>
              <a:gd name="connsiteX39" fmla="*/ 4299643 w 4336361"/>
              <a:gd name="connsiteY39" fmla="*/ 2537480 h 4277964"/>
              <a:gd name="connsiteX40" fmla="*/ 4248843 w 4336361"/>
              <a:gd name="connsiteY40" fmla="*/ 2442230 h 4277964"/>
              <a:gd name="connsiteX41" fmla="*/ 4128193 w 4336361"/>
              <a:gd name="connsiteY41" fmla="*/ 2118380 h 4277964"/>
              <a:gd name="connsiteX42" fmla="*/ 4023418 w 4336361"/>
              <a:gd name="connsiteY42" fmla="*/ 1715155 h 4277964"/>
              <a:gd name="connsiteX43" fmla="*/ 3991668 w 4336361"/>
              <a:gd name="connsiteY43" fmla="*/ 1645305 h 4277964"/>
              <a:gd name="connsiteX44" fmla="*/ 3788468 w 4336361"/>
              <a:gd name="connsiteY44" fmla="*/ 1680230 h 4277964"/>
              <a:gd name="connsiteX45" fmla="*/ 3470968 w 4336361"/>
              <a:gd name="connsiteY45" fmla="*/ 1743730 h 4277964"/>
              <a:gd name="connsiteX46" fmla="*/ 3216968 w 4336361"/>
              <a:gd name="connsiteY46" fmla="*/ 1762780 h 4277964"/>
              <a:gd name="connsiteX47" fmla="*/ 2474018 w 4336361"/>
              <a:gd name="connsiteY47" fmla="*/ 1791355 h 4277964"/>
              <a:gd name="connsiteX48" fmla="*/ 2458143 w 4336361"/>
              <a:gd name="connsiteY48" fmla="*/ 1569105 h 4277964"/>
              <a:gd name="connsiteX49" fmla="*/ 2464493 w 4336361"/>
              <a:gd name="connsiteY49" fmla="*/ 1308755 h 4277964"/>
              <a:gd name="connsiteX50" fmla="*/ 2480368 w 4336361"/>
              <a:gd name="connsiteY50" fmla="*/ 1105555 h 4277964"/>
              <a:gd name="connsiteX51" fmla="*/ 2623243 w 4336361"/>
              <a:gd name="connsiteY51" fmla="*/ 1042055 h 4277964"/>
              <a:gd name="connsiteX52" fmla="*/ 2781993 w 4336361"/>
              <a:gd name="connsiteY52" fmla="*/ 949980 h 4277964"/>
              <a:gd name="connsiteX53" fmla="*/ 2702618 w 4336361"/>
              <a:gd name="connsiteY53" fmla="*/ 530880 h 4277964"/>
              <a:gd name="connsiteX0" fmla="*/ 2702618 w 4336361"/>
              <a:gd name="connsiteY0" fmla="*/ 530880 h 4277964"/>
              <a:gd name="connsiteX1" fmla="*/ 2629593 w 4336361"/>
              <a:gd name="connsiteY1" fmla="*/ 181631 h 4277964"/>
              <a:gd name="connsiteX2" fmla="*/ 2537518 w 4336361"/>
              <a:gd name="connsiteY2" fmla="*/ 655 h 4277964"/>
              <a:gd name="connsiteX3" fmla="*/ 1908868 w 4336361"/>
              <a:gd name="connsiteY3" fmla="*/ 127655 h 4277964"/>
              <a:gd name="connsiteX4" fmla="*/ 1521518 w 4336361"/>
              <a:gd name="connsiteY4" fmla="*/ 302280 h 4277964"/>
              <a:gd name="connsiteX5" fmla="*/ 1229418 w 4336361"/>
              <a:gd name="connsiteY5" fmla="*/ 445155 h 4277964"/>
              <a:gd name="connsiteX6" fmla="*/ 854768 w 4336361"/>
              <a:gd name="connsiteY6" fmla="*/ 600730 h 4277964"/>
              <a:gd name="connsiteX7" fmla="*/ 400743 w 4336361"/>
              <a:gd name="connsiteY7" fmla="*/ 781705 h 4277964"/>
              <a:gd name="connsiteX8" fmla="*/ 499168 w 4336361"/>
              <a:gd name="connsiteY8" fmla="*/ 883305 h 4277964"/>
              <a:gd name="connsiteX9" fmla="*/ 794443 w 4336361"/>
              <a:gd name="connsiteY9" fmla="*/ 1315105 h 4277964"/>
              <a:gd name="connsiteX10" fmla="*/ 857943 w 4336361"/>
              <a:gd name="connsiteY10" fmla="*/ 1559580 h 4277964"/>
              <a:gd name="connsiteX11" fmla="*/ 969068 w 4336361"/>
              <a:gd name="connsiteY11" fmla="*/ 1743730 h 4277964"/>
              <a:gd name="connsiteX12" fmla="*/ 1162743 w 4336361"/>
              <a:gd name="connsiteY12" fmla="*/ 1985030 h 4277964"/>
              <a:gd name="connsiteX13" fmla="*/ 1080193 w 4336361"/>
              <a:gd name="connsiteY13" fmla="*/ 2013605 h 4277964"/>
              <a:gd name="connsiteX14" fmla="*/ 896043 w 4336361"/>
              <a:gd name="connsiteY14" fmla="*/ 2086630 h 4277964"/>
              <a:gd name="connsiteX15" fmla="*/ 686493 w 4336361"/>
              <a:gd name="connsiteY15" fmla="*/ 2207280 h 4277964"/>
              <a:gd name="connsiteX16" fmla="*/ 559493 w 4336361"/>
              <a:gd name="connsiteY16" fmla="*/ 2315230 h 4277964"/>
              <a:gd name="connsiteX17" fmla="*/ 480118 w 4336361"/>
              <a:gd name="connsiteY17" fmla="*/ 2369205 h 4277964"/>
              <a:gd name="connsiteX18" fmla="*/ 111818 w 4336361"/>
              <a:gd name="connsiteY18" fmla="*/ 2407305 h 4277964"/>
              <a:gd name="connsiteX19" fmla="*/ 35618 w 4336361"/>
              <a:gd name="connsiteY19" fmla="*/ 2413655 h 4277964"/>
              <a:gd name="connsiteX20" fmla="*/ 22918 w 4336361"/>
              <a:gd name="connsiteY20" fmla="*/ 2480330 h 4277964"/>
              <a:gd name="connsiteX21" fmla="*/ 693 w 4336361"/>
              <a:gd name="connsiteY21" fmla="*/ 2626380 h 4277964"/>
              <a:gd name="connsiteX22" fmla="*/ 51493 w 4336361"/>
              <a:gd name="connsiteY22" fmla="*/ 2845455 h 4277964"/>
              <a:gd name="connsiteX23" fmla="*/ 613468 w 4336361"/>
              <a:gd name="connsiteY23" fmla="*/ 3737630 h 4277964"/>
              <a:gd name="connsiteX24" fmla="*/ 946843 w 4336361"/>
              <a:gd name="connsiteY24" fmla="*/ 4232930 h 4277964"/>
              <a:gd name="connsiteX25" fmla="*/ 994468 w 4336361"/>
              <a:gd name="connsiteY25" fmla="*/ 4261505 h 4277964"/>
              <a:gd name="connsiteX26" fmla="*/ 1311968 w 4336361"/>
              <a:gd name="connsiteY26" fmla="*/ 3880505 h 4277964"/>
              <a:gd name="connsiteX27" fmla="*/ 1753293 w 4336361"/>
              <a:gd name="connsiteY27" fmla="*/ 3458230 h 4277964"/>
              <a:gd name="connsiteX28" fmla="*/ 1873943 w 4336361"/>
              <a:gd name="connsiteY28" fmla="*/ 3337580 h 4277964"/>
              <a:gd name="connsiteX29" fmla="*/ 2137468 w 4336361"/>
              <a:gd name="connsiteY29" fmla="*/ 3118505 h 4277964"/>
              <a:gd name="connsiteX30" fmla="*/ 2289868 w 4336361"/>
              <a:gd name="connsiteY30" fmla="*/ 3004205 h 4277964"/>
              <a:gd name="connsiteX31" fmla="*/ 2537518 w 4336361"/>
              <a:gd name="connsiteY31" fmla="*/ 2861330 h 4277964"/>
              <a:gd name="connsiteX32" fmla="*/ 2870893 w 4336361"/>
              <a:gd name="connsiteY32" fmla="*/ 2699405 h 4277964"/>
              <a:gd name="connsiteX33" fmla="*/ 3064568 w 4336361"/>
              <a:gd name="connsiteY33" fmla="*/ 2645430 h 4277964"/>
              <a:gd name="connsiteX34" fmla="*/ 3566218 w 4336361"/>
              <a:gd name="connsiteY34" fmla="*/ 2670830 h 4277964"/>
              <a:gd name="connsiteX35" fmla="*/ 3858318 w 4336361"/>
              <a:gd name="connsiteY35" fmla="*/ 2693055 h 4277964"/>
              <a:gd name="connsiteX36" fmla="*/ 4169468 w 4336361"/>
              <a:gd name="connsiteY36" fmla="*/ 2699405 h 4277964"/>
              <a:gd name="connsiteX37" fmla="*/ 4318693 w 4336361"/>
              <a:gd name="connsiteY37" fmla="*/ 2693055 h 4277964"/>
              <a:gd name="connsiteX38" fmla="*/ 4331393 w 4336361"/>
              <a:gd name="connsiteY38" fmla="*/ 2658130 h 4277964"/>
              <a:gd name="connsiteX39" fmla="*/ 4299643 w 4336361"/>
              <a:gd name="connsiteY39" fmla="*/ 2537480 h 4277964"/>
              <a:gd name="connsiteX40" fmla="*/ 4248843 w 4336361"/>
              <a:gd name="connsiteY40" fmla="*/ 2442230 h 4277964"/>
              <a:gd name="connsiteX41" fmla="*/ 4128193 w 4336361"/>
              <a:gd name="connsiteY41" fmla="*/ 2118380 h 4277964"/>
              <a:gd name="connsiteX42" fmla="*/ 4023418 w 4336361"/>
              <a:gd name="connsiteY42" fmla="*/ 1715155 h 4277964"/>
              <a:gd name="connsiteX43" fmla="*/ 3991668 w 4336361"/>
              <a:gd name="connsiteY43" fmla="*/ 1645305 h 4277964"/>
              <a:gd name="connsiteX44" fmla="*/ 3788468 w 4336361"/>
              <a:gd name="connsiteY44" fmla="*/ 1680230 h 4277964"/>
              <a:gd name="connsiteX45" fmla="*/ 3470968 w 4336361"/>
              <a:gd name="connsiteY45" fmla="*/ 1743730 h 4277964"/>
              <a:gd name="connsiteX46" fmla="*/ 3216968 w 4336361"/>
              <a:gd name="connsiteY46" fmla="*/ 1762780 h 4277964"/>
              <a:gd name="connsiteX47" fmla="*/ 2474018 w 4336361"/>
              <a:gd name="connsiteY47" fmla="*/ 1791355 h 4277964"/>
              <a:gd name="connsiteX48" fmla="*/ 2458143 w 4336361"/>
              <a:gd name="connsiteY48" fmla="*/ 1569105 h 4277964"/>
              <a:gd name="connsiteX49" fmla="*/ 2464493 w 4336361"/>
              <a:gd name="connsiteY49" fmla="*/ 1308755 h 4277964"/>
              <a:gd name="connsiteX50" fmla="*/ 2480368 w 4336361"/>
              <a:gd name="connsiteY50" fmla="*/ 1105555 h 4277964"/>
              <a:gd name="connsiteX51" fmla="*/ 2623243 w 4336361"/>
              <a:gd name="connsiteY51" fmla="*/ 1042055 h 4277964"/>
              <a:gd name="connsiteX52" fmla="*/ 2781993 w 4336361"/>
              <a:gd name="connsiteY52" fmla="*/ 949980 h 4277964"/>
              <a:gd name="connsiteX53" fmla="*/ 2702618 w 4336361"/>
              <a:gd name="connsiteY53" fmla="*/ 530880 h 4277964"/>
              <a:gd name="connsiteX0" fmla="*/ 2702618 w 4336361"/>
              <a:gd name="connsiteY0" fmla="*/ 530880 h 4277964"/>
              <a:gd name="connsiteX1" fmla="*/ 2629593 w 4336361"/>
              <a:gd name="connsiteY1" fmla="*/ 181631 h 4277964"/>
              <a:gd name="connsiteX2" fmla="*/ 2537518 w 4336361"/>
              <a:gd name="connsiteY2" fmla="*/ 655 h 4277964"/>
              <a:gd name="connsiteX3" fmla="*/ 1908868 w 4336361"/>
              <a:gd name="connsiteY3" fmla="*/ 127655 h 4277964"/>
              <a:gd name="connsiteX4" fmla="*/ 1521518 w 4336361"/>
              <a:gd name="connsiteY4" fmla="*/ 302280 h 4277964"/>
              <a:gd name="connsiteX5" fmla="*/ 1229418 w 4336361"/>
              <a:gd name="connsiteY5" fmla="*/ 445155 h 4277964"/>
              <a:gd name="connsiteX6" fmla="*/ 854768 w 4336361"/>
              <a:gd name="connsiteY6" fmla="*/ 600730 h 4277964"/>
              <a:gd name="connsiteX7" fmla="*/ 400743 w 4336361"/>
              <a:gd name="connsiteY7" fmla="*/ 781705 h 4277964"/>
              <a:gd name="connsiteX8" fmla="*/ 499168 w 4336361"/>
              <a:gd name="connsiteY8" fmla="*/ 883305 h 4277964"/>
              <a:gd name="connsiteX9" fmla="*/ 794443 w 4336361"/>
              <a:gd name="connsiteY9" fmla="*/ 1315105 h 4277964"/>
              <a:gd name="connsiteX10" fmla="*/ 857943 w 4336361"/>
              <a:gd name="connsiteY10" fmla="*/ 1559580 h 4277964"/>
              <a:gd name="connsiteX11" fmla="*/ 969068 w 4336361"/>
              <a:gd name="connsiteY11" fmla="*/ 1743730 h 4277964"/>
              <a:gd name="connsiteX12" fmla="*/ 1143693 w 4336361"/>
              <a:gd name="connsiteY12" fmla="*/ 1962805 h 4277964"/>
              <a:gd name="connsiteX13" fmla="*/ 1080193 w 4336361"/>
              <a:gd name="connsiteY13" fmla="*/ 2013605 h 4277964"/>
              <a:gd name="connsiteX14" fmla="*/ 896043 w 4336361"/>
              <a:gd name="connsiteY14" fmla="*/ 2086630 h 4277964"/>
              <a:gd name="connsiteX15" fmla="*/ 686493 w 4336361"/>
              <a:gd name="connsiteY15" fmla="*/ 2207280 h 4277964"/>
              <a:gd name="connsiteX16" fmla="*/ 559493 w 4336361"/>
              <a:gd name="connsiteY16" fmla="*/ 2315230 h 4277964"/>
              <a:gd name="connsiteX17" fmla="*/ 480118 w 4336361"/>
              <a:gd name="connsiteY17" fmla="*/ 2369205 h 4277964"/>
              <a:gd name="connsiteX18" fmla="*/ 111818 w 4336361"/>
              <a:gd name="connsiteY18" fmla="*/ 2407305 h 4277964"/>
              <a:gd name="connsiteX19" fmla="*/ 35618 w 4336361"/>
              <a:gd name="connsiteY19" fmla="*/ 2413655 h 4277964"/>
              <a:gd name="connsiteX20" fmla="*/ 22918 w 4336361"/>
              <a:gd name="connsiteY20" fmla="*/ 2480330 h 4277964"/>
              <a:gd name="connsiteX21" fmla="*/ 693 w 4336361"/>
              <a:gd name="connsiteY21" fmla="*/ 2626380 h 4277964"/>
              <a:gd name="connsiteX22" fmla="*/ 51493 w 4336361"/>
              <a:gd name="connsiteY22" fmla="*/ 2845455 h 4277964"/>
              <a:gd name="connsiteX23" fmla="*/ 613468 w 4336361"/>
              <a:gd name="connsiteY23" fmla="*/ 3737630 h 4277964"/>
              <a:gd name="connsiteX24" fmla="*/ 946843 w 4336361"/>
              <a:gd name="connsiteY24" fmla="*/ 4232930 h 4277964"/>
              <a:gd name="connsiteX25" fmla="*/ 994468 w 4336361"/>
              <a:gd name="connsiteY25" fmla="*/ 4261505 h 4277964"/>
              <a:gd name="connsiteX26" fmla="*/ 1311968 w 4336361"/>
              <a:gd name="connsiteY26" fmla="*/ 3880505 h 4277964"/>
              <a:gd name="connsiteX27" fmla="*/ 1753293 w 4336361"/>
              <a:gd name="connsiteY27" fmla="*/ 3458230 h 4277964"/>
              <a:gd name="connsiteX28" fmla="*/ 1873943 w 4336361"/>
              <a:gd name="connsiteY28" fmla="*/ 3337580 h 4277964"/>
              <a:gd name="connsiteX29" fmla="*/ 2137468 w 4336361"/>
              <a:gd name="connsiteY29" fmla="*/ 3118505 h 4277964"/>
              <a:gd name="connsiteX30" fmla="*/ 2289868 w 4336361"/>
              <a:gd name="connsiteY30" fmla="*/ 3004205 h 4277964"/>
              <a:gd name="connsiteX31" fmla="*/ 2537518 w 4336361"/>
              <a:gd name="connsiteY31" fmla="*/ 2861330 h 4277964"/>
              <a:gd name="connsiteX32" fmla="*/ 2870893 w 4336361"/>
              <a:gd name="connsiteY32" fmla="*/ 2699405 h 4277964"/>
              <a:gd name="connsiteX33" fmla="*/ 3064568 w 4336361"/>
              <a:gd name="connsiteY33" fmla="*/ 2645430 h 4277964"/>
              <a:gd name="connsiteX34" fmla="*/ 3566218 w 4336361"/>
              <a:gd name="connsiteY34" fmla="*/ 2670830 h 4277964"/>
              <a:gd name="connsiteX35" fmla="*/ 3858318 w 4336361"/>
              <a:gd name="connsiteY35" fmla="*/ 2693055 h 4277964"/>
              <a:gd name="connsiteX36" fmla="*/ 4169468 w 4336361"/>
              <a:gd name="connsiteY36" fmla="*/ 2699405 h 4277964"/>
              <a:gd name="connsiteX37" fmla="*/ 4318693 w 4336361"/>
              <a:gd name="connsiteY37" fmla="*/ 2693055 h 4277964"/>
              <a:gd name="connsiteX38" fmla="*/ 4331393 w 4336361"/>
              <a:gd name="connsiteY38" fmla="*/ 2658130 h 4277964"/>
              <a:gd name="connsiteX39" fmla="*/ 4299643 w 4336361"/>
              <a:gd name="connsiteY39" fmla="*/ 2537480 h 4277964"/>
              <a:gd name="connsiteX40" fmla="*/ 4248843 w 4336361"/>
              <a:gd name="connsiteY40" fmla="*/ 2442230 h 4277964"/>
              <a:gd name="connsiteX41" fmla="*/ 4128193 w 4336361"/>
              <a:gd name="connsiteY41" fmla="*/ 2118380 h 4277964"/>
              <a:gd name="connsiteX42" fmla="*/ 4023418 w 4336361"/>
              <a:gd name="connsiteY42" fmla="*/ 1715155 h 4277964"/>
              <a:gd name="connsiteX43" fmla="*/ 3991668 w 4336361"/>
              <a:gd name="connsiteY43" fmla="*/ 1645305 h 4277964"/>
              <a:gd name="connsiteX44" fmla="*/ 3788468 w 4336361"/>
              <a:gd name="connsiteY44" fmla="*/ 1680230 h 4277964"/>
              <a:gd name="connsiteX45" fmla="*/ 3470968 w 4336361"/>
              <a:gd name="connsiteY45" fmla="*/ 1743730 h 4277964"/>
              <a:gd name="connsiteX46" fmla="*/ 3216968 w 4336361"/>
              <a:gd name="connsiteY46" fmla="*/ 1762780 h 4277964"/>
              <a:gd name="connsiteX47" fmla="*/ 2474018 w 4336361"/>
              <a:gd name="connsiteY47" fmla="*/ 1791355 h 4277964"/>
              <a:gd name="connsiteX48" fmla="*/ 2458143 w 4336361"/>
              <a:gd name="connsiteY48" fmla="*/ 1569105 h 4277964"/>
              <a:gd name="connsiteX49" fmla="*/ 2464493 w 4336361"/>
              <a:gd name="connsiteY49" fmla="*/ 1308755 h 4277964"/>
              <a:gd name="connsiteX50" fmla="*/ 2480368 w 4336361"/>
              <a:gd name="connsiteY50" fmla="*/ 1105555 h 4277964"/>
              <a:gd name="connsiteX51" fmla="*/ 2623243 w 4336361"/>
              <a:gd name="connsiteY51" fmla="*/ 1042055 h 4277964"/>
              <a:gd name="connsiteX52" fmla="*/ 2781993 w 4336361"/>
              <a:gd name="connsiteY52" fmla="*/ 949980 h 4277964"/>
              <a:gd name="connsiteX53" fmla="*/ 2702618 w 4336361"/>
              <a:gd name="connsiteY53" fmla="*/ 530880 h 4277964"/>
              <a:gd name="connsiteX0" fmla="*/ 2702618 w 4336361"/>
              <a:gd name="connsiteY0" fmla="*/ 530880 h 4277964"/>
              <a:gd name="connsiteX1" fmla="*/ 2629593 w 4336361"/>
              <a:gd name="connsiteY1" fmla="*/ 181631 h 4277964"/>
              <a:gd name="connsiteX2" fmla="*/ 2537518 w 4336361"/>
              <a:gd name="connsiteY2" fmla="*/ 655 h 4277964"/>
              <a:gd name="connsiteX3" fmla="*/ 1908868 w 4336361"/>
              <a:gd name="connsiteY3" fmla="*/ 127655 h 4277964"/>
              <a:gd name="connsiteX4" fmla="*/ 1521518 w 4336361"/>
              <a:gd name="connsiteY4" fmla="*/ 302280 h 4277964"/>
              <a:gd name="connsiteX5" fmla="*/ 1229418 w 4336361"/>
              <a:gd name="connsiteY5" fmla="*/ 445155 h 4277964"/>
              <a:gd name="connsiteX6" fmla="*/ 854768 w 4336361"/>
              <a:gd name="connsiteY6" fmla="*/ 600730 h 4277964"/>
              <a:gd name="connsiteX7" fmla="*/ 400743 w 4336361"/>
              <a:gd name="connsiteY7" fmla="*/ 781705 h 4277964"/>
              <a:gd name="connsiteX8" fmla="*/ 499168 w 4336361"/>
              <a:gd name="connsiteY8" fmla="*/ 883305 h 4277964"/>
              <a:gd name="connsiteX9" fmla="*/ 794443 w 4336361"/>
              <a:gd name="connsiteY9" fmla="*/ 1315105 h 4277964"/>
              <a:gd name="connsiteX10" fmla="*/ 857943 w 4336361"/>
              <a:gd name="connsiteY10" fmla="*/ 1559580 h 4277964"/>
              <a:gd name="connsiteX11" fmla="*/ 969068 w 4336361"/>
              <a:gd name="connsiteY11" fmla="*/ 1743730 h 4277964"/>
              <a:gd name="connsiteX12" fmla="*/ 1127818 w 4336361"/>
              <a:gd name="connsiteY12" fmla="*/ 1962805 h 4277964"/>
              <a:gd name="connsiteX13" fmla="*/ 1080193 w 4336361"/>
              <a:gd name="connsiteY13" fmla="*/ 2013605 h 4277964"/>
              <a:gd name="connsiteX14" fmla="*/ 896043 w 4336361"/>
              <a:gd name="connsiteY14" fmla="*/ 2086630 h 4277964"/>
              <a:gd name="connsiteX15" fmla="*/ 686493 w 4336361"/>
              <a:gd name="connsiteY15" fmla="*/ 2207280 h 4277964"/>
              <a:gd name="connsiteX16" fmla="*/ 559493 w 4336361"/>
              <a:gd name="connsiteY16" fmla="*/ 2315230 h 4277964"/>
              <a:gd name="connsiteX17" fmla="*/ 480118 w 4336361"/>
              <a:gd name="connsiteY17" fmla="*/ 2369205 h 4277964"/>
              <a:gd name="connsiteX18" fmla="*/ 111818 w 4336361"/>
              <a:gd name="connsiteY18" fmla="*/ 2407305 h 4277964"/>
              <a:gd name="connsiteX19" fmla="*/ 35618 w 4336361"/>
              <a:gd name="connsiteY19" fmla="*/ 2413655 h 4277964"/>
              <a:gd name="connsiteX20" fmla="*/ 22918 w 4336361"/>
              <a:gd name="connsiteY20" fmla="*/ 2480330 h 4277964"/>
              <a:gd name="connsiteX21" fmla="*/ 693 w 4336361"/>
              <a:gd name="connsiteY21" fmla="*/ 2626380 h 4277964"/>
              <a:gd name="connsiteX22" fmla="*/ 51493 w 4336361"/>
              <a:gd name="connsiteY22" fmla="*/ 2845455 h 4277964"/>
              <a:gd name="connsiteX23" fmla="*/ 613468 w 4336361"/>
              <a:gd name="connsiteY23" fmla="*/ 3737630 h 4277964"/>
              <a:gd name="connsiteX24" fmla="*/ 946843 w 4336361"/>
              <a:gd name="connsiteY24" fmla="*/ 4232930 h 4277964"/>
              <a:gd name="connsiteX25" fmla="*/ 994468 w 4336361"/>
              <a:gd name="connsiteY25" fmla="*/ 4261505 h 4277964"/>
              <a:gd name="connsiteX26" fmla="*/ 1311968 w 4336361"/>
              <a:gd name="connsiteY26" fmla="*/ 3880505 h 4277964"/>
              <a:gd name="connsiteX27" fmla="*/ 1753293 w 4336361"/>
              <a:gd name="connsiteY27" fmla="*/ 3458230 h 4277964"/>
              <a:gd name="connsiteX28" fmla="*/ 1873943 w 4336361"/>
              <a:gd name="connsiteY28" fmla="*/ 3337580 h 4277964"/>
              <a:gd name="connsiteX29" fmla="*/ 2137468 w 4336361"/>
              <a:gd name="connsiteY29" fmla="*/ 3118505 h 4277964"/>
              <a:gd name="connsiteX30" fmla="*/ 2289868 w 4336361"/>
              <a:gd name="connsiteY30" fmla="*/ 3004205 h 4277964"/>
              <a:gd name="connsiteX31" fmla="*/ 2537518 w 4336361"/>
              <a:gd name="connsiteY31" fmla="*/ 2861330 h 4277964"/>
              <a:gd name="connsiteX32" fmla="*/ 2870893 w 4336361"/>
              <a:gd name="connsiteY32" fmla="*/ 2699405 h 4277964"/>
              <a:gd name="connsiteX33" fmla="*/ 3064568 w 4336361"/>
              <a:gd name="connsiteY33" fmla="*/ 2645430 h 4277964"/>
              <a:gd name="connsiteX34" fmla="*/ 3566218 w 4336361"/>
              <a:gd name="connsiteY34" fmla="*/ 2670830 h 4277964"/>
              <a:gd name="connsiteX35" fmla="*/ 3858318 w 4336361"/>
              <a:gd name="connsiteY35" fmla="*/ 2693055 h 4277964"/>
              <a:gd name="connsiteX36" fmla="*/ 4169468 w 4336361"/>
              <a:gd name="connsiteY36" fmla="*/ 2699405 h 4277964"/>
              <a:gd name="connsiteX37" fmla="*/ 4318693 w 4336361"/>
              <a:gd name="connsiteY37" fmla="*/ 2693055 h 4277964"/>
              <a:gd name="connsiteX38" fmla="*/ 4331393 w 4336361"/>
              <a:gd name="connsiteY38" fmla="*/ 2658130 h 4277964"/>
              <a:gd name="connsiteX39" fmla="*/ 4299643 w 4336361"/>
              <a:gd name="connsiteY39" fmla="*/ 2537480 h 4277964"/>
              <a:gd name="connsiteX40" fmla="*/ 4248843 w 4336361"/>
              <a:gd name="connsiteY40" fmla="*/ 2442230 h 4277964"/>
              <a:gd name="connsiteX41" fmla="*/ 4128193 w 4336361"/>
              <a:gd name="connsiteY41" fmla="*/ 2118380 h 4277964"/>
              <a:gd name="connsiteX42" fmla="*/ 4023418 w 4336361"/>
              <a:gd name="connsiteY42" fmla="*/ 1715155 h 4277964"/>
              <a:gd name="connsiteX43" fmla="*/ 3991668 w 4336361"/>
              <a:gd name="connsiteY43" fmla="*/ 1645305 h 4277964"/>
              <a:gd name="connsiteX44" fmla="*/ 3788468 w 4336361"/>
              <a:gd name="connsiteY44" fmla="*/ 1680230 h 4277964"/>
              <a:gd name="connsiteX45" fmla="*/ 3470968 w 4336361"/>
              <a:gd name="connsiteY45" fmla="*/ 1743730 h 4277964"/>
              <a:gd name="connsiteX46" fmla="*/ 3216968 w 4336361"/>
              <a:gd name="connsiteY46" fmla="*/ 1762780 h 4277964"/>
              <a:gd name="connsiteX47" fmla="*/ 2474018 w 4336361"/>
              <a:gd name="connsiteY47" fmla="*/ 1791355 h 4277964"/>
              <a:gd name="connsiteX48" fmla="*/ 2458143 w 4336361"/>
              <a:gd name="connsiteY48" fmla="*/ 1569105 h 4277964"/>
              <a:gd name="connsiteX49" fmla="*/ 2464493 w 4336361"/>
              <a:gd name="connsiteY49" fmla="*/ 1308755 h 4277964"/>
              <a:gd name="connsiteX50" fmla="*/ 2480368 w 4336361"/>
              <a:gd name="connsiteY50" fmla="*/ 1105555 h 4277964"/>
              <a:gd name="connsiteX51" fmla="*/ 2623243 w 4336361"/>
              <a:gd name="connsiteY51" fmla="*/ 1042055 h 4277964"/>
              <a:gd name="connsiteX52" fmla="*/ 2781993 w 4336361"/>
              <a:gd name="connsiteY52" fmla="*/ 949980 h 4277964"/>
              <a:gd name="connsiteX53" fmla="*/ 2702618 w 4336361"/>
              <a:gd name="connsiteY53" fmla="*/ 530880 h 4277964"/>
              <a:gd name="connsiteX0" fmla="*/ 2702618 w 4336361"/>
              <a:gd name="connsiteY0" fmla="*/ 530880 h 4277964"/>
              <a:gd name="connsiteX1" fmla="*/ 2629593 w 4336361"/>
              <a:gd name="connsiteY1" fmla="*/ 181631 h 4277964"/>
              <a:gd name="connsiteX2" fmla="*/ 2537518 w 4336361"/>
              <a:gd name="connsiteY2" fmla="*/ 655 h 4277964"/>
              <a:gd name="connsiteX3" fmla="*/ 1908868 w 4336361"/>
              <a:gd name="connsiteY3" fmla="*/ 127655 h 4277964"/>
              <a:gd name="connsiteX4" fmla="*/ 1521518 w 4336361"/>
              <a:gd name="connsiteY4" fmla="*/ 302280 h 4277964"/>
              <a:gd name="connsiteX5" fmla="*/ 1229418 w 4336361"/>
              <a:gd name="connsiteY5" fmla="*/ 445155 h 4277964"/>
              <a:gd name="connsiteX6" fmla="*/ 854768 w 4336361"/>
              <a:gd name="connsiteY6" fmla="*/ 600730 h 4277964"/>
              <a:gd name="connsiteX7" fmla="*/ 400743 w 4336361"/>
              <a:gd name="connsiteY7" fmla="*/ 781705 h 4277964"/>
              <a:gd name="connsiteX8" fmla="*/ 499168 w 4336361"/>
              <a:gd name="connsiteY8" fmla="*/ 883305 h 4277964"/>
              <a:gd name="connsiteX9" fmla="*/ 794443 w 4336361"/>
              <a:gd name="connsiteY9" fmla="*/ 1315105 h 4277964"/>
              <a:gd name="connsiteX10" fmla="*/ 857943 w 4336361"/>
              <a:gd name="connsiteY10" fmla="*/ 1559580 h 4277964"/>
              <a:gd name="connsiteX11" fmla="*/ 969068 w 4336361"/>
              <a:gd name="connsiteY11" fmla="*/ 1743730 h 4277964"/>
              <a:gd name="connsiteX12" fmla="*/ 1150043 w 4336361"/>
              <a:gd name="connsiteY12" fmla="*/ 1959630 h 4277964"/>
              <a:gd name="connsiteX13" fmla="*/ 1080193 w 4336361"/>
              <a:gd name="connsiteY13" fmla="*/ 2013605 h 4277964"/>
              <a:gd name="connsiteX14" fmla="*/ 896043 w 4336361"/>
              <a:gd name="connsiteY14" fmla="*/ 2086630 h 4277964"/>
              <a:gd name="connsiteX15" fmla="*/ 686493 w 4336361"/>
              <a:gd name="connsiteY15" fmla="*/ 2207280 h 4277964"/>
              <a:gd name="connsiteX16" fmla="*/ 559493 w 4336361"/>
              <a:gd name="connsiteY16" fmla="*/ 2315230 h 4277964"/>
              <a:gd name="connsiteX17" fmla="*/ 480118 w 4336361"/>
              <a:gd name="connsiteY17" fmla="*/ 2369205 h 4277964"/>
              <a:gd name="connsiteX18" fmla="*/ 111818 w 4336361"/>
              <a:gd name="connsiteY18" fmla="*/ 2407305 h 4277964"/>
              <a:gd name="connsiteX19" fmla="*/ 35618 w 4336361"/>
              <a:gd name="connsiteY19" fmla="*/ 2413655 h 4277964"/>
              <a:gd name="connsiteX20" fmla="*/ 22918 w 4336361"/>
              <a:gd name="connsiteY20" fmla="*/ 2480330 h 4277964"/>
              <a:gd name="connsiteX21" fmla="*/ 693 w 4336361"/>
              <a:gd name="connsiteY21" fmla="*/ 2626380 h 4277964"/>
              <a:gd name="connsiteX22" fmla="*/ 51493 w 4336361"/>
              <a:gd name="connsiteY22" fmla="*/ 2845455 h 4277964"/>
              <a:gd name="connsiteX23" fmla="*/ 613468 w 4336361"/>
              <a:gd name="connsiteY23" fmla="*/ 3737630 h 4277964"/>
              <a:gd name="connsiteX24" fmla="*/ 946843 w 4336361"/>
              <a:gd name="connsiteY24" fmla="*/ 4232930 h 4277964"/>
              <a:gd name="connsiteX25" fmla="*/ 994468 w 4336361"/>
              <a:gd name="connsiteY25" fmla="*/ 4261505 h 4277964"/>
              <a:gd name="connsiteX26" fmla="*/ 1311968 w 4336361"/>
              <a:gd name="connsiteY26" fmla="*/ 3880505 h 4277964"/>
              <a:gd name="connsiteX27" fmla="*/ 1753293 w 4336361"/>
              <a:gd name="connsiteY27" fmla="*/ 3458230 h 4277964"/>
              <a:gd name="connsiteX28" fmla="*/ 1873943 w 4336361"/>
              <a:gd name="connsiteY28" fmla="*/ 3337580 h 4277964"/>
              <a:gd name="connsiteX29" fmla="*/ 2137468 w 4336361"/>
              <a:gd name="connsiteY29" fmla="*/ 3118505 h 4277964"/>
              <a:gd name="connsiteX30" fmla="*/ 2289868 w 4336361"/>
              <a:gd name="connsiteY30" fmla="*/ 3004205 h 4277964"/>
              <a:gd name="connsiteX31" fmla="*/ 2537518 w 4336361"/>
              <a:gd name="connsiteY31" fmla="*/ 2861330 h 4277964"/>
              <a:gd name="connsiteX32" fmla="*/ 2870893 w 4336361"/>
              <a:gd name="connsiteY32" fmla="*/ 2699405 h 4277964"/>
              <a:gd name="connsiteX33" fmla="*/ 3064568 w 4336361"/>
              <a:gd name="connsiteY33" fmla="*/ 2645430 h 4277964"/>
              <a:gd name="connsiteX34" fmla="*/ 3566218 w 4336361"/>
              <a:gd name="connsiteY34" fmla="*/ 2670830 h 4277964"/>
              <a:gd name="connsiteX35" fmla="*/ 3858318 w 4336361"/>
              <a:gd name="connsiteY35" fmla="*/ 2693055 h 4277964"/>
              <a:gd name="connsiteX36" fmla="*/ 4169468 w 4336361"/>
              <a:gd name="connsiteY36" fmla="*/ 2699405 h 4277964"/>
              <a:gd name="connsiteX37" fmla="*/ 4318693 w 4336361"/>
              <a:gd name="connsiteY37" fmla="*/ 2693055 h 4277964"/>
              <a:gd name="connsiteX38" fmla="*/ 4331393 w 4336361"/>
              <a:gd name="connsiteY38" fmla="*/ 2658130 h 4277964"/>
              <a:gd name="connsiteX39" fmla="*/ 4299643 w 4336361"/>
              <a:gd name="connsiteY39" fmla="*/ 2537480 h 4277964"/>
              <a:gd name="connsiteX40" fmla="*/ 4248843 w 4336361"/>
              <a:gd name="connsiteY40" fmla="*/ 2442230 h 4277964"/>
              <a:gd name="connsiteX41" fmla="*/ 4128193 w 4336361"/>
              <a:gd name="connsiteY41" fmla="*/ 2118380 h 4277964"/>
              <a:gd name="connsiteX42" fmla="*/ 4023418 w 4336361"/>
              <a:gd name="connsiteY42" fmla="*/ 1715155 h 4277964"/>
              <a:gd name="connsiteX43" fmla="*/ 3991668 w 4336361"/>
              <a:gd name="connsiteY43" fmla="*/ 1645305 h 4277964"/>
              <a:gd name="connsiteX44" fmla="*/ 3788468 w 4336361"/>
              <a:gd name="connsiteY44" fmla="*/ 1680230 h 4277964"/>
              <a:gd name="connsiteX45" fmla="*/ 3470968 w 4336361"/>
              <a:gd name="connsiteY45" fmla="*/ 1743730 h 4277964"/>
              <a:gd name="connsiteX46" fmla="*/ 3216968 w 4336361"/>
              <a:gd name="connsiteY46" fmla="*/ 1762780 h 4277964"/>
              <a:gd name="connsiteX47" fmla="*/ 2474018 w 4336361"/>
              <a:gd name="connsiteY47" fmla="*/ 1791355 h 4277964"/>
              <a:gd name="connsiteX48" fmla="*/ 2458143 w 4336361"/>
              <a:gd name="connsiteY48" fmla="*/ 1569105 h 4277964"/>
              <a:gd name="connsiteX49" fmla="*/ 2464493 w 4336361"/>
              <a:gd name="connsiteY49" fmla="*/ 1308755 h 4277964"/>
              <a:gd name="connsiteX50" fmla="*/ 2480368 w 4336361"/>
              <a:gd name="connsiteY50" fmla="*/ 1105555 h 4277964"/>
              <a:gd name="connsiteX51" fmla="*/ 2623243 w 4336361"/>
              <a:gd name="connsiteY51" fmla="*/ 1042055 h 4277964"/>
              <a:gd name="connsiteX52" fmla="*/ 2781993 w 4336361"/>
              <a:gd name="connsiteY52" fmla="*/ 949980 h 4277964"/>
              <a:gd name="connsiteX53" fmla="*/ 2702618 w 4336361"/>
              <a:gd name="connsiteY53" fmla="*/ 530880 h 4277964"/>
              <a:gd name="connsiteX0" fmla="*/ 2702618 w 4336361"/>
              <a:gd name="connsiteY0" fmla="*/ 530880 h 4277964"/>
              <a:gd name="connsiteX1" fmla="*/ 2629593 w 4336361"/>
              <a:gd name="connsiteY1" fmla="*/ 181631 h 4277964"/>
              <a:gd name="connsiteX2" fmla="*/ 2537518 w 4336361"/>
              <a:gd name="connsiteY2" fmla="*/ 655 h 4277964"/>
              <a:gd name="connsiteX3" fmla="*/ 1908868 w 4336361"/>
              <a:gd name="connsiteY3" fmla="*/ 127655 h 4277964"/>
              <a:gd name="connsiteX4" fmla="*/ 1521518 w 4336361"/>
              <a:gd name="connsiteY4" fmla="*/ 302280 h 4277964"/>
              <a:gd name="connsiteX5" fmla="*/ 1229418 w 4336361"/>
              <a:gd name="connsiteY5" fmla="*/ 445155 h 4277964"/>
              <a:gd name="connsiteX6" fmla="*/ 854768 w 4336361"/>
              <a:gd name="connsiteY6" fmla="*/ 600730 h 4277964"/>
              <a:gd name="connsiteX7" fmla="*/ 400743 w 4336361"/>
              <a:gd name="connsiteY7" fmla="*/ 781705 h 4277964"/>
              <a:gd name="connsiteX8" fmla="*/ 499168 w 4336361"/>
              <a:gd name="connsiteY8" fmla="*/ 883305 h 4277964"/>
              <a:gd name="connsiteX9" fmla="*/ 794443 w 4336361"/>
              <a:gd name="connsiteY9" fmla="*/ 1315105 h 4277964"/>
              <a:gd name="connsiteX10" fmla="*/ 857943 w 4336361"/>
              <a:gd name="connsiteY10" fmla="*/ 1559580 h 4277964"/>
              <a:gd name="connsiteX11" fmla="*/ 969068 w 4336361"/>
              <a:gd name="connsiteY11" fmla="*/ 1743730 h 4277964"/>
              <a:gd name="connsiteX12" fmla="*/ 1150043 w 4336361"/>
              <a:gd name="connsiteY12" fmla="*/ 1959630 h 4277964"/>
              <a:gd name="connsiteX13" fmla="*/ 1080193 w 4336361"/>
              <a:gd name="connsiteY13" fmla="*/ 2013605 h 4277964"/>
              <a:gd name="connsiteX14" fmla="*/ 896043 w 4336361"/>
              <a:gd name="connsiteY14" fmla="*/ 2086630 h 4277964"/>
              <a:gd name="connsiteX15" fmla="*/ 686493 w 4336361"/>
              <a:gd name="connsiteY15" fmla="*/ 2207280 h 4277964"/>
              <a:gd name="connsiteX16" fmla="*/ 559493 w 4336361"/>
              <a:gd name="connsiteY16" fmla="*/ 2315230 h 4277964"/>
              <a:gd name="connsiteX17" fmla="*/ 480118 w 4336361"/>
              <a:gd name="connsiteY17" fmla="*/ 2369205 h 4277964"/>
              <a:gd name="connsiteX18" fmla="*/ 111818 w 4336361"/>
              <a:gd name="connsiteY18" fmla="*/ 2407305 h 4277964"/>
              <a:gd name="connsiteX19" fmla="*/ 35618 w 4336361"/>
              <a:gd name="connsiteY19" fmla="*/ 2413655 h 4277964"/>
              <a:gd name="connsiteX20" fmla="*/ 22918 w 4336361"/>
              <a:gd name="connsiteY20" fmla="*/ 2480330 h 4277964"/>
              <a:gd name="connsiteX21" fmla="*/ 693 w 4336361"/>
              <a:gd name="connsiteY21" fmla="*/ 2626380 h 4277964"/>
              <a:gd name="connsiteX22" fmla="*/ 51493 w 4336361"/>
              <a:gd name="connsiteY22" fmla="*/ 2845455 h 4277964"/>
              <a:gd name="connsiteX23" fmla="*/ 613468 w 4336361"/>
              <a:gd name="connsiteY23" fmla="*/ 3737630 h 4277964"/>
              <a:gd name="connsiteX24" fmla="*/ 946843 w 4336361"/>
              <a:gd name="connsiteY24" fmla="*/ 4232930 h 4277964"/>
              <a:gd name="connsiteX25" fmla="*/ 994468 w 4336361"/>
              <a:gd name="connsiteY25" fmla="*/ 4261505 h 4277964"/>
              <a:gd name="connsiteX26" fmla="*/ 1311968 w 4336361"/>
              <a:gd name="connsiteY26" fmla="*/ 3880505 h 4277964"/>
              <a:gd name="connsiteX27" fmla="*/ 1753293 w 4336361"/>
              <a:gd name="connsiteY27" fmla="*/ 3458230 h 4277964"/>
              <a:gd name="connsiteX28" fmla="*/ 1873943 w 4336361"/>
              <a:gd name="connsiteY28" fmla="*/ 3337580 h 4277964"/>
              <a:gd name="connsiteX29" fmla="*/ 2137468 w 4336361"/>
              <a:gd name="connsiteY29" fmla="*/ 3118505 h 4277964"/>
              <a:gd name="connsiteX30" fmla="*/ 2289868 w 4336361"/>
              <a:gd name="connsiteY30" fmla="*/ 3004205 h 4277964"/>
              <a:gd name="connsiteX31" fmla="*/ 2537518 w 4336361"/>
              <a:gd name="connsiteY31" fmla="*/ 2861330 h 4277964"/>
              <a:gd name="connsiteX32" fmla="*/ 2870893 w 4336361"/>
              <a:gd name="connsiteY32" fmla="*/ 2699405 h 4277964"/>
              <a:gd name="connsiteX33" fmla="*/ 3064568 w 4336361"/>
              <a:gd name="connsiteY33" fmla="*/ 2645430 h 4277964"/>
              <a:gd name="connsiteX34" fmla="*/ 3566218 w 4336361"/>
              <a:gd name="connsiteY34" fmla="*/ 2670830 h 4277964"/>
              <a:gd name="connsiteX35" fmla="*/ 3858318 w 4336361"/>
              <a:gd name="connsiteY35" fmla="*/ 2693055 h 4277964"/>
              <a:gd name="connsiteX36" fmla="*/ 4169468 w 4336361"/>
              <a:gd name="connsiteY36" fmla="*/ 2699405 h 4277964"/>
              <a:gd name="connsiteX37" fmla="*/ 4318693 w 4336361"/>
              <a:gd name="connsiteY37" fmla="*/ 2693055 h 4277964"/>
              <a:gd name="connsiteX38" fmla="*/ 4331393 w 4336361"/>
              <a:gd name="connsiteY38" fmla="*/ 2658130 h 4277964"/>
              <a:gd name="connsiteX39" fmla="*/ 4299643 w 4336361"/>
              <a:gd name="connsiteY39" fmla="*/ 2537480 h 4277964"/>
              <a:gd name="connsiteX40" fmla="*/ 4248843 w 4336361"/>
              <a:gd name="connsiteY40" fmla="*/ 2442230 h 4277964"/>
              <a:gd name="connsiteX41" fmla="*/ 4128193 w 4336361"/>
              <a:gd name="connsiteY41" fmla="*/ 2118380 h 4277964"/>
              <a:gd name="connsiteX42" fmla="*/ 4023418 w 4336361"/>
              <a:gd name="connsiteY42" fmla="*/ 1715155 h 4277964"/>
              <a:gd name="connsiteX43" fmla="*/ 3991668 w 4336361"/>
              <a:gd name="connsiteY43" fmla="*/ 1645305 h 4277964"/>
              <a:gd name="connsiteX44" fmla="*/ 3788468 w 4336361"/>
              <a:gd name="connsiteY44" fmla="*/ 1680230 h 4277964"/>
              <a:gd name="connsiteX45" fmla="*/ 3470968 w 4336361"/>
              <a:gd name="connsiteY45" fmla="*/ 1743730 h 4277964"/>
              <a:gd name="connsiteX46" fmla="*/ 3216968 w 4336361"/>
              <a:gd name="connsiteY46" fmla="*/ 1762780 h 4277964"/>
              <a:gd name="connsiteX47" fmla="*/ 2474018 w 4336361"/>
              <a:gd name="connsiteY47" fmla="*/ 1791355 h 4277964"/>
              <a:gd name="connsiteX48" fmla="*/ 2458143 w 4336361"/>
              <a:gd name="connsiteY48" fmla="*/ 1569105 h 4277964"/>
              <a:gd name="connsiteX49" fmla="*/ 2464493 w 4336361"/>
              <a:gd name="connsiteY49" fmla="*/ 1308755 h 4277964"/>
              <a:gd name="connsiteX50" fmla="*/ 2480368 w 4336361"/>
              <a:gd name="connsiteY50" fmla="*/ 1105555 h 4277964"/>
              <a:gd name="connsiteX51" fmla="*/ 2623243 w 4336361"/>
              <a:gd name="connsiteY51" fmla="*/ 1042055 h 4277964"/>
              <a:gd name="connsiteX52" fmla="*/ 2781993 w 4336361"/>
              <a:gd name="connsiteY52" fmla="*/ 949980 h 4277964"/>
              <a:gd name="connsiteX53" fmla="*/ 2702618 w 4336361"/>
              <a:gd name="connsiteY53" fmla="*/ 530880 h 4277964"/>
              <a:gd name="connsiteX0" fmla="*/ 2702618 w 4336361"/>
              <a:gd name="connsiteY0" fmla="*/ 530880 h 4277964"/>
              <a:gd name="connsiteX1" fmla="*/ 2629593 w 4336361"/>
              <a:gd name="connsiteY1" fmla="*/ 181631 h 4277964"/>
              <a:gd name="connsiteX2" fmla="*/ 2537518 w 4336361"/>
              <a:gd name="connsiteY2" fmla="*/ 655 h 4277964"/>
              <a:gd name="connsiteX3" fmla="*/ 1908868 w 4336361"/>
              <a:gd name="connsiteY3" fmla="*/ 127655 h 4277964"/>
              <a:gd name="connsiteX4" fmla="*/ 1521518 w 4336361"/>
              <a:gd name="connsiteY4" fmla="*/ 302280 h 4277964"/>
              <a:gd name="connsiteX5" fmla="*/ 1229418 w 4336361"/>
              <a:gd name="connsiteY5" fmla="*/ 445155 h 4277964"/>
              <a:gd name="connsiteX6" fmla="*/ 854768 w 4336361"/>
              <a:gd name="connsiteY6" fmla="*/ 600730 h 4277964"/>
              <a:gd name="connsiteX7" fmla="*/ 400743 w 4336361"/>
              <a:gd name="connsiteY7" fmla="*/ 781705 h 4277964"/>
              <a:gd name="connsiteX8" fmla="*/ 499168 w 4336361"/>
              <a:gd name="connsiteY8" fmla="*/ 883305 h 4277964"/>
              <a:gd name="connsiteX9" fmla="*/ 794443 w 4336361"/>
              <a:gd name="connsiteY9" fmla="*/ 1315105 h 4277964"/>
              <a:gd name="connsiteX10" fmla="*/ 857943 w 4336361"/>
              <a:gd name="connsiteY10" fmla="*/ 1559580 h 4277964"/>
              <a:gd name="connsiteX11" fmla="*/ 969068 w 4336361"/>
              <a:gd name="connsiteY11" fmla="*/ 1743730 h 4277964"/>
              <a:gd name="connsiteX12" fmla="*/ 1108769 w 4336361"/>
              <a:gd name="connsiteY12" fmla="*/ 1883431 h 4277964"/>
              <a:gd name="connsiteX13" fmla="*/ 1150043 w 4336361"/>
              <a:gd name="connsiteY13" fmla="*/ 1959630 h 4277964"/>
              <a:gd name="connsiteX14" fmla="*/ 1080193 w 4336361"/>
              <a:gd name="connsiteY14" fmla="*/ 2013605 h 4277964"/>
              <a:gd name="connsiteX15" fmla="*/ 896043 w 4336361"/>
              <a:gd name="connsiteY15" fmla="*/ 2086630 h 4277964"/>
              <a:gd name="connsiteX16" fmla="*/ 686493 w 4336361"/>
              <a:gd name="connsiteY16" fmla="*/ 2207280 h 4277964"/>
              <a:gd name="connsiteX17" fmla="*/ 559493 w 4336361"/>
              <a:gd name="connsiteY17" fmla="*/ 2315230 h 4277964"/>
              <a:gd name="connsiteX18" fmla="*/ 480118 w 4336361"/>
              <a:gd name="connsiteY18" fmla="*/ 2369205 h 4277964"/>
              <a:gd name="connsiteX19" fmla="*/ 111818 w 4336361"/>
              <a:gd name="connsiteY19" fmla="*/ 2407305 h 4277964"/>
              <a:gd name="connsiteX20" fmla="*/ 35618 w 4336361"/>
              <a:gd name="connsiteY20" fmla="*/ 2413655 h 4277964"/>
              <a:gd name="connsiteX21" fmla="*/ 22918 w 4336361"/>
              <a:gd name="connsiteY21" fmla="*/ 2480330 h 4277964"/>
              <a:gd name="connsiteX22" fmla="*/ 693 w 4336361"/>
              <a:gd name="connsiteY22" fmla="*/ 2626380 h 4277964"/>
              <a:gd name="connsiteX23" fmla="*/ 51493 w 4336361"/>
              <a:gd name="connsiteY23" fmla="*/ 2845455 h 4277964"/>
              <a:gd name="connsiteX24" fmla="*/ 613468 w 4336361"/>
              <a:gd name="connsiteY24" fmla="*/ 3737630 h 4277964"/>
              <a:gd name="connsiteX25" fmla="*/ 946843 w 4336361"/>
              <a:gd name="connsiteY25" fmla="*/ 4232930 h 4277964"/>
              <a:gd name="connsiteX26" fmla="*/ 994468 w 4336361"/>
              <a:gd name="connsiteY26" fmla="*/ 4261505 h 4277964"/>
              <a:gd name="connsiteX27" fmla="*/ 1311968 w 4336361"/>
              <a:gd name="connsiteY27" fmla="*/ 3880505 h 4277964"/>
              <a:gd name="connsiteX28" fmla="*/ 1753293 w 4336361"/>
              <a:gd name="connsiteY28" fmla="*/ 3458230 h 4277964"/>
              <a:gd name="connsiteX29" fmla="*/ 1873943 w 4336361"/>
              <a:gd name="connsiteY29" fmla="*/ 3337580 h 4277964"/>
              <a:gd name="connsiteX30" fmla="*/ 2137468 w 4336361"/>
              <a:gd name="connsiteY30" fmla="*/ 3118505 h 4277964"/>
              <a:gd name="connsiteX31" fmla="*/ 2289868 w 4336361"/>
              <a:gd name="connsiteY31" fmla="*/ 3004205 h 4277964"/>
              <a:gd name="connsiteX32" fmla="*/ 2537518 w 4336361"/>
              <a:gd name="connsiteY32" fmla="*/ 2861330 h 4277964"/>
              <a:gd name="connsiteX33" fmla="*/ 2870893 w 4336361"/>
              <a:gd name="connsiteY33" fmla="*/ 2699405 h 4277964"/>
              <a:gd name="connsiteX34" fmla="*/ 3064568 w 4336361"/>
              <a:gd name="connsiteY34" fmla="*/ 2645430 h 4277964"/>
              <a:gd name="connsiteX35" fmla="*/ 3566218 w 4336361"/>
              <a:gd name="connsiteY35" fmla="*/ 2670830 h 4277964"/>
              <a:gd name="connsiteX36" fmla="*/ 3858318 w 4336361"/>
              <a:gd name="connsiteY36" fmla="*/ 2693055 h 4277964"/>
              <a:gd name="connsiteX37" fmla="*/ 4169468 w 4336361"/>
              <a:gd name="connsiteY37" fmla="*/ 2699405 h 4277964"/>
              <a:gd name="connsiteX38" fmla="*/ 4318693 w 4336361"/>
              <a:gd name="connsiteY38" fmla="*/ 2693055 h 4277964"/>
              <a:gd name="connsiteX39" fmla="*/ 4331393 w 4336361"/>
              <a:gd name="connsiteY39" fmla="*/ 2658130 h 4277964"/>
              <a:gd name="connsiteX40" fmla="*/ 4299643 w 4336361"/>
              <a:gd name="connsiteY40" fmla="*/ 2537480 h 4277964"/>
              <a:gd name="connsiteX41" fmla="*/ 4248843 w 4336361"/>
              <a:gd name="connsiteY41" fmla="*/ 2442230 h 4277964"/>
              <a:gd name="connsiteX42" fmla="*/ 4128193 w 4336361"/>
              <a:gd name="connsiteY42" fmla="*/ 2118380 h 4277964"/>
              <a:gd name="connsiteX43" fmla="*/ 4023418 w 4336361"/>
              <a:gd name="connsiteY43" fmla="*/ 1715155 h 4277964"/>
              <a:gd name="connsiteX44" fmla="*/ 3991668 w 4336361"/>
              <a:gd name="connsiteY44" fmla="*/ 1645305 h 4277964"/>
              <a:gd name="connsiteX45" fmla="*/ 3788468 w 4336361"/>
              <a:gd name="connsiteY45" fmla="*/ 1680230 h 4277964"/>
              <a:gd name="connsiteX46" fmla="*/ 3470968 w 4336361"/>
              <a:gd name="connsiteY46" fmla="*/ 1743730 h 4277964"/>
              <a:gd name="connsiteX47" fmla="*/ 3216968 w 4336361"/>
              <a:gd name="connsiteY47" fmla="*/ 1762780 h 4277964"/>
              <a:gd name="connsiteX48" fmla="*/ 2474018 w 4336361"/>
              <a:gd name="connsiteY48" fmla="*/ 1791355 h 4277964"/>
              <a:gd name="connsiteX49" fmla="*/ 2458143 w 4336361"/>
              <a:gd name="connsiteY49" fmla="*/ 1569105 h 4277964"/>
              <a:gd name="connsiteX50" fmla="*/ 2464493 w 4336361"/>
              <a:gd name="connsiteY50" fmla="*/ 1308755 h 4277964"/>
              <a:gd name="connsiteX51" fmla="*/ 2480368 w 4336361"/>
              <a:gd name="connsiteY51" fmla="*/ 1105555 h 4277964"/>
              <a:gd name="connsiteX52" fmla="*/ 2623243 w 4336361"/>
              <a:gd name="connsiteY52" fmla="*/ 1042055 h 4277964"/>
              <a:gd name="connsiteX53" fmla="*/ 2781993 w 4336361"/>
              <a:gd name="connsiteY53" fmla="*/ 949980 h 4277964"/>
              <a:gd name="connsiteX54" fmla="*/ 2702618 w 4336361"/>
              <a:gd name="connsiteY54" fmla="*/ 530880 h 4277964"/>
              <a:gd name="connsiteX0" fmla="*/ 2702618 w 4336361"/>
              <a:gd name="connsiteY0" fmla="*/ 530880 h 4277964"/>
              <a:gd name="connsiteX1" fmla="*/ 2629593 w 4336361"/>
              <a:gd name="connsiteY1" fmla="*/ 181631 h 4277964"/>
              <a:gd name="connsiteX2" fmla="*/ 2537518 w 4336361"/>
              <a:gd name="connsiteY2" fmla="*/ 655 h 4277964"/>
              <a:gd name="connsiteX3" fmla="*/ 1908868 w 4336361"/>
              <a:gd name="connsiteY3" fmla="*/ 127655 h 4277964"/>
              <a:gd name="connsiteX4" fmla="*/ 1521518 w 4336361"/>
              <a:gd name="connsiteY4" fmla="*/ 302280 h 4277964"/>
              <a:gd name="connsiteX5" fmla="*/ 1229418 w 4336361"/>
              <a:gd name="connsiteY5" fmla="*/ 445155 h 4277964"/>
              <a:gd name="connsiteX6" fmla="*/ 854768 w 4336361"/>
              <a:gd name="connsiteY6" fmla="*/ 600730 h 4277964"/>
              <a:gd name="connsiteX7" fmla="*/ 473769 w 4336361"/>
              <a:gd name="connsiteY7" fmla="*/ 737256 h 4277964"/>
              <a:gd name="connsiteX8" fmla="*/ 400743 w 4336361"/>
              <a:gd name="connsiteY8" fmla="*/ 781705 h 4277964"/>
              <a:gd name="connsiteX9" fmla="*/ 499168 w 4336361"/>
              <a:gd name="connsiteY9" fmla="*/ 883305 h 4277964"/>
              <a:gd name="connsiteX10" fmla="*/ 794443 w 4336361"/>
              <a:gd name="connsiteY10" fmla="*/ 1315105 h 4277964"/>
              <a:gd name="connsiteX11" fmla="*/ 857943 w 4336361"/>
              <a:gd name="connsiteY11" fmla="*/ 1559580 h 4277964"/>
              <a:gd name="connsiteX12" fmla="*/ 969068 w 4336361"/>
              <a:gd name="connsiteY12" fmla="*/ 1743730 h 4277964"/>
              <a:gd name="connsiteX13" fmla="*/ 1108769 w 4336361"/>
              <a:gd name="connsiteY13" fmla="*/ 1883431 h 4277964"/>
              <a:gd name="connsiteX14" fmla="*/ 1150043 w 4336361"/>
              <a:gd name="connsiteY14" fmla="*/ 1959630 h 4277964"/>
              <a:gd name="connsiteX15" fmla="*/ 1080193 w 4336361"/>
              <a:gd name="connsiteY15" fmla="*/ 2013605 h 4277964"/>
              <a:gd name="connsiteX16" fmla="*/ 896043 w 4336361"/>
              <a:gd name="connsiteY16" fmla="*/ 2086630 h 4277964"/>
              <a:gd name="connsiteX17" fmla="*/ 686493 w 4336361"/>
              <a:gd name="connsiteY17" fmla="*/ 2207280 h 4277964"/>
              <a:gd name="connsiteX18" fmla="*/ 559493 w 4336361"/>
              <a:gd name="connsiteY18" fmla="*/ 2315230 h 4277964"/>
              <a:gd name="connsiteX19" fmla="*/ 480118 w 4336361"/>
              <a:gd name="connsiteY19" fmla="*/ 2369205 h 4277964"/>
              <a:gd name="connsiteX20" fmla="*/ 111818 w 4336361"/>
              <a:gd name="connsiteY20" fmla="*/ 2407305 h 4277964"/>
              <a:gd name="connsiteX21" fmla="*/ 35618 w 4336361"/>
              <a:gd name="connsiteY21" fmla="*/ 2413655 h 4277964"/>
              <a:gd name="connsiteX22" fmla="*/ 22918 w 4336361"/>
              <a:gd name="connsiteY22" fmla="*/ 2480330 h 4277964"/>
              <a:gd name="connsiteX23" fmla="*/ 693 w 4336361"/>
              <a:gd name="connsiteY23" fmla="*/ 2626380 h 4277964"/>
              <a:gd name="connsiteX24" fmla="*/ 51493 w 4336361"/>
              <a:gd name="connsiteY24" fmla="*/ 2845455 h 4277964"/>
              <a:gd name="connsiteX25" fmla="*/ 613468 w 4336361"/>
              <a:gd name="connsiteY25" fmla="*/ 3737630 h 4277964"/>
              <a:gd name="connsiteX26" fmla="*/ 946843 w 4336361"/>
              <a:gd name="connsiteY26" fmla="*/ 4232930 h 4277964"/>
              <a:gd name="connsiteX27" fmla="*/ 994468 w 4336361"/>
              <a:gd name="connsiteY27" fmla="*/ 4261505 h 4277964"/>
              <a:gd name="connsiteX28" fmla="*/ 1311968 w 4336361"/>
              <a:gd name="connsiteY28" fmla="*/ 3880505 h 4277964"/>
              <a:gd name="connsiteX29" fmla="*/ 1753293 w 4336361"/>
              <a:gd name="connsiteY29" fmla="*/ 3458230 h 4277964"/>
              <a:gd name="connsiteX30" fmla="*/ 1873943 w 4336361"/>
              <a:gd name="connsiteY30" fmla="*/ 3337580 h 4277964"/>
              <a:gd name="connsiteX31" fmla="*/ 2137468 w 4336361"/>
              <a:gd name="connsiteY31" fmla="*/ 3118505 h 4277964"/>
              <a:gd name="connsiteX32" fmla="*/ 2289868 w 4336361"/>
              <a:gd name="connsiteY32" fmla="*/ 3004205 h 4277964"/>
              <a:gd name="connsiteX33" fmla="*/ 2537518 w 4336361"/>
              <a:gd name="connsiteY33" fmla="*/ 2861330 h 4277964"/>
              <a:gd name="connsiteX34" fmla="*/ 2870893 w 4336361"/>
              <a:gd name="connsiteY34" fmla="*/ 2699405 h 4277964"/>
              <a:gd name="connsiteX35" fmla="*/ 3064568 w 4336361"/>
              <a:gd name="connsiteY35" fmla="*/ 2645430 h 4277964"/>
              <a:gd name="connsiteX36" fmla="*/ 3566218 w 4336361"/>
              <a:gd name="connsiteY36" fmla="*/ 2670830 h 4277964"/>
              <a:gd name="connsiteX37" fmla="*/ 3858318 w 4336361"/>
              <a:gd name="connsiteY37" fmla="*/ 2693055 h 4277964"/>
              <a:gd name="connsiteX38" fmla="*/ 4169468 w 4336361"/>
              <a:gd name="connsiteY38" fmla="*/ 2699405 h 4277964"/>
              <a:gd name="connsiteX39" fmla="*/ 4318693 w 4336361"/>
              <a:gd name="connsiteY39" fmla="*/ 2693055 h 4277964"/>
              <a:gd name="connsiteX40" fmla="*/ 4331393 w 4336361"/>
              <a:gd name="connsiteY40" fmla="*/ 2658130 h 4277964"/>
              <a:gd name="connsiteX41" fmla="*/ 4299643 w 4336361"/>
              <a:gd name="connsiteY41" fmla="*/ 2537480 h 4277964"/>
              <a:gd name="connsiteX42" fmla="*/ 4248843 w 4336361"/>
              <a:gd name="connsiteY42" fmla="*/ 2442230 h 4277964"/>
              <a:gd name="connsiteX43" fmla="*/ 4128193 w 4336361"/>
              <a:gd name="connsiteY43" fmla="*/ 2118380 h 4277964"/>
              <a:gd name="connsiteX44" fmla="*/ 4023418 w 4336361"/>
              <a:gd name="connsiteY44" fmla="*/ 1715155 h 4277964"/>
              <a:gd name="connsiteX45" fmla="*/ 3991668 w 4336361"/>
              <a:gd name="connsiteY45" fmla="*/ 1645305 h 4277964"/>
              <a:gd name="connsiteX46" fmla="*/ 3788468 w 4336361"/>
              <a:gd name="connsiteY46" fmla="*/ 1680230 h 4277964"/>
              <a:gd name="connsiteX47" fmla="*/ 3470968 w 4336361"/>
              <a:gd name="connsiteY47" fmla="*/ 1743730 h 4277964"/>
              <a:gd name="connsiteX48" fmla="*/ 3216968 w 4336361"/>
              <a:gd name="connsiteY48" fmla="*/ 1762780 h 4277964"/>
              <a:gd name="connsiteX49" fmla="*/ 2474018 w 4336361"/>
              <a:gd name="connsiteY49" fmla="*/ 1791355 h 4277964"/>
              <a:gd name="connsiteX50" fmla="*/ 2458143 w 4336361"/>
              <a:gd name="connsiteY50" fmla="*/ 1569105 h 4277964"/>
              <a:gd name="connsiteX51" fmla="*/ 2464493 w 4336361"/>
              <a:gd name="connsiteY51" fmla="*/ 1308755 h 4277964"/>
              <a:gd name="connsiteX52" fmla="*/ 2480368 w 4336361"/>
              <a:gd name="connsiteY52" fmla="*/ 1105555 h 4277964"/>
              <a:gd name="connsiteX53" fmla="*/ 2623243 w 4336361"/>
              <a:gd name="connsiteY53" fmla="*/ 1042055 h 4277964"/>
              <a:gd name="connsiteX54" fmla="*/ 2781993 w 4336361"/>
              <a:gd name="connsiteY54" fmla="*/ 949980 h 4277964"/>
              <a:gd name="connsiteX55" fmla="*/ 2702618 w 4336361"/>
              <a:gd name="connsiteY55" fmla="*/ 530880 h 4277964"/>
              <a:gd name="connsiteX0" fmla="*/ 2702618 w 4336361"/>
              <a:gd name="connsiteY0" fmla="*/ 530880 h 4277964"/>
              <a:gd name="connsiteX1" fmla="*/ 2629593 w 4336361"/>
              <a:gd name="connsiteY1" fmla="*/ 181631 h 4277964"/>
              <a:gd name="connsiteX2" fmla="*/ 2537518 w 4336361"/>
              <a:gd name="connsiteY2" fmla="*/ 655 h 4277964"/>
              <a:gd name="connsiteX3" fmla="*/ 1908868 w 4336361"/>
              <a:gd name="connsiteY3" fmla="*/ 127655 h 4277964"/>
              <a:gd name="connsiteX4" fmla="*/ 1521518 w 4336361"/>
              <a:gd name="connsiteY4" fmla="*/ 302280 h 4277964"/>
              <a:gd name="connsiteX5" fmla="*/ 1229418 w 4336361"/>
              <a:gd name="connsiteY5" fmla="*/ 445155 h 4277964"/>
              <a:gd name="connsiteX6" fmla="*/ 854768 w 4336361"/>
              <a:gd name="connsiteY6" fmla="*/ 600730 h 4277964"/>
              <a:gd name="connsiteX7" fmla="*/ 515044 w 4336361"/>
              <a:gd name="connsiteY7" fmla="*/ 724556 h 4277964"/>
              <a:gd name="connsiteX8" fmla="*/ 400743 w 4336361"/>
              <a:gd name="connsiteY8" fmla="*/ 781705 h 4277964"/>
              <a:gd name="connsiteX9" fmla="*/ 499168 w 4336361"/>
              <a:gd name="connsiteY9" fmla="*/ 883305 h 4277964"/>
              <a:gd name="connsiteX10" fmla="*/ 794443 w 4336361"/>
              <a:gd name="connsiteY10" fmla="*/ 1315105 h 4277964"/>
              <a:gd name="connsiteX11" fmla="*/ 857943 w 4336361"/>
              <a:gd name="connsiteY11" fmla="*/ 1559580 h 4277964"/>
              <a:gd name="connsiteX12" fmla="*/ 969068 w 4336361"/>
              <a:gd name="connsiteY12" fmla="*/ 1743730 h 4277964"/>
              <a:gd name="connsiteX13" fmla="*/ 1108769 w 4336361"/>
              <a:gd name="connsiteY13" fmla="*/ 1883431 h 4277964"/>
              <a:gd name="connsiteX14" fmla="*/ 1150043 w 4336361"/>
              <a:gd name="connsiteY14" fmla="*/ 1959630 h 4277964"/>
              <a:gd name="connsiteX15" fmla="*/ 1080193 w 4336361"/>
              <a:gd name="connsiteY15" fmla="*/ 2013605 h 4277964"/>
              <a:gd name="connsiteX16" fmla="*/ 896043 w 4336361"/>
              <a:gd name="connsiteY16" fmla="*/ 2086630 h 4277964"/>
              <a:gd name="connsiteX17" fmla="*/ 686493 w 4336361"/>
              <a:gd name="connsiteY17" fmla="*/ 2207280 h 4277964"/>
              <a:gd name="connsiteX18" fmla="*/ 559493 w 4336361"/>
              <a:gd name="connsiteY18" fmla="*/ 2315230 h 4277964"/>
              <a:gd name="connsiteX19" fmla="*/ 480118 w 4336361"/>
              <a:gd name="connsiteY19" fmla="*/ 2369205 h 4277964"/>
              <a:gd name="connsiteX20" fmla="*/ 111818 w 4336361"/>
              <a:gd name="connsiteY20" fmla="*/ 2407305 h 4277964"/>
              <a:gd name="connsiteX21" fmla="*/ 35618 w 4336361"/>
              <a:gd name="connsiteY21" fmla="*/ 2413655 h 4277964"/>
              <a:gd name="connsiteX22" fmla="*/ 22918 w 4336361"/>
              <a:gd name="connsiteY22" fmla="*/ 2480330 h 4277964"/>
              <a:gd name="connsiteX23" fmla="*/ 693 w 4336361"/>
              <a:gd name="connsiteY23" fmla="*/ 2626380 h 4277964"/>
              <a:gd name="connsiteX24" fmla="*/ 51493 w 4336361"/>
              <a:gd name="connsiteY24" fmla="*/ 2845455 h 4277964"/>
              <a:gd name="connsiteX25" fmla="*/ 613468 w 4336361"/>
              <a:gd name="connsiteY25" fmla="*/ 3737630 h 4277964"/>
              <a:gd name="connsiteX26" fmla="*/ 946843 w 4336361"/>
              <a:gd name="connsiteY26" fmla="*/ 4232930 h 4277964"/>
              <a:gd name="connsiteX27" fmla="*/ 994468 w 4336361"/>
              <a:gd name="connsiteY27" fmla="*/ 4261505 h 4277964"/>
              <a:gd name="connsiteX28" fmla="*/ 1311968 w 4336361"/>
              <a:gd name="connsiteY28" fmla="*/ 3880505 h 4277964"/>
              <a:gd name="connsiteX29" fmla="*/ 1753293 w 4336361"/>
              <a:gd name="connsiteY29" fmla="*/ 3458230 h 4277964"/>
              <a:gd name="connsiteX30" fmla="*/ 1873943 w 4336361"/>
              <a:gd name="connsiteY30" fmla="*/ 3337580 h 4277964"/>
              <a:gd name="connsiteX31" fmla="*/ 2137468 w 4336361"/>
              <a:gd name="connsiteY31" fmla="*/ 3118505 h 4277964"/>
              <a:gd name="connsiteX32" fmla="*/ 2289868 w 4336361"/>
              <a:gd name="connsiteY32" fmla="*/ 3004205 h 4277964"/>
              <a:gd name="connsiteX33" fmla="*/ 2537518 w 4336361"/>
              <a:gd name="connsiteY33" fmla="*/ 2861330 h 4277964"/>
              <a:gd name="connsiteX34" fmla="*/ 2870893 w 4336361"/>
              <a:gd name="connsiteY34" fmla="*/ 2699405 h 4277964"/>
              <a:gd name="connsiteX35" fmla="*/ 3064568 w 4336361"/>
              <a:gd name="connsiteY35" fmla="*/ 2645430 h 4277964"/>
              <a:gd name="connsiteX36" fmla="*/ 3566218 w 4336361"/>
              <a:gd name="connsiteY36" fmla="*/ 2670830 h 4277964"/>
              <a:gd name="connsiteX37" fmla="*/ 3858318 w 4336361"/>
              <a:gd name="connsiteY37" fmla="*/ 2693055 h 4277964"/>
              <a:gd name="connsiteX38" fmla="*/ 4169468 w 4336361"/>
              <a:gd name="connsiteY38" fmla="*/ 2699405 h 4277964"/>
              <a:gd name="connsiteX39" fmla="*/ 4318693 w 4336361"/>
              <a:gd name="connsiteY39" fmla="*/ 2693055 h 4277964"/>
              <a:gd name="connsiteX40" fmla="*/ 4331393 w 4336361"/>
              <a:gd name="connsiteY40" fmla="*/ 2658130 h 4277964"/>
              <a:gd name="connsiteX41" fmla="*/ 4299643 w 4336361"/>
              <a:gd name="connsiteY41" fmla="*/ 2537480 h 4277964"/>
              <a:gd name="connsiteX42" fmla="*/ 4248843 w 4336361"/>
              <a:gd name="connsiteY42" fmla="*/ 2442230 h 4277964"/>
              <a:gd name="connsiteX43" fmla="*/ 4128193 w 4336361"/>
              <a:gd name="connsiteY43" fmla="*/ 2118380 h 4277964"/>
              <a:gd name="connsiteX44" fmla="*/ 4023418 w 4336361"/>
              <a:gd name="connsiteY44" fmla="*/ 1715155 h 4277964"/>
              <a:gd name="connsiteX45" fmla="*/ 3991668 w 4336361"/>
              <a:gd name="connsiteY45" fmla="*/ 1645305 h 4277964"/>
              <a:gd name="connsiteX46" fmla="*/ 3788468 w 4336361"/>
              <a:gd name="connsiteY46" fmla="*/ 1680230 h 4277964"/>
              <a:gd name="connsiteX47" fmla="*/ 3470968 w 4336361"/>
              <a:gd name="connsiteY47" fmla="*/ 1743730 h 4277964"/>
              <a:gd name="connsiteX48" fmla="*/ 3216968 w 4336361"/>
              <a:gd name="connsiteY48" fmla="*/ 1762780 h 4277964"/>
              <a:gd name="connsiteX49" fmla="*/ 2474018 w 4336361"/>
              <a:gd name="connsiteY49" fmla="*/ 1791355 h 4277964"/>
              <a:gd name="connsiteX50" fmla="*/ 2458143 w 4336361"/>
              <a:gd name="connsiteY50" fmla="*/ 1569105 h 4277964"/>
              <a:gd name="connsiteX51" fmla="*/ 2464493 w 4336361"/>
              <a:gd name="connsiteY51" fmla="*/ 1308755 h 4277964"/>
              <a:gd name="connsiteX52" fmla="*/ 2480368 w 4336361"/>
              <a:gd name="connsiteY52" fmla="*/ 1105555 h 4277964"/>
              <a:gd name="connsiteX53" fmla="*/ 2623243 w 4336361"/>
              <a:gd name="connsiteY53" fmla="*/ 1042055 h 4277964"/>
              <a:gd name="connsiteX54" fmla="*/ 2781993 w 4336361"/>
              <a:gd name="connsiteY54" fmla="*/ 949980 h 4277964"/>
              <a:gd name="connsiteX55" fmla="*/ 2702618 w 4336361"/>
              <a:gd name="connsiteY55" fmla="*/ 530880 h 4277964"/>
              <a:gd name="connsiteX0" fmla="*/ 2702618 w 4336361"/>
              <a:gd name="connsiteY0" fmla="*/ 530880 h 4277964"/>
              <a:gd name="connsiteX1" fmla="*/ 2629593 w 4336361"/>
              <a:gd name="connsiteY1" fmla="*/ 181631 h 4277964"/>
              <a:gd name="connsiteX2" fmla="*/ 2537518 w 4336361"/>
              <a:gd name="connsiteY2" fmla="*/ 655 h 4277964"/>
              <a:gd name="connsiteX3" fmla="*/ 1908868 w 4336361"/>
              <a:gd name="connsiteY3" fmla="*/ 127655 h 4277964"/>
              <a:gd name="connsiteX4" fmla="*/ 1521518 w 4336361"/>
              <a:gd name="connsiteY4" fmla="*/ 302280 h 4277964"/>
              <a:gd name="connsiteX5" fmla="*/ 1229418 w 4336361"/>
              <a:gd name="connsiteY5" fmla="*/ 445155 h 4277964"/>
              <a:gd name="connsiteX6" fmla="*/ 854768 w 4336361"/>
              <a:gd name="connsiteY6" fmla="*/ 600730 h 4277964"/>
              <a:gd name="connsiteX7" fmla="*/ 515044 w 4336361"/>
              <a:gd name="connsiteY7" fmla="*/ 724556 h 4277964"/>
              <a:gd name="connsiteX8" fmla="*/ 419793 w 4336361"/>
              <a:gd name="connsiteY8" fmla="*/ 781705 h 4277964"/>
              <a:gd name="connsiteX9" fmla="*/ 499168 w 4336361"/>
              <a:gd name="connsiteY9" fmla="*/ 883305 h 4277964"/>
              <a:gd name="connsiteX10" fmla="*/ 794443 w 4336361"/>
              <a:gd name="connsiteY10" fmla="*/ 1315105 h 4277964"/>
              <a:gd name="connsiteX11" fmla="*/ 857943 w 4336361"/>
              <a:gd name="connsiteY11" fmla="*/ 1559580 h 4277964"/>
              <a:gd name="connsiteX12" fmla="*/ 969068 w 4336361"/>
              <a:gd name="connsiteY12" fmla="*/ 1743730 h 4277964"/>
              <a:gd name="connsiteX13" fmla="*/ 1108769 w 4336361"/>
              <a:gd name="connsiteY13" fmla="*/ 1883431 h 4277964"/>
              <a:gd name="connsiteX14" fmla="*/ 1150043 w 4336361"/>
              <a:gd name="connsiteY14" fmla="*/ 1959630 h 4277964"/>
              <a:gd name="connsiteX15" fmla="*/ 1080193 w 4336361"/>
              <a:gd name="connsiteY15" fmla="*/ 2013605 h 4277964"/>
              <a:gd name="connsiteX16" fmla="*/ 896043 w 4336361"/>
              <a:gd name="connsiteY16" fmla="*/ 2086630 h 4277964"/>
              <a:gd name="connsiteX17" fmla="*/ 686493 w 4336361"/>
              <a:gd name="connsiteY17" fmla="*/ 2207280 h 4277964"/>
              <a:gd name="connsiteX18" fmla="*/ 559493 w 4336361"/>
              <a:gd name="connsiteY18" fmla="*/ 2315230 h 4277964"/>
              <a:gd name="connsiteX19" fmla="*/ 480118 w 4336361"/>
              <a:gd name="connsiteY19" fmla="*/ 2369205 h 4277964"/>
              <a:gd name="connsiteX20" fmla="*/ 111818 w 4336361"/>
              <a:gd name="connsiteY20" fmla="*/ 2407305 h 4277964"/>
              <a:gd name="connsiteX21" fmla="*/ 35618 w 4336361"/>
              <a:gd name="connsiteY21" fmla="*/ 2413655 h 4277964"/>
              <a:gd name="connsiteX22" fmla="*/ 22918 w 4336361"/>
              <a:gd name="connsiteY22" fmla="*/ 2480330 h 4277964"/>
              <a:gd name="connsiteX23" fmla="*/ 693 w 4336361"/>
              <a:gd name="connsiteY23" fmla="*/ 2626380 h 4277964"/>
              <a:gd name="connsiteX24" fmla="*/ 51493 w 4336361"/>
              <a:gd name="connsiteY24" fmla="*/ 2845455 h 4277964"/>
              <a:gd name="connsiteX25" fmla="*/ 613468 w 4336361"/>
              <a:gd name="connsiteY25" fmla="*/ 3737630 h 4277964"/>
              <a:gd name="connsiteX26" fmla="*/ 946843 w 4336361"/>
              <a:gd name="connsiteY26" fmla="*/ 4232930 h 4277964"/>
              <a:gd name="connsiteX27" fmla="*/ 994468 w 4336361"/>
              <a:gd name="connsiteY27" fmla="*/ 4261505 h 4277964"/>
              <a:gd name="connsiteX28" fmla="*/ 1311968 w 4336361"/>
              <a:gd name="connsiteY28" fmla="*/ 3880505 h 4277964"/>
              <a:gd name="connsiteX29" fmla="*/ 1753293 w 4336361"/>
              <a:gd name="connsiteY29" fmla="*/ 3458230 h 4277964"/>
              <a:gd name="connsiteX30" fmla="*/ 1873943 w 4336361"/>
              <a:gd name="connsiteY30" fmla="*/ 3337580 h 4277964"/>
              <a:gd name="connsiteX31" fmla="*/ 2137468 w 4336361"/>
              <a:gd name="connsiteY31" fmla="*/ 3118505 h 4277964"/>
              <a:gd name="connsiteX32" fmla="*/ 2289868 w 4336361"/>
              <a:gd name="connsiteY32" fmla="*/ 3004205 h 4277964"/>
              <a:gd name="connsiteX33" fmla="*/ 2537518 w 4336361"/>
              <a:gd name="connsiteY33" fmla="*/ 2861330 h 4277964"/>
              <a:gd name="connsiteX34" fmla="*/ 2870893 w 4336361"/>
              <a:gd name="connsiteY34" fmla="*/ 2699405 h 4277964"/>
              <a:gd name="connsiteX35" fmla="*/ 3064568 w 4336361"/>
              <a:gd name="connsiteY35" fmla="*/ 2645430 h 4277964"/>
              <a:gd name="connsiteX36" fmla="*/ 3566218 w 4336361"/>
              <a:gd name="connsiteY36" fmla="*/ 2670830 h 4277964"/>
              <a:gd name="connsiteX37" fmla="*/ 3858318 w 4336361"/>
              <a:gd name="connsiteY37" fmla="*/ 2693055 h 4277964"/>
              <a:gd name="connsiteX38" fmla="*/ 4169468 w 4336361"/>
              <a:gd name="connsiteY38" fmla="*/ 2699405 h 4277964"/>
              <a:gd name="connsiteX39" fmla="*/ 4318693 w 4336361"/>
              <a:gd name="connsiteY39" fmla="*/ 2693055 h 4277964"/>
              <a:gd name="connsiteX40" fmla="*/ 4331393 w 4336361"/>
              <a:gd name="connsiteY40" fmla="*/ 2658130 h 4277964"/>
              <a:gd name="connsiteX41" fmla="*/ 4299643 w 4336361"/>
              <a:gd name="connsiteY41" fmla="*/ 2537480 h 4277964"/>
              <a:gd name="connsiteX42" fmla="*/ 4248843 w 4336361"/>
              <a:gd name="connsiteY42" fmla="*/ 2442230 h 4277964"/>
              <a:gd name="connsiteX43" fmla="*/ 4128193 w 4336361"/>
              <a:gd name="connsiteY43" fmla="*/ 2118380 h 4277964"/>
              <a:gd name="connsiteX44" fmla="*/ 4023418 w 4336361"/>
              <a:gd name="connsiteY44" fmla="*/ 1715155 h 4277964"/>
              <a:gd name="connsiteX45" fmla="*/ 3991668 w 4336361"/>
              <a:gd name="connsiteY45" fmla="*/ 1645305 h 4277964"/>
              <a:gd name="connsiteX46" fmla="*/ 3788468 w 4336361"/>
              <a:gd name="connsiteY46" fmla="*/ 1680230 h 4277964"/>
              <a:gd name="connsiteX47" fmla="*/ 3470968 w 4336361"/>
              <a:gd name="connsiteY47" fmla="*/ 1743730 h 4277964"/>
              <a:gd name="connsiteX48" fmla="*/ 3216968 w 4336361"/>
              <a:gd name="connsiteY48" fmla="*/ 1762780 h 4277964"/>
              <a:gd name="connsiteX49" fmla="*/ 2474018 w 4336361"/>
              <a:gd name="connsiteY49" fmla="*/ 1791355 h 4277964"/>
              <a:gd name="connsiteX50" fmla="*/ 2458143 w 4336361"/>
              <a:gd name="connsiteY50" fmla="*/ 1569105 h 4277964"/>
              <a:gd name="connsiteX51" fmla="*/ 2464493 w 4336361"/>
              <a:gd name="connsiteY51" fmla="*/ 1308755 h 4277964"/>
              <a:gd name="connsiteX52" fmla="*/ 2480368 w 4336361"/>
              <a:gd name="connsiteY52" fmla="*/ 1105555 h 4277964"/>
              <a:gd name="connsiteX53" fmla="*/ 2623243 w 4336361"/>
              <a:gd name="connsiteY53" fmla="*/ 1042055 h 4277964"/>
              <a:gd name="connsiteX54" fmla="*/ 2781993 w 4336361"/>
              <a:gd name="connsiteY54" fmla="*/ 949980 h 4277964"/>
              <a:gd name="connsiteX55" fmla="*/ 2702618 w 4336361"/>
              <a:gd name="connsiteY55" fmla="*/ 530880 h 4277964"/>
              <a:gd name="connsiteX0" fmla="*/ 2702618 w 4336361"/>
              <a:gd name="connsiteY0" fmla="*/ 530880 h 4277964"/>
              <a:gd name="connsiteX1" fmla="*/ 2629593 w 4336361"/>
              <a:gd name="connsiteY1" fmla="*/ 181631 h 4277964"/>
              <a:gd name="connsiteX2" fmla="*/ 2537518 w 4336361"/>
              <a:gd name="connsiteY2" fmla="*/ 655 h 4277964"/>
              <a:gd name="connsiteX3" fmla="*/ 1908868 w 4336361"/>
              <a:gd name="connsiteY3" fmla="*/ 127655 h 4277964"/>
              <a:gd name="connsiteX4" fmla="*/ 1521518 w 4336361"/>
              <a:gd name="connsiteY4" fmla="*/ 302280 h 4277964"/>
              <a:gd name="connsiteX5" fmla="*/ 1229418 w 4336361"/>
              <a:gd name="connsiteY5" fmla="*/ 445155 h 4277964"/>
              <a:gd name="connsiteX6" fmla="*/ 854768 w 4336361"/>
              <a:gd name="connsiteY6" fmla="*/ 600730 h 4277964"/>
              <a:gd name="connsiteX7" fmla="*/ 515044 w 4336361"/>
              <a:gd name="connsiteY7" fmla="*/ 724556 h 4277964"/>
              <a:gd name="connsiteX8" fmla="*/ 432493 w 4336361"/>
              <a:gd name="connsiteY8" fmla="*/ 781705 h 4277964"/>
              <a:gd name="connsiteX9" fmla="*/ 499168 w 4336361"/>
              <a:gd name="connsiteY9" fmla="*/ 883305 h 4277964"/>
              <a:gd name="connsiteX10" fmla="*/ 794443 w 4336361"/>
              <a:gd name="connsiteY10" fmla="*/ 1315105 h 4277964"/>
              <a:gd name="connsiteX11" fmla="*/ 857943 w 4336361"/>
              <a:gd name="connsiteY11" fmla="*/ 1559580 h 4277964"/>
              <a:gd name="connsiteX12" fmla="*/ 969068 w 4336361"/>
              <a:gd name="connsiteY12" fmla="*/ 1743730 h 4277964"/>
              <a:gd name="connsiteX13" fmla="*/ 1108769 w 4336361"/>
              <a:gd name="connsiteY13" fmla="*/ 1883431 h 4277964"/>
              <a:gd name="connsiteX14" fmla="*/ 1150043 w 4336361"/>
              <a:gd name="connsiteY14" fmla="*/ 1959630 h 4277964"/>
              <a:gd name="connsiteX15" fmla="*/ 1080193 w 4336361"/>
              <a:gd name="connsiteY15" fmla="*/ 2013605 h 4277964"/>
              <a:gd name="connsiteX16" fmla="*/ 896043 w 4336361"/>
              <a:gd name="connsiteY16" fmla="*/ 2086630 h 4277964"/>
              <a:gd name="connsiteX17" fmla="*/ 686493 w 4336361"/>
              <a:gd name="connsiteY17" fmla="*/ 2207280 h 4277964"/>
              <a:gd name="connsiteX18" fmla="*/ 559493 w 4336361"/>
              <a:gd name="connsiteY18" fmla="*/ 2315230 h 4277964"/>
              <a:gd name="connsiteX19" fmla="*/ 480118 w 4336361"/>
              <a:gd name="connsiteY19" fmla="*/ 2369205 h 4277964"/>
              <a:gd name="connsiteX20" fmla="*/ 111818 w 4336361"/>
              <a:gd name="connsiteY20" fmla="*/ 2407305 h 4277964"/>
              <a:gd name="connsiteX21" fmla="*/ 35618 w 4336361"/>
              <a:gd name="connsiteY21" fmla="*/ 2413655 h 4277964"/>
              <a:gd name="connsiteX22" fmla="*/ 22918 w 4336361"/>
              <a:gd name="connsiteY22" fmla="*/ 2480330 h 4277964"/>
              <a:gd name="connsiteX23" fmla="*/ 693 w 4336361"/>
              <a:gd name="connsiteY23" fmla="*/ 2626380 h 4277964"/>
              <a:gd name="connsiteX24" fmla="*/ 51493 w 4336361"/>
              <a:gd name="connsiteY24" fmla="*/ 2845455 h 4277964"/>
              <a:gd name="connsiteX25" fmla="*/ 613468 w 4336361"/>
              <a:gd name="connsiteY25" fmla="*/ 3737630 h 4277964"/>
              <a:gd name="connsiteX26" fmla="*/ 946843 w 4336361"/>
              <a:gd name="connsiteY26" fmla="*/ 4232930 h 4277964"/>
              <a:gd name="connsiteX27" fmla="*/ 994468 w 4336361"/>
              <a:gd name="connsiteY27" fmla="*/ 4261505 h 4277964"/>
              <a:gd name="connsiteX28" fmla="*/ 1311968 w 4336361"/>
              <a:gd name="connsiteY28" fmla="*/ 3880505 h 4277964"/>
              <a:gd name="connsiteX29" fmla="*/ 1753293 w 4336361"/>
              <a:gd name="connsiteY29" fmla="*/ 3458230 h 4277964"/>
              <a:gd name="connsiteX30" fmla="*/ 1873943 w 4336361"/>
              <a:gd name="connsiteY30" fmla="*/ 3337580 h 4277964"/>
              <a:gd name="connsiteX31" fmla="*/ 2137468 w 4336361"/>
              <a:gd name="connsiteY31" fmla="*/ 3118505 h 4277964"/>
              <a:gd name="connsiteX32" fmla="*/ 2289868 w 4336361"/>
              <a:gd name="connsiteY32" fmla="*/ 3004205 h 4277964"/>
              <a:gd name="connsiteX33" fmla="*/ 2537518 w 4336361"/>
              <a:gd name="connsiteY33" fmla="*/ 2861330 h 4277964"/>
              <a:gd name="connsiteX34" fmla="*/ 2870893 w 4336361"/>
              <a:gd name="connsiteY34" fmla="*/ 2699405 h 4277964"/>
              <a:gd name="connsiteX35" fmla="*/ 3064568 w 4336361"/>
              <a:gd name="connsiteY35" fmla="*/ 2645430 h 4277964"/>
              <a:gd name="connsiteX36" fmla="*/ 3566218 w 4336361"/>
              <a:gd name="connsiteY36" fmla="*/ 2670830 h 4277964"/>
              <a:gd name="connsiteX37" fmla="*/ 3858318 w 4336361"/>
              <a:gd name="connsiteY37" fmla="*/ 2693055 h 4277964"/>
              <a:gd name="connsiteX38" fmla="*/ 4169468 w 4336361"/>
              <a:gd name="connsiteY38" fmla="*/ 2699405 h 4277964"/>
              <a:gd name="connsiteX39" fmla="*/ 4318693 w 4336361"/>
              <a:gd name="connsiteY39" fmla="*/ 2693055 h 4277964"/>
              <a:gd name="connsiteX40" fmla="*/ 4331393 w 4336361"/>
              <a:gd name="connsiteY40" fmla="*/ 2658130 h 4277964"/>
              <a:gd name="connsiteX41" fmla="*/ 4299643 w 4336361"/>
              <a:gd name="connsiteY41" fmla="*/ 2537480 h 4277964"/>
              <a:gd name="connsiteX42" fmla="*/ 4248843 w 4336361"/>
              <a:gd name="connsiteY42" fmla="*/ 2442230 h 4277964"/>
              <a:gd name="connsiteX43" fmla="*/ 4128193 w 4336361"/>
              <a:gd name="connsiteY43" fmla="*/ 2118380 h 4277964"/>
              <a:gd name="connsiteX44" fmla="*/ 4023418 w 4336361"/>
              <a:gd name="connsiteY44" fmla="*/ 1715155 h 4277964"/>
              <a:gd name="connsiteX45" fmla="*/ 3991668 w 4336361"/>
              <a:gd name="connsiteY45" fmla="*/ 1645305 h 4277964"/>
              <a:gd name="connsiteX46" fmla="*/ 3788468 w 4336361"/>
              <a:gd name="connsiteY46" fmla="*/ 1680230 h 4277964"/>
              <a:gd name="connsiteX47" fmla="*/ 3470968 w 4336361"/>
              <a:gd name="connsiteY47" fmla="*/ 1743730 h 4277964"/>
              <a:gd name="connsiteX48" fmla="*/ 3216968 w 4336361"/>
              <a:gd name="connsiteY48" fmla="*/ 1762780 h 4277964"/>
              <a:gd name="connsiteX49" fmla="*/ 2474018 w 4336361"/>
              <a:gd name="connsiteY49" fmla="*/ 1791355 h 4277964"/>
              <a:gd name="connsiteX50" fmla="*/ 2458143 w 4336361"/>
              <a:gd name="connsiteY50" fmla="*/ 1569105 h 4277964"/>
              <a:gd name="connsiteX51" fmla="*/ 2464493 w 4336361"/>
              <a:gd name="connsiteY51" fmla="*/ 1308755 h 4277964"/>
              <a:gd name="connsiteX52" fmla="*/ 2480368 w 4336361"/>
              <a:gd name="connsiteY52" fmla="*/ 1105555 h 4277964"/>
              <a:gd name="connsiteX53" fmla="*/ 2623243 w 4336361"/>
              <a:gd name="connsiteY53" fmla="*/ 1042055 h 4277964"/>
              <a:gd name="connsiteX54" fmla="*/ 2781993 w 4336361"/>
              <a:gd name="connsiteY54" fmla="*/ 949980 h 4277964"/>
              <a:gd name="connsiteX55" fmla="*/ 2702618 w 4336361"/>
              <a:gd name="connsiteY55" fmla="*/ 530880 h 4277964"/>
              <a:gd name="connsiteX0" fmla="*/ 2702618 w 4336361"/>
              <a:gd name="connsiteY0" fmla="*/ 530880 h 4277964"/>
              <a:gd name="connsiteX1" fmla="*/ 2629593 w 4336361"/>
              <a:gd name="connsiteY1" fmla="*/ 181631 h 4277964"/>
              <a:gd name="connsiteX2" fmla="*/ 2537518 w 4336361"/>
              <a:gd name="connsiteY2" fmla="*/ 655 h 4277964"/>
              <a:gd name="connsiteX3" fmla="*/ 1908868 w 4336361"/>
              <a:gd name="connsiteY3" fmla="*/ 127655 h 4277964"/>
              <a:gd name="connsiteX4" fmla="*/ 1521518 w 4336361"/>
              <a:gd name="connsiteY4" fmla="*/ 302280 h 4277964"/>
              <a:gd name="connsiteX5" fmla="*/ 1229418 w 4336361"/>
              <a:gd name="connsiteY5" fmla="*/ 445155 h 4277964"/>
              <a:gd name="connsiteX6" fmla="*/ 854768 w 4336361"/>
              <a:gd name="connsiteY6" fmla="*/ 600730 h 4277964"/>
              <a:gd name="connsiteX7" fmla="*/ 534094 w 4336361"/>
              <a:gd name="connsiteY7" fmla="*/ 727731 h 4277964"/>
              <a:gd name="connsiteX8" fmla="*/ 432493 w 4336361"/>
              <a:gd name="connsiteY8" fmla="*/ 781705 h 4277964"/>
              <a:gd name="connsiteX9" fmla="*/ 499168 w 4336361"/>
              <a:gd name="connsiteY9" fmla="*/ 883305 h 4277964"/>
              <a:gd name="connsiteX10" fmla="*/ 794443 w 4336361"/>
              <a:gd name="connsiteY10" fmla="*/ 1315105 h 4277964"/>
              <a:gd name="connsiteX11" fmla="*/ 857943 w 4336361"/>
              <a:gd name="connsiteY11" fmla="*/ 1559580 h 4277964"/>
              <a:gd name="connsiteX12" fmla="*/ 969068 w 4336361"/>
              <a:gd name="connsiteY12" fmla="*/ 1743730 h 4277964"/>
              <a:gd name="connsiteX13" fmla="*/ 1108769 w 4336361"/>
              <a:gd name="connsiteY13" fmla="*/ 1883431 h 4277964"/>
              <a:gd name="connsiteX14" fmla="*/ 1150043 w 4336361"/>
              <a:gd name="connsiteY14" fmla="*/ 1959630 h 4277964"/>
              <a:gd name="connsiteX15" fmla="*/ 1080193 w 4336361"/>
              <a:gd name="connsiteY15" fmla="*/ 2013605 h 4277964"/>
              <a:gd name="connsiteX16" fmla="*/ 896043 w 4336361"/>
              <a:gd name="connsiteY16" fmla="*/ 2086630 h 4277964"/>
              <a:gd name="connsiteX17" fmla="*/ 686493 w 4336361"/>
              <a:gd name="connsiteY17" fmla="*/ 2207280 h 4277964"/>
              <a:gd name="connsiteX18" fmla="*/ 559493 w 4336361"/>
              <a:gd name="connsiteY18" fmla="*/ 2315230 h 4277964"/>
              <a:gd name="connsiteX19" fmla="*/ 480118 w 4336361"/>
              <a:gd name="connsiteY19" fmla="*/ 2369205 h 4277964"/>
              <a:gd name="connsiteX20" fmla="*/ 111818 w 4336361"/>
              <a:gd name="connsiteY20" fmla="*/ 2407305 h 4277964"/>
              <a:gd name="connsiteX21" fmla="*/ 35618 w 4336361"/>
              <a:gd name="connsiteY21" fmla="*/ 2413655 h 4277964"/>
              <a:gd name="connsiteX22" fmla="*/ 22918 w 4336361"/>
              <a:gd name="connsiteY22" fmla="*/ 2480330 h 4277964"/>
              <a:gd name="connsiteX23" fmla="*/ 693 w 4336361"/>
              <a:gd name="connsiteY23" fmla="*/ 2626380 h 4277964"/>
              <a:gd name="connsiteX24" fmla="*/ 51493 w 4336361"/>
              <a:gd name="connsiteY24" fmla="*/ 2845455 h 4277964"/>
              <a:gd name="connsiteX25" fmla="*/ 613468 w 4336361"/>
              <a:gd name="connsiteY25" fmla="*/ 3737630 h 4277964"/>
              <a:gd name="connsiteX26" fmla="*/ 946843 w 4336361"/>
              <a:gd name="connsiteY26" fmla="*/ 4232930 h 4277964"/>
              <a:gd name="connsiteX27" fmla="*/ 994468 w 4336361"/>
              <a:gd name="connsiteY27" fmla="*/ 4261505 h 4277964"/>
              <a:gd name="connsiteX28" fmla="*/ 1311968 w 4336361"/>
              <a:gd name="connsiteY28" fmla="*/ 3880505 h 4277964"/>
              <a:gd name="connsiteX29" fmla="*/ 1753293 w 4336361"/>
              <a:gd name="connsiteY29" fmla="*/ 3458230 h 4277964"/>
              <a:gd name="connsiteX30" fmla="*/ 1873943 w 4336361"/>
              <a:gd name="connsiteY30" fmla="*/ 3337580 h 4277964"/>
              <a:gd name="connsiteX31" fmla="*/ 2137468 w 4336361"/>
              <a:gd name="connsiteY31" fmla="*/ 3118505 h 4277964"/>
              <a:gd name="connsiteX32" fmla="*/ 2289868 w 4336361"/>
              <a:gd name="connsiteY32" fmla="*/ 3004205 h 4277964"/>
              <a:gd name="connsiteX33" fmla="*/ 2537518 w 4336361"/>
              <a:gd name="connsiteY33" fmla="*/ 2861330 h 4277964"/>
              <a:gd name="connsiteX34" fmla="*/ 2870893 w 4336361"/>
              <a:gd name="connsiteY34" fmla="*/ 2699405 h 4277964"/>
              <a:gd name="connsiteX35" fmla="*/ 3064568 w 4336361"/>
              <a:gd name="connsiteY35" fmla="*/ 2645430 h 4277964"/>
              <a:gd name="connsiteX36" fmla="*/ 3566218 w 4336361"/>
              <a:gd name="connsiteY36" fmla="*/ 2670830 h 4277964"/>
              <a:gd name="connsiteX37" fmla="*/ 3858318 w 4336361"/>
              <a:gd name="connsiteY37" fmla="*/ 2693055 h 4277964"/>
              <a:gd name="connsiteX38" fmla="*/ 4169468 w 4336361"/>
              <a:gd name="connsiteY38" fmla="*/ 2699405 h 4277964"/>
              <a:gd name="connsiteX39" fmla="*/ 4318693 w 4336361"/>
              <a:gd name="connsiteY39" fmla="*/ 2693055 h 4277964"/>
              <a:gd name="connsiteX40" fmla="*/ 4331393 w 4336361"/>
              <a:gd name="connsiteY40" fmla="*/ 2658130 h 4277964"/>
              <a:gd name="connsiteX41" fmla="*/ 4299643 w 4336361"/>
              <a:gd name="connsiteY41" fmla="*/ 2537480 h 4277964"/>
              <a:gd name="connsiteX42" fmla="*/ 4248843 w 4336361"/>
              <a:gd name="connsiteY42" fmla="*/ 2442230 h 4277964"/>
              <a:gd name="connsiteX43" fmla="*/ 4128193 w 4336361"/>
              <a:gd name="connsiteY43" fmla="*/ 2118380 h 4277964"/>
              <a:gd name="connsiteX44" fmla="*/ 4023418 w 4336361"/>
              <a:gd name="connsiteY44" fmla="*/ 1715155 h 4277964"/>
              <a:gd name="connsiteX45" fmla="*/ 3991668 w 4336361"/>
              <a:gd name="connsiteY45" fmla="*/ 1645305 h 4277964"/>
              <a:gd name="connsiteX46" fmla="*/ 3788468 w 4336361"/>
              <a:gd name="connsiteY46" fmla="*/ 1680230 h 4277964"/>
              <a:gd name="connsiteX47" fmla="*/ 3470968 w 4336361"/>
              <a:gd name="connsiteY47" fmla="*/ 1743730 h 4277964"/>
              <a:gd name="connsiteX48" fmla="*/ 3216968 w 4336361"/>
              <a:gd name="connsiteY48" fmla="*/ 1762780 h 4277964"/>
              <a:gd name="connsiteX49" fmla="*/ 2474018 w 4336361"/>
              <a:gd name="connsiteY49" fmla="*/ 1791355 h 4277964"/>
              <a:gd name="connsiteX50" fmla="*/ 2458143 w 4336361"/>
              <a:gd name="connsiteY50" fmla="*/ 1569105 h 4277964"/>
              <a:gd name="connsiteX51" fmla="*/ 2464493 w 4336361"/>
              <a:gd name="connsiteY51" fmla="*/ 1308755 h 4277964"/>
              <a:gd name="connsiteX52" fmla="*/ 2480368 w 4336361"/>
              <a:gd name="connsiteY52" fmla="*/ 1105555 h 4277964"/>
              <a:gd name="connsiteX53" fmla="*/ 2623243 w 4336361"/>
              <a:gd name="connsiteY53" fmla="*/ 1042055 h 4277964"/>
              <a:gd name="connsiteX54" fmla="*/ 2781993 w 4336361"/>
              <a:gd name="connsiteY54" fmla="*/ 949980 h 4277964"/>
              <a:gd name="connsiteX55" fmla="*/ 2702618 w 4336361"/>
              <a:gd name="connsiteY55" fmla="*/ 530880 h 4277964"/>
              <a:gd name="connsiteX0" fmla="*/ 2702618 w 4336361"/>
              <a:gd name="connsiteY0" fmla="*/ 530880 h 4277964"/>
              <a:gd name="connsiteX1" fmla="*/ 2629593 w 4336361"/>
              <a:gd name="connsiteY1" fmla="*/ 181631 h 4277964"/>
              <a:gd name="connsiteX2" fmla="*/ 2537518 w 4336361"/>
              <a:gd name="connsiteY2" fmla="*/ 655 h 4277964"/>
              <a:gd name="connsiteX3" fmla="*/ 1908868 w 4336361"/>
              <a:gd name="connsiteY3" fmla="*/ 127655 h 4277964"/>
              <a:gd name="connsiteX4" fmla="*/ 1521518 w 4336361"/>
              <a:gd name="connsiteY4" fmla="*/ 302280 h 4277964"/>
              <a:gd name="connsiteX5" fmla="*/ 1229418 w 4336361"/>
              <a:gd name="connsiteY5" fmla="*/ 445155 h 4277964"/>
              <a:gd name="connsiteX6" fmla="*/ 854768 w 4336361"/>
              <a:gd name="connsiteY6" fmla="*/ 600730 h 4277964"/>
              <a:gd name="connsiteX7" fmla="*/ 556319 w 4336361"/>
              <a:gd name="connsiteY7" fmla="*/ 715031 h 4277964"/>
              <a:gd name="connsiteX8" fmla="*/ 534094 w 4336361"/>
              <a:gd name="connsiteY8" fmla="*/ 727731 h 4277964"/>
              <a:gd name="connsiteX9" fmla="*/ 432493 w 4336361"/>
              <a:gd name="connsiteY9" fmla="*/ 781705 h 4277964"/>
              <a:gd name="connsiteX10" fmla="*/ 499168 w 4336361"/>
              <a:gd name="connsiteY10" fmla="*/ 883305 h 4277964"/>
              <a:gd name="connsiteX11" fmla="*/ 794443 w 4336361"/>
              <a:gd name="connsiteY11" fmla="*/ 1315105 h 4277964"/>
              <a:gd name="connsiteX12" fmla="*/ 857943 w 4336361"/>
              <a:gd name="connsiteY12" fmla="*/ 1559580 h 4277964"/>
              <a:gd name="connsiteX13" fmla="*/ 969068 w 4336361"/>
              <a:gd name="connsiteY13" fmla="*/ 1743730 h 4277964"/>
              <a:gd name="connsiteX14" fmla="*/ 1108769 w 4336361"/>
              <a:gd name="connsiteY14" fmla="*/ 1883431 h 4277964"/>
              <a:gd name="connsiteX15" fmla="*/ 1150043 w 4336361"/>
              <a:gd name="connsiteY15" fmla="*/ 1959630 h 4277964"/>
              <a:gd name="connsiteX16" fmla="*/ 1080193 w 4336361"/>
              <a:gd name="connsiteY16" fmla="*/ 2013605 h 4277964"/>
              <a:gd name="connsiteX17" fmla="*/ 896043 w 4336361"/>
              <a:gd name="connsiteY17" fmla="*/ 2086630 h 4277964"/>
              <a:gd name="connsiteX18" fmla="*/ 686493 w 4336361"/>
              <a:gd name="connsiteY18" fmla="*/ 2207280 h 4277964"/>
              <a:gd name="connsiteX19" fmla="*/ 559493 w 4336361"/>
              <a:gd name="connsiteY19" fmla="*/ 2315230 h 4277964"/>
              <a:gd name="connsiteX20" fmla="*/ 480118 w 4336361"/>
              <a:gd name="connsiteY20" fmla="*/ 2369205 h 4277964"/>
              <a:gd name="connsiteX21" fmla="*/ 111818 w 4336361"/>
              <a:gd name="connsiteY21" fmla="*/ 2407305 h 4277964"/>
              <a:gd name="connsiteX22" fmla="*/ 35618 w 4336361"/>
              <a:gd name="connsiteY22" fmla="*/ 2413655 h 4277964"/>
              <a:gd name="connsiteX23" fmla="*/ 22918 w 4336361"/>
              <a:gd name="connsiteY23" fmla="*/ 2480330 h 4277964"/>
              <a:gd name="connsiteX24" fmla="*/ 693 w 4336361"/>
              <a:gd name="connsiteY24" fmla="*/ 2626380 h 4277964"/>
              <a:gd name="connsiteX25" fmla="*/ 51493 w 4336361"/>
              <a:gd name="connsiteY25" fmla="*/ 2845455 h 4277964"/>
              <a:gd name="connsiteX26" fmla="*/ 613468 w 4336361"/>
              <a:gd name="connsiteY26" fmla="*/ 3737630 h 4277964"/>
              <a:gd name="connsiteX27" fmla="*/ 946843 w 4336361"/>
              <a:gd name="connsiteY27" fmla="*/ 4232930 h 4277964"/>
              <a:gd name="connsiteX28" fmla="*/ 994468 w 4336361"/>
              <a:gd name="connsiteY28" fmla="*/ 4261505 h 4277964"/>
              <a:gd name="connsiteX29" fmla="*/ 1311968 w 4336361"/>
              <a:gd name="connsiteY29" fmla="*/ 3880505 h 4277964"/>
              <a:gd name="connsiteX30" fmla="*/ 1753293 w 4336361"/>
              <a:gd name="connsiteY30" fmla="*/ 3458230 h 4277964"/>
              <a:gd name="connsiteX31" fmla="*/ 1873943 w 4336361"/>
              <a:gd name="connsiteY31" fmla="*/ 3337580 h 4277964"/>
              <a:gd name="connsiteX32" fmla="*/ 2137468 w 4336361"/>
              <a:gd name="connsiteY32" fmla="*/ 3118505 h 4277964"/>
              <a:gd name="connsiteX33" fmla="*/ 2289868 w 4336361"/>
              <a:gd name="connsiteY33" fmla="*/ 3004205 h 4277964"/>
              <a:gd name="connsiteX34" fmla="*/ 2537518 w 4336361"/>
              <a:gd name="connsiteY34" fmla="*/ 2861330 h 4277964"/>
              <a:gd name="connsiteX35" fmla="*/ 2870893 w 4336361"/>
              <a:gd name="connsiteY35" fmla="*/ 2699405 h 4277964"/>
              <a:gd name="connsiteX36" fmla="*/ 3064568 w 4336361"/>
              <a:gd name="connsiteY36" fmla="*/ 2645430 h 4277964"/>
              <a:gd name="connsiteX37" fmla="*/ 3566218 w 4336361"/>
              <a:gd name="connsiteY37" fmla="*/ 2670830 h 4277964"/>
              <a:gd name="connsiteX38" fmla="*/ 3858318 w 4336361"/>
              <a:gd name="connsiteY38" fmla="*/ 2693055 h 4277964"/>
              <a:gd name="connsiteX39" fmla="*/ 4169468 w 4336361"/>
              <a:gd name="connsiteY39" fmla="*/ 2699405 h 4277964"/>
              <a:gd name="connsiteX40" fmla="*/ 4318693 w 4336361"/>
              <a:gd name="connsiteY40" fmla="*/ 2693055 h 4277964"/>
              <a:gd name="connsiteX41" fmla="*/ 4331393 w 4336361"/>
              <a:gd name="connsiteY41" fmla="*/ 2658130 h 4277964"/>
              <a:gd name="connsiteX42" fmla="*/ 4299643 w 4336361"/>
              <a:gd name="connsiteY42" fmla="*/ 2537480 h 4277964"/>
              <a:gd name="connsiteX43" fmla="*/ 4248843 w 4336361"/>
              <a:gd name="connsiteY43" fmla="*/ 2442230 h 4277964"/>
              <a:gd name="connsiteX44" fmla="*/ 4128193 w 4336361"/>
              <a:gd name="connsiteY44" fmla="*/ 2118380 h 4277964"/>
              <a:gd name="connsiteX45" fmla="*/ 4023418 w 4336361"/>
              <a:gd name="connsiteY45" fmla="*/ 1715155 h 4277964"/>
              <a:gd name="connsiteX46" fmla="*/ 3991668 w 4336361"/>
              <a:gd name="connsiteY46" fmla="*/ 1645305 h 4277964"/>
              <a:gd name="connsiteX47" fmla="*/ 3788468 w 4336361"/>
              <a:gd name="connsiteY47" fmla="*/ 1680230 h 4277964"/>
              <a:gd name="connsiteX48" fmla="*/ 3470968 w 4336361"/>
              <a:gd name="connsiteY48" fmla="*/ 1743730 h 4277964"/>
              <a:gd name="connsiteX49" fmla="*/ 3216968 w 4336361"/>
              <a:gd name="connsiteY49" fmla="*/ 1762780 h 4277964"/>
              <a:gd name="connsiteX50" fmla="*/ 2474018 w 4336361"/>
              <a:gd name="connsiteY50" fmla="*/ 1791355 h 4277964"/>
              <a:gd name="connsiteX51" fmla="*/ 2458143 w 4336361"/>
              <a:gd name="connsiteY51" fmla="*/ 1569105 h 4277964"/>
              <a:gd name="connsiteX52" fmla="*/ 2464493 w 4336361"/>
              <a:gd name="connsiteY52" fmla="*/ 1308755 h 4277964"/>
              <a:gd name="connsiteX53" fmla="*/ 2480368 w 4336361"/>
              <a:gd name="connsiteY53" fmla="*/ 1105555 h 4277964"/>
              <a:gd name="connsiteX54" fmla="*/ 2623243 w 4336361"/>
              <a:gd name="connsiteY54" fmla="*/ 1042055 h 4277964"/>
              <a:gd name="connsiteX55" fmla="*/ 2781993 w 4336361"/>
              <a:gd name="connsiteY55" fmla="*/ 949980 h 4277964"/>
              <a:gd name="connsiteX56" fmla="*/ 2702618 w 4336361"/>
              <a:gd name="connsiteY56" fmla="*/ 530880 h 4277964"/>
              <a:gd name="connsiteX0" fmla="*/ 2702618 w 4336361"/>
              <a:gd name="connsiteY0" fmla="*/ 536209 h 4283293"/>
              <a:gd name="connsiteX1" fmla="*/ 2629593 w 4336361"/>
              <a:gd name="connsiteY1" fmla="*/ 186960 h 4283293"/>
              <a:gd name="connsiteX2" fmla="*/ 2613719 w 4336361"/>
              <a:gd name="connsiteY2" fmla="*/ 37735 h 4283293"/>
              <a:gd name="connsiteX3" fmla="*/ 2537518 w 4336361"/>
              <a:gd name="connsiteY3" fmla="*/ 5984 h 4283293"/>
              <a:gd name="connsiteX4" fmla="*/ 1908868 w 4336361"/>
              <a:gd name="connsiteY4" fmla="*/ 132984 h 4283293"/>
              <a:gd name="connsiteX5" fmla="*/ 1521518 w 4336361"/>
              <a:gd name="connsiteY5" fmla="*/ 307609 h 4283293"/>
              <a:gd name="connsiteX6" fmla="*/ 1229418 w 4336361"/>
              <a:gd name="connsiteY6" fmla="*/ 450484 h 4283293"/>
              <a:gd name="connsiteX7" fmla="*/ 854768 w 4336361"/>
              <a:gd name="connsiteY7" fmla="*/ 606059 h 4283293"/>
              <a:gd name="connsiteX8" fmla="*/ 556319 w 4336361"/>
              <a:gd name="connsiteY8" fmla="*/ 720360 h 4283293"/>
              <a:gd name="connsiteX9" fmla="*/ 534094 w 4336361"/>
              <a:gd name="connsiteY9" fmla="*/ 733060 h 4283293"/>
              <a:gd name="connsiteX10" fmla="*/ 432493 w 4336361"/>
              <a:gd name="connsiteY10" fmla="*/ 787034 h 4283293"/>
              <a:gd name="connsiteX11" fmla="*/ 499168 w 4336361"/>
              <a:gd name="connsiteY11" fmla="*/ 888634 h 4283293"/>
              <a:gd name="connsiteX12" fmla="*/ 794443 w 4336361"/>
              <a:gd name="connsiteY12" fmla="*/ 1320434 h 4283293"/>
              <a:gd name="connsiteX13" fmla="*/ 857943 w 4336361"/>
              <a:gd name="connsiteY13" fmla="*/ 1564909 h 4283293"/>
              <a:gd name="connsiteX14" fmla="*/ 969068 w 4336361"/>
              <a:gd name="connsiteY14" fmla="*/ 1749059 h 4283293"/>
              <a:gd name="connsiteX15" fmla="*/ 1108769 w 4336361"/>
              <a:gd name="connsiteY15" fmla="*/ 1888760 h 4283293"/>
              <a:gd name="connsiteX16" fmla="*/ 1150043 w 4336361"/>
              <a:gd name="connsiteY16" fmla="*/ 1964959 h 4283293"/>
              <a:gd name="connsiteX17" fmla="*/ 1080193 w 4336361"/>
              <a:gd name="connsiteY17" fmla="*/ 2018934 h 4283293"/>
              <a:gd name="connsiteX18" fmla="*/ 896043 w 4336361"/>
              <a:gd name="connsiteY18" fmla="*/ 2091959 h 4283293"/>
              <a:gd name="connsiteX19" fmla="*/ 686493 w 4336361"/>
              <a:gd name="connsiteY19" fmla="*/ 2212609 h 4283293"/>
              <a:gd name="connsiteX20" fmla="*/ 559493 w 4336361"/>
              <a:gd name="connsiteY20" fmla="*/ 2320559 h 4283293"/>
              <a:gd name="connsiteX21" fmla="*/ 480118 w 4336361"/>
              <a:gd name="connsiteY21" fmla="*/ 2374534 h 4283293"/>
              <a:gd name="connsiteX22" fmla="*/ 111818 w 4336361"/>
              <a:gd name="connsiteY22" fmla="*/ 2412634 h 4283293"/>
              <a:gd name="connsiteX23" fmla="*/ 35618 w 4336361"/>
              <a:gd name="connsiteY23" fmla="*/ 2418984 h 4283293"/>
              <a:gd name="connsiteX24" fmla="*/ 22918 w 4336361"/>
              <a:gd name="connsiteY24" fmla="*/ 2485659 h 4283293"/>
              <a:gd name="connsiteX25" fmla="*/ 693 w 4336361"/>
              <a:gd name="connsiteY25" fmla="*/ 2631709 h 4283293"/>
              <a:gd name="connsiteX26" fmla="*/ 51493 w 4336361"/>
              <a:gd name="connsiteY26" fmla="*/ 2850784 h 4283293"/>
              <a:gd name="connsiteX27" fmla="*/ 613468 w 4336361"/>
              <a:gd name="connsiteY27" fmla="*/ 3742959 h 4283293"/>
              <a:gd name="connsiteX28" fmla="*/ 946843 w 4336361"/>
              <a:gd name="connsiteY28" fmla="*/ 4238259 h 4283293"/>
              <a:gd name="connsiteX29" fmla="*/ 994468 w 4336361"/>
              <a:gd name="connsiteY29" fmla="*/ 4266834 h 4283293"/>
              <a:gd name="connsiteX30" fmla="*/ 1311968 w 4336361"/>
              <a:gd name="connsiteY30" fmla="*/ 3885834 h 4283293"/>
              <a:gd name="connsiteX31" fmla="*/ 1753293 w 4336361"/>
              <a:gd name="connsiteY31" fmla="*/ 3463559 h 4283293"/>
              <a:gd name="connsiteX32" fmla="*/ 1873943 w 4336361"/>
              <a:gd name="connsiteY32" fmla="*/ 3342909 h 4283293"/>
              <a:gd name="connsiteX33" fmla="*/ 2137468 w 4336361"/>
              <a:gd name="connsiteY33" fmla="*/ 3123834 h 4283293"/>
              <a:gd name="connsiteX34" fmla="*/ 2289868 w 4336361"/>
              <a:gd name="connsiteY34" fmla="*/ 3009534 h 4283293"/>
              <a:gd name="connsiteX35" fmla="*/ 2537518 w 4336361"/>
              <a:gd name="connsiteY35" fmla="*/ 2866659 h 4283293"/>
              <a:gd name="connsiteX36" fmla="*/ 2870893 w 4336361"/>
              <a:gd name="connsiteY36" fmla="*/ 2704734 h 4283293"/>
              <a:gd name="connsiteX37" fmla="*/ 3064568 w 4336361"/>
              <a:gd name="connsiteY37" fmla="*/ 2650759 h 4283293"/>
              <a:gd name="connsiteX38" fmla="*/ 3566218 w 4336361"/>
              <a:gd name="connsiteY38" fmla="*/ 2676159 h 4283293"/>
              <a:gd name="connsiteX39" fmla="*/ 3858318 w 4336361"/>
              <a:gd name="connsiteY39" fmla="*/ 2698384 h 4283293"/>
              <a:gd name="connsiteX40" fmla="*/ 4169468 w 4336361"/>
              <a:gd name="connsiteY40" fmla="*/ 2704734 h 4283293"/>
              <a:gd name="connsiteX41" fmla="*/ 4318693 w 4336361"/>
              <a:gd name="connsiteY41" fmla="*/ 2698384 h 4283293"/>
              <a:gd name="connsiteX42" fmla="*/ 4331393 w 4336361"/>
              <a:gd name="connsiteY42" fmla="*/ 2663459 h 4283293"/>
              <a:gd name="connsiteX43" fmla="*/ 4299643 w 4336361"/>
              <a:gd name="connsiteY43" fmla="*/ 2542809 h 4283293"/>
              <a:gd name="connsiteX44" fmla="*/ 4248843 w 4336361"/>
              <a:gd name="connsiteY44" fmla="*/ 2447559 h 4283293"/>
              <a:gd name="connsiteX45" fmla="*/ 4128193 w 4336361"/>
              <a:gd name="connsiteY45" fmla="*/ 2123709 h 4283293"/>
              <a:gd name="connsiteX46" fmla="*/ 4023418 w 4336361"/>
              <a:gd name="connsiteY46" fmla="*/ 1720484 h 4283293"/>
              <a:gd name="connsiteX47" fmla="*/ 3991668 w 4336361"/>
              <a:gd name="connsiteY47" fmla="*/ 1650634 h 4283293"/>
              <a:gd name="connsiteX48" fmla="*/ 3788468 w 4336361"/>
              <a:gd name="connsiteY48" fmla="*/ 1685559 h 4283293"/>
              <a:gd name="connsiteX49" fmla="*/ 3470968 w 4336361"/>
              <a:gd name="connsiteY49" fmla="*/ 1749059 h 4283293"/>
              <a:gd name="connsiteX50" fmla="*/ 3216968 w 4336361"/>
              <a:gd name="connsiteY50" fmla="*/ 1768109 h 4283293"/>
              <a:gd name="connsiteX51" fmla="*/ 2474018 w 4336361"/>
              <a:gd name="connsiteY51" fmla="*/ 1796684 h 4283293"/>
              <a:gd name="connsiteX52" fmla="*/ 2458143 w 4336361"/>
              <a:gd name="connsiteY52" fmla="*/ 1574434 h 4283293"/>
              <a:gd name="connsiteX53" fmla="*/ 2464493 w 4336361"/>
              <a:gd name="connsiteY53" fmla="*/ 1314084 h 4283293"/>
              <a:gd name="connsiteX54" fmla="*/ 2480368 w 4336361"/>
              <a:gd name="connsiteY54" fmla="*/ 1110884 h 4283293"/>
              <a:gd name="connsiteX55" fmla="*/ 2623243 w 4336361"/>
              <a:gd name="connsiteY55" fmla="*/ 1047384 h 4283293"/>
              <a:gd name="connsiteX56" fmla="*/ 2781993 w 4336361"/>
              <a:gd name="connsiteY56" fmla="*/ 955309 h 4283293"/>
              <a:gd name="connsiteX57" fmla="*/ 2702618 w 4336361"/>
              <a:gd name="connsiteY57" fmla="*/ 536209 h 4283293"/>
              <a:gd name="connsiteX0" fmla="*/ 2702618 w 4336361"/>
              <a:gd name="connsiteY0" fmla="*/ 551645 h 4298729"/>
              <a:gd name="connsiteX1" fmla="*/ 2629593 w 4336361"/>
              <a:gd name="connsiteY1" fmla="*/ 202396 h 4298729"/>
              <a:gd name="connsiteX2" fmla="*/ 2597844 w 4336361"/>
              <a:gd name="connsiteY2" fmla="*/ 18246 h 4298729"/>
              <a:gd name="connsiteX3" fmla="*/ 2537518 w 4336361"/>
              <a:gd name="connsiteY3" fmla="*/ 21420 h 4298729"/>
              <a:gd name="connsiteX4" fmla="*/ 1908868 w 4336361"/>
              <a:gd name="connsiteY4" fmla="*/ 148420 h 4298729"/>
              <a:gd name="connsiteX5" fmla="*/ 1521518 w 4336361"/>
              <a:gd name="connsiteY5" fmla="*/ 323045 h 4298729"/>
              <a:gd name="connsiteX6" fmla="*/ 1229418 w 4336361"/>
              <a:gd name="connsiteY6" fmla="*/ 465920 h 4298729"/>
              <a:gd name="connsiteX7" fmla="*/ 854768 w 4336361"/>
              <a:gd name="connsiteY7" fmla="*/ 621495 h 4298729"/>
              <a:gd name="connsiteX8" fmla="*/ 556319 w 4336361"/>
              <a:gd name="connsiteY8" fmla="*/ 735796 h 4298729"/>
              <a:gd name="connsiteX9" fmla="*/ 534094 w 4336361"/>
              <a:gd name="connsiteY9" fmla="*/ 748496 h 4298729"/>
              <a:gd name="connsiteX10" fmla="*/ 432493 w 4336361"/>
              <a:gd name="connsiteY10" fmla="*/ 802470 h 4298729"/>
              <a:gd name="connsiteX11" fmla="*/ 499168 w 4336361"/>
              <a:gd name="connsiteY11" fmla="*/ 904070 h 4298729"/>
              <a:gd name="connsiteX12" fmla="*/ 794443 w 4336361"/>
              <a:gd name="connsiteY12" fmla="*/ 1335870 h 4298729"/>
              <a:gd name="connsiteX13" fmla="*/ 857943 w 4336361"/>
              <a:gd name="connsiteY13" fmla="*/ 1580345 h 4298729"/>
              <a:gd name="connsiteX14" fmla="*/ 969068 w 4336361"/>
              <a:gd name="connsiteY14" fmla="*/ 1764495 h 4298729"/>
              <a:gd name="connsiteX15" fmla="*/ 1108769 w 4336361"/>
              <a:gd name="connsiteY15" fmla="*/ 1904196 h 4298729"/>
              <a:gd name="connsiteX16" fmla="*/ 1150043 w 4336361"/>
              <a:gd name="connsiteY16" fmla="*/ 1980395 h 4298729"/>
              <a:gd name="connsiteX17" fmla="*/ 1080193 w 4336361"/>
              <a:gd name="connsiteY17" fmla="*/ 2034370 h 4298729"/>
              <a:gd name="connsiteX18" fmla="*/ 896043 w 4336361"/>
              <a:gd name="connsiteY18" fmla="*/ 2107395 h 4298729"/>
              <a:gd name="connsiteX19" fmla="*/ 686493 w 4336361"/>
              <a:gd name="connsiteY19" fmla="*/ 2228045 h 4298729"/>
              <a:gd name="connsiteX20" fmla="*/ 559493 w 4336361"/>
              <a:gd name="connsiteY20" fmla="*/ 2335995 h 4298729"/>
              <a:gd name="connsiteX21" fmla="*/ 480118 w 4336361"/>
              <a:gd name="connsiteY21" fmla="*/ 2389970 h 4298729"/>
              <a:gd name="connsiteX22" fmla="*/ 111818 w 4336361"/>
              <a:gd name="connsiteY22" fmla="*/ 2428070 h 4298729"/>
              <a:gd name="connsiteX23" fmla="*/ 35618 w 4336361"/>
              <a:gd name="connsiteY23" fmla="*/ 2434420 h 4298729"/>
              <a:gd name="connsiteX24" fmla="*/ 22918 w 4336361"/>
              <a:gd name="connsiteY24" fmla="*/ 2501095 h 4298729"/>
              <a:gd name="connsiteX25" fmla="*/ 693 w 4336361"/>
              <a:gd name="connsiteY25" fmla="*/ 2647145 h 4298729"/>
              <a:gd name="connsiteX26" fmla="*/ 51493 w 4336361"/>
              <a:gd name="connsiteY26" fmla="*/ 2866220 h 4298729"/>
              <a:gd name="connsiteX27" fmla="*/ 613468 w 4336361"/>
              <a:gd name="connsiteY27" fmla="*/ 3758395 h 4298729"/>
              <a:gd name="connsiteX28" fmla="*/ 946843 w 4336361"/>
              <a:gd name="connsiteY28" fmla="*/ 4253695 h 4298729"/>
              <a:gd name="connsiteX29" fmla="*/ 994468 w 4336361"/>
              <a:gd name="connsiteY29" fmla="*/ 4282270 h 4298729"/>
              <a:gd name="connsiteX30" fmla="*/ 1311968 w 4336361"/>
              <a:gd name="connsiteY30" fmla="*/ 3901270 h 4298729"/>
              <a:gd name="connsiteX31" fmla="*/ 1753293 w 4336361"/>
              <a:gd name="connsiteY31" fmla="*/ 3478995 h 4298729"/>
              <a:gd name="connsiteX32" fmla="*/ 1873943 w 4336361"/>
              <a:gd name="connsiteY32" fmla="*/ 3358345 h 4298729"/>
              <a:gd name="connsiteX33" fmla="*/ 2137468 w 4336361"/>
              <a:gd name="connsiteY33" fmla="*/ 3139270 h 4298729"/>
              <a:gd name="connsiteX34" fmla="*/ 2289868 w 4336361"/>
              <a:gd name="connsiteY34" fmla="*/ 3024970 h 4298729"/>
              <a:gd name="connsiteX35" fmla="*/ 2537518 w 4336361"/>
              <a:gd name="connsiteY35" fmla="*/ 2882095 h 4298729"/>
              <a:gd name="connsiteX36" fmla="*/ 2870893 w 4336361"/>
              <a:gd name="connsiteY36" fmla="*/ 2720170 h 4298729"/>
              <a:gd name="connsiteX37" fmla="*/ 3064568 w 4336361"/>
              <a:gd name="connsiteY37" fmla="*/ 2666195 h 4298729"/>
              <a:gd name="connsiteX38" fmla="*/ 3566218 w 4336361"/>
              <a:gd name="connsiteY38" fmla="*/ 2691595 h 4298729"/>
              <a:gd name="connsiteX39" fmla="*/ 3858318 w 4336361"/>
              <a:gd name="connsiteY39" fmla="*/ 2713820 h 4298729"/>
              <a:gd name="connsiteX40" fmla="*/ 4169468 w 4336361"/>
              <a:gd name="connsiteY40" fmla="*/ 2720170 h 4298729"/>
              <a:gd name="connsiteX41" fmla="*/ 4318693 w 4336361"/>
              <a:gd name="connsiteY41" fmla="*/ 2713820 h 4298729"/>
              <a:gd name="connsiteX42" fmla="*/ 4331393 w 4336361"/>
              <a:gd name="connsiteY42" fmla="*/ 2678895 h 4298729"/>
              <a:gd name="connsiteX43" fmla="*/ 4299643 w 4336361"/>
              <a:gd name="connsiteY43" fmla="*/ 2558245 h 4298729"/>
              <a:gd name="connsiteX44" fmla="*/ 4248843 w 4336361"/>
              <a:gd name="connsiteY44" fmla="*/ 2462995 h 4298729"/>
              <a:gd name="connsiteX45" fmla="*/ 4128193 w 4336361"/>
              <a:gd name="connsiteY45" fmla="*/ 2139145 h 4298729"/>
              <a:gd name="connsiteX46" fmla="*/ 4023418 w 4336361"/>
              <a:gd name="connsiteY46" fmla="*/ 1735920 h 4298729"/>
              <a:gd name="connsiteX47" fmla="*/ 3991668 w 4336361"/>
              <a:gd name="connsiteY47" fmla="*/ 1666070 h 4298729"/>
              <a:gd name="connsiteX48" fmla="*/ 3788468 w 4336361"/>
              <a:gd name="connsiteY48" fmla="*/ 1700995 h 4298729"/>
              <a:gd name="connsiteX49" fmla="*/ 3470968 w 4336361"/>
              <a:gd name="connsiteY49" fmla="*/ 1764495 h 4298729"/>
              <a:gd name="connsiteX50" fmla="*/ 3216968 w 4336361"/>
              <a:gd name="connsiteY50" fmla="*/ 1783545 h 4298729"/>
              <a:gd name="connsiteX51" fmla="*/ 2474018 w 4336361"/>
              <a:gd name="connsiteY51" fmla="*/ 1812120 h 4298729"/>
              <a:gd name="connsiteX52" fmla="*/ 2458143 w 4336361"/>
              <a:gd name="connsiteY52" fmla="*/ 1589870 h 4298729"/>
              <a:gd name="connsiteX53" fmla="*/ 2464493 w 4336361"/>
              <a:gd name="connsiteY53" fmla="*/ 1329520 h 4298729"/>
              <a:gd name="connsiteX54" fmla="*/ 2480368 w 4336361"/>
              <a:gd name="connsiteY54" fmla="*/ 1126320 h 4298729"/>
              <a:gd name="connsiteX55" fmla="*/ 2623243 w 4336361"/>
              <a:gd name="connsiteY55" fmla="*/ 1062820 h 4298729"/>
              <a:gd name="connsiteX56" fmla="*/ 2781993 w 4336361"/>
              <a:gd name="connsiteY56" fmla="*/ 970745 h 4298729"/>
              <a:gd name="connsiteX57" fmla="*/ 2702618 w 4336361"/>
              <a:gd name="connsiteY57" fmla="*/ 551645 h 4298729"/>
              <a:gd name="connsiteX0" fmla="*/ 2702618 w 4336361"/>
              <a:gd name="connsiteY0" fmla="*/ 547512 h 4294596"/>
              <a:gd name="connsiteX1" fmla="*/ 2629593 w 4336361"/>
              <a:gd name="connsiteY1" fmla="*/ 198263 h 4294596"/>
              <a:gd name="connsiteX2" fmla="*/ 2597844 w 4336361"/>
              <a:gd name="connsiteY2" fmla="*/ 14113 h 4294596"/>
              <a:gd name="connsiteX3" fmla="*/ 2496243 w 4336361"/>
              <a:gd name="connsiteY3" fmla="*/ 29987 h 4294596"/>
              <a:gd name="connsiteX4" fmla="*/ 1908868 w 4336361"/>
              <a:gd name="connsiteY4" fmla="*/ 144287 h 4294596"/>
              <a:gd name="connsiteX5" fmla="*/ 1521518 w 4336361"/>
              <a:gd name="connsiteY5" fmla="*/ 318912 h 4294596"/>
              <a:gd name="connsiteX6" fmla="*/ 1229418 w 4336361"/>
              <a:gd name="connsiteY6" fmla="*/ 461787 h 4294596"/>
              <a:gd name="connsiteX7" fmla="*/ 854768 w 4336361"/>
              <a:gd name="connsiteY7" fmla="*/ 617362 h 4294596"/>
              <a:gd name="connsiteX8" fmla="*/ 556319 w 4336361"/>
              <a:gd name="connsiteY8" fmla="*/ 731663 h 4294596"/>
              <a:gd name="connsiteX9" fmla="*/ 534094 w 4336361"/>
              <a:gd name="connsiteY9" fmla="*/ 744363 h 4294596"/>
              <a:gd name="connsiteX10" fmla="*/ 432493 w 4336361"/>
              <a:gd name="connsiteY10" fmla="*/ 798337 h 4294596"/>
              <a:gd name="connsiteX11" fmla="*/ 499168 w 4336361"/>
              <a:gd name="connsiteY11" fmla="*/ 899937 h 4294596"/>
              <a:gd name="connsiteX12" fmla="*/ 794443 w 4336361"/>
              <a:gd name="connsiteY12" fmla="*/ 1331737 h 4294596"/>
              <a:gd name="connsiteX13" fmla="*/ 857943 w 4336361"/>
              <a:gd name="connsiteY13" fmla="*/ 1576212 h 4294596"/>
              <a:gd name="connsiteX14" fmla="*/ 969068 w 4336361"/>
              <a:gd name="connsiteY14" fmla="*/ 1760362 h 4294596"/>
              <a:gd name="connsiteX15" fmla="*/ 1108769 w 4336361"/>
              <a:gd name="connsiteY15" fmla="*/ 1900063 h 4294596"/>
              <a:gd name="connsiteX16" fmla="*/ 1150043 w 4336361"/>
              <a:gd name="connsiteY16" fmla="*/ 1976262 h 4294596"/>
              <a:gd name="connsiteX17" fmla="*/ 1080193 w 4336361"/>
              <a:gd name="connsiteY17" fmla="*/ 2030237 h 4294596"/>
              <a:gd name="connsiteX18" fmla="*/ 896043 w 4336361"/>
              <a:gd name="connsiteY18" fmla="*/ 2103262 h 4294596"/>
              <a:gd name="connsiteX19" fmla="*/ 686493 w 4336361"/>
              <a:gd name="connsiteY19" fmla="*/ 2223912 h 4294596"/>
              <a:gd name="connsiteX20" fmla="*/ 559493 w 4336361"/>
              <a:gd name="connsiteY20" fmla="*/ 2331862 h 4294596"/>
              <a:gd name="connsiteX21" fmla="*/ 480118 w 4336361"/>
              <a:gd name="connsiteY21" fmla="*/ 2385837 h 4294596"/>
              <a:gd name="connsiteX22" fmla="*/ 111818 w 4336361"/>
              <a:gd name="connsiteY22" fmla="*/ 2423937 h 4294596"/>
              <a:gd name="connsiteX23" fmla="*/ 35618 w 4336361"/>
              <a:gd name="connsiteY23" fmla="*/ 2430287 h 4294596"/>
              <a:gd name="connsiteX24" fmla="*/ 22918 w 4336361"/>
              <a:gd name="connsiteY24" fmla="*/ 2496962 h 4294596"/>
              <a:gd name="connsiteX25" fmla="*/ 693 w 4336361"/>
              <a:gd name="connsiteY25" fmla="*/ 2643012 h 4294596"/>
              <a:gd name="connsiteX26" fmla="*/ 51493 w 4336361"/>
              <a:gd name="connsiteY26" fmla="*/ 2862087 h 4294596"/>
              <a:gd name="connsiteX27" fmla="*/ 613468 w 4336361"/>
              <a:gd name="connsiteY27" fmla="*/ 3754262 h 4294596"/>
              <a:gd name="connsiteX28" fmla="*/ 946843 w 4336361"/>
              <a:gd name="connsiteY28" fmla="*/ 4249562 h 4294596"/>
              <a:gd name="connsiteX29" fmla="*/ 994468 w 4336361"/>
              <a:gd name="connsiteY29" fmla="*/ 4278137 h 4294596"/>
              <a:gd name="connsiteX30" fmla="*/ 1311968 w 4336361"/>
              <a:gd name="connsiteY30" fmla="*/ 3897137 h 4294596"/>
              <a:gd name="connsiteX31" fmla="*/ 1753293 w 4336361"/>
              <a:gd name="connsiteY31" fmla="*/ 3474862 h 4294596"/>
              <a:gd name="connsiteX32" fmla="*/ 1873943 w 4336361"/>
              <a:gd name="connsiteY32" fmla="*/ 3354212 h 4294596"/>
              <a:gd name="connsiteX33" fmla="*/ 2137468 w 4336361"/>
              <a:gd name="connsiteY33" fmla="*/ 3135137 h 4294596"/>
              <a:gd name="connsiteX34" fmla="*/ 2289868 w 4336361"/>
              <a:gd name="connsiteY34" fmla="*/ 3020837 h 4294596"/>
              <a:gd name="connsiteX35" fmla="*/ 2537518 w 4336361"/>
              <a:gd name="connsiteY35" fmla="*/ 2877962 h 4294596"/>
              <a:gd name="connsiteX36" fmla="*/ 2870893 w 4336361"/>
              <a:gd name="connsiteY36" fmla="*/ 2716037 h 4294596"/>
              <a:gd name="connsiteX37" fmla="*/ 3064568 w 4336361"/>
              <a:gd name="connsiteY37" fmla="*/ 2662062 h 4294596"/>
              <a:gd name="connsiteX38" fmla="*/ 3566218 w 4336361"/>
              <a:gd name="connsiteY38" fmla="*/ 2687462 h 4294596"/>
              <a:gd name="connsiteX39" fmla="*/ 3858318 w 4336361"/>
              <a:gd name="connsiteY39" fmla="*/ 2709687 h 4294596"/>
              <a:gd name="connsiteX40" fmla="*/ 4169468 w 4336361"/>
              <a:gd name="connsiteY40" fmla="*/ 2716037 h 4294596"/>
              <a:gd name="connsiteX41" fmla="*/ 4318693 w 4336361"/>
              <a:gd name="connsiteY41" fmla="*/ 2709687 h 4294596"/>
              <a:gd name="connsiteX42" fmla="*/ 4331393 w 4336361"/>
              <a:gd name="connsiteY42" fmla="*/ 2674762 h 4294596"/>
              <a:gd name="connsiteX43" fmla="*/ 4299643 w 4336361"/>
              <a:gd name="connsiteY43" fmla="*/ 2554112 h 4294596"/>
              <a:gd name="connsiteX44" fmla="*/ 4248843 w 4336361"/>
              <a:gd name="connsiteY44" fmla="*/ 2458862 h 4294596"/>
              <a:gd name="connsiteX45" fmla="*/ 4128193 w 4336361"/>
              <a:gd name="connsiteY45" fmla="*/ 2135012 h 4294596"/>
              <a:gd name="connsiteX46" fmla="*/ 4023418 w 4336361"/>
              <a:gd name="connsiteY46" fmla="*/ 1731787 h 4294596"/>
              <a:gd name="connsiteX47" fmla="*/ 3991668 w 4336361"/>
              <a:gd name="connsiteY47" fmla="*/ 1661937 h 4294596"/>
              <a:gd name="connsiteX48" fmla="*/ 3788468 w 4336361"/>
              <a:gd name="connsiteY48" fmla="*/ 1696862 h 4294596"/>
              <a:gd name="connsiteX49" fmla="*/ 3470968 w 4336361"/>
              <a:gd name="connsiteY49" fmla="*/ 1760362 h 4294596"/>
              <a:gd name="connsiteX50" fmla="*/ 3216968 w 4336361"/>
              <a:gd name="connsiteY50" fmla="*/ 1779412 h 4294596"/>
              <a:gd name="connsiteX51" fmla="*/ 2474018 w 4336361"/>
              <a:gd name="connsiteY51" fmla="*/ 1807987 h 4294596"/>
              <a:gd name="connsiteX52" fmla="*/ 2458143 w 4336361"/>
              <a:gd name="connsiteY52" fmla="*/ 1585737 h 4294596"/>
              <a:gd name="connsiteX53" fmla="*/ 2464493 w 4336361"/>
              <a:gd name="connsiteY53" fmla="*/ 1325387 h 4294596"/>
              <a:gd name="connsiteX54" fmla="*/ 2480368 w 4336361"/>
              <a:gd name="connsiteY54" fmla="*/ 1122187 h 4294596"/>
              <a:gd name="connsiteX55" fmla="*/ 2623243 w 4336361"/>
              <a:gd name="connsiteY55" fmla="*/ 1058687 h 4294596"/>
              <a:gd name="connsiteX56" fmla="*/ 2781993 w 4336361"/>
              <a:gd name="connsiteY56" fmla="*/ 966612 h 4294596"/>
              <a:gd name="connsiteX57" fmla="*/ 2702618 w 4336361"/>
              <a:gd name="connsiteY57" fmla="*/ 547512 h 4294596"/>
              <a:gd name="connsiteX0" fmla="*/ 2702618 w 4336361"/>
              <a:gd name="connsiteY0" fmla="*/ 548389 h 4295473"/>
              <a:gd name="connsiteX1" fmla="*/ 2629593 w 4336361"/>
              <a:gd name="connsiteY1" fmla="*/ 199140 h 4295473"/>
              <a:gd name="connsiteX2" fmla="*/ 2597844 w 4336361"/>
              <a:gd name="connsiteY2" fmla="*/ 14990 h 4295473"/>
              <a:gd name="connsiteX3" fmla="*/ 2480368 w 4336361"/>
              <a:gd name="connsiteY3" fmla="*/ 27689 h 4295473"/>
              <a:gd name="connsiteX4" fmla="*/ 1908868 w 4336361"/>
              <a:gd name="connsiteY4" fmla="*/ 145164 h 4295473"/>
              <a:gd name="connsiteX5" fmla="*/ 1521518 w 4336361"/>
              <a:gd name="connsiteY5" fmla="*/ 319789 h 4295473"/>
              <a:gd name="connsiteX6" fmla="*/ 1229418 w 4336361"/>
              <a:gd name="connsiteY6" fmla="*/ 462664 h 4295473"/>
              <a:gd name="connsiteX7" fmla="*/ 854768 w 4336361"/>
              <a:gd name="connsiteY7" fmla="*/ 618239 h 4295473"/>
              <a:gd name="connsiteX8" fmla="*/ 556319 w 4336361"/>
              <a:gd name="connsiteY8" fmla="*/ 732540 h 4295473"/>
              <a:gd name="connsiteX9" fmla="*/ 534094 w 4336361"/>
              <a:gd name="connsiteY9" fmla="*/ 745240 h 4295473"/>
              <a:gd name="connsiteX10" fmla="*/ 432493 w 4336361"/>
              <a:gd name="connsiteY10" fmla="*/ 799214 h 4295473"/>
              <a:gd name="connsiteX11" fmla="*/ 499168 w 4336361"/>
              <a:gd name="connsiteY11" fmla="*/ 900814 h 4295473"/>
              <a:gd name="connsiteX12" fmla="*/ 794443 w 4336361"/>
              <a:gd name="connsiteY12" fmla="*/ 1332614 h 4295473"/>
              <a:gd name="connsiteX13" fmla="*/ 857943 w 4336361"/>
              <a:gd name="connsiteY13" fmla="*/ 1577089 h 4295473"/>
              <a:gd name="connsiteX14" fmla="*/ 969068 w 4336361"/>
              <a:gd name="connsiteY14" fmla="*/ 1761239 h 4295473"/>
              <a:gd name="connsiteX15" fmla="*/ 1108769 w 4336361"/>
              <a:gd name="connsiteY15" fmla="*/ 1900940 h 4295473"/>
              <a:gd name="connsiteX16" fmla="*/ 1150043 w 4336361"/>
              <a:gd name="connsiteY16" fmla="*/ 1977139 h 4295473"/>
              <a:gd name="connsiteX17" fmla="*/ 1080193 w 4336361"/>
              <a:gd name="connsiteY17" fmla="*/ 2031114 h 4295473"/>
              <a:gd name="connsiteX18" fmla="*/ 896043 w 4336361"/>
              <a:gd name="connsiteY18" fmla="*/ 2104139 h 4295473"/>
              <a:gd name="connsiteX19" fmla="*/ 686493 w 4336361"/>
              <a:gd name="connsiteY19" fmla="*/ 2224789 h 4295473"/>
              <a:gd name="connsiteX20" fmla="*/ 559493 w 4336361"/>
              <a:gd name="connsiteY20" fmla="*/ 2332739 h 4295473"/>
              <a:gd name="connsiteX21" fmla="*/ 480118 w 4336361"/>
              <a:gd name="connsiteY21" fmla="*/ 2386714 h 4295473"/>
              <a:gd name="connsiteX22" fmla="*/ 111818 w 4336361"/>
              <a:gd name="connsiteY22" fmla="*/ 2424814 h 4295473"/>
              <a:gd name="connsiteX23" fmla="*/ 35618 w 4336361"/>
              <a:gd name="connsiteY23" fmla="*/ 2431164 h 4295473"/>
              <a:gd name="connsiteX24" fmla="*/ 22918 w 4336361"/>
              <a:gd name="connsiteY24" fmla="*/ 2497839 h 4295473"/>
              <a:gd name="connsiteX25" fmla="*/ 693 w 4336361"/>
              <a:gd name="connsiteY25" fmla="*/ 2643889 h 4295473"/>
              <a:gd name="connsiteX26" fmla="*/ 51493 w 4336361"/>
              <a:gd name="connsiteY26" fmla="*/ 2862964 h 4295473"/>
              <a:gd name="connsiteX27" fmla="*/ 613468 w 4336361"/>
              <a:gd name="connsiteY27" fmla="*/ 3755139 h 4295473"/>
              <a:gd name="connsiteX28" fmla="*/ 946843 w 4336361"/>
              <a:gd name="connsiteY28" fmla="*/ 4250439 h 4295473"/>
              <a:gd name="connsiteX29" fmla="*/ 994468 w 4336361"/>
              <a:gd name="connsiteY29" fmla="*/ 4279014 h 4295473"/>
              <a:gd name="connsiteX30" fmla="*/ 1311968 w 4336361"/>
              <a:gd name="connsiteY30" fmla="*/ 3898014 h 4295473"/>
              <a:gd name="connsiteX31" fmla="*/ 1753293 w 4336361"/>
              <a:gd name="connsiteY31" fmla="*/ 3475739 h 4295473"/>
              <a:gd name="connsiteX32" fmla="*/ 1873943 w 4336361"/>
              <a:gd name="connsiteY32" fmla="*/ 3355089 h 4295473"/>
              <a:gd name="connsiteX33" fmla="*/ 2137468 w 4336361"/>
              <a:gd name="connsiteY33" fmla="*/ 3136014 h 4295473"/>
              <a:gd name="connsiteX34" fmla="*/ 2289868 w 4336361"/>
              <a:gd name="connsiteY34" fmla="*/ 3021714 h 4295473"/>
              <a:gd name="connsiteX35" fmla="*/ 2537518 w 4336361"/>
              <a:gd name="connsiteY35" fmla="*/ 2878839 h 4295473"/>
              <a:gd name="connsiteX36" fmla="*/ 2870893 w 4336361"/>
              <a:gd name="connsiteY36" fmla="*/ 2716914 h 4295473"/>
              <a:gd name="connsiteX37" fmla="*/ 3064568 w 4336361"/>
              <a:gd name="connsiteY37" fmla="*/ 2662939 h 4295473"/>
              <a:gd name="connsiteX38" fmla="*/ 3566218 w 4336361"/>
              <a:gd name="connsiteY38" fmla="*/ 2688339 h 4295473"/>
              <a:gd name="connsiteX39" fmla="*/ 3858318 w 4336361"/>
              <a:gd name="connsiteY39" fmla="*/ 2710564 h 4295473"/>
              <a:gd name="connsiteX40" fmla="*/ 4169468 w 4336361"/>
              <a:gd name="connsiteY40" fmla="*/ 2716914 h 4295473"/>
              <a:gd name="connsiteX41" fmla="*/ 4318693 w 4336361"/>
              <a:gd name="connsiteY41" fmla="*/ 2710564 h 4295473"/>
              <a:gd name="connsiteX42" fmla="*/ 4331393 w 4336361"/>
              <a:gd name="connsiteY42" fmla="*/ 2675639 h 4295473"/>
              <a:gd name="connsiteX43" fmla="*/ 4299643 w 4336361"/>
              <a:gd name="connsiteY43" fmla="*/ 2554989 h 4295473"/>
              <a:gd name="connsiteX44" fmla="*/ 4248843 w 4336361"/>
              <a:gd name="connsiteY44" fmla="*/ 2459739 h 4295473"/>
              <a:gd name="connsiteX45" fmla="*/ 4128193 w 4336361"/>
              <a:gd name="connsiteY45" fmla="*/ 2135889 h 4295473"/>
              <a:gd name="connsiteX46" fmla="*/ 4023418 w 4336361"/>
              <a:gd name="connsiteY46" fmla="*/ 1732664 h 4295473"/>
              <a:gd name="connsiteX47" fmla="*/ 3991668 w 4336361"/>
              <a:gd name="connsiteY47" fmla="*/ 1662814 h 4295473"/>
              <a:gd name="connsiteX48" fmla="*/ 3788468 w 4336361"/>
              <a:gd name="connsiteY48" fmla="*/ 1697739 h 4295473"/>
              <a:gd name="connsiteX49" fmla="*/ 3470968 w 4336361"/>
              <a:gd name="connsiteY49" fmla="*/ 1761239 h 4295473"/>
              <a:gd name="connsiteX50" fmla="*/ 3216968 w 4336361"/>
              <a:gd name="connsiteY50" fmla="*/ 1780289 h 4295473"/>
              <a:gd name="connsiteX51" fmla="*/ 2474018 w 4336361"/>
              <a:gd name="connsiteY51" fmla="*/ 1808864 h 4295473"/>
              <a:gd name="connsiteX52" fmla="*/ 2458143 w 4336361"/>
              <a:gd name="connsiteY52" fmla="*/ 1586614 h 4295473"/>
              <a:gd name="connsiteX53" fmla="*/ 2464493 w 4336361"/>
              <a:gd name="connsiteY53" fmla="*/ 1326264 h 4295473"/>
              <a:gd name="connsiteX54" fmla="*/ 2480368 w 4336361"/>
              <a:gd name="connsiteY54" fmla="*/ 1123064 h 4295473"/>
              <a:gd name="connsiteX55" fmla="*/ 2623243 w 4336361"/>
              <a:gd name="connsiteY55" fmla="*/ 1059564 h 4295473"/>
              <a:gd name="connsiteX56" fmla="*/ 2781993 w 4336361"/>
              <a:gd name="connsiteY56" fmla="*/ 967489 h 4295473"/>
              <a:gd name="connsiteX57" fmla="*/ 2702618 w 4336361"/>
              <a:gd name="connsiteY57" fmla="*/ 548389 h 4295473"/>
              <a:gd name="connsiteX0" fmla="*/ 2702618 w 4336361"/>
              <a:gd name="connsiteY0" fmla="*/ 548389 h 4295473"/>
              <a:gd name="connsiteX1" fmla="*/ 2616893 w 4336361"/>
              <a:gd name="connsiteY1" fmla="*/ 107065 h 4295473"/>
              <a:gd name="connsiteX2" fmla="*/ 2597844 w 4336361"/>
              <a:gd name="connsiteY2" fmla="*/ 14990 h 4295473"/>
              <a:gd name="connsiteX3" fmla="*/ 2480368 w 4336361"/>
              <a:gd name="connsiteY3" fmla="*/ 27689 h 4295473"/>
              <a:gd name="connsiteX4" fmla="*/ 1908868 w 4336361"/>
              <a:gd name="connsiteY4" fmla="*/ 145164 h 4295473"/>
              <a:gd name="connsiteX5" fmla="*/ 1521518 w 4336361"/>
              <a:gd name="connsiteY5" fmla="*/ 319789 h 4295473"/>
              <a:gd name="connsiteX6" fmla="*/ 1229418 w 4336361"/>
              <a:gd name="connsiteY6" fmla="*/ 462664 h 4295473"/>
              <a:gd name="connsiteX7" fmla="*/ 854768 w 4336361"/>
              <a:gd name="connsiteY7" fmla="*/ 618239 h 4295473"/>
              <a:gd name="connsiteX8" fmla="*/ 556319 w 4336361"/>
              <a:gd name="connsiteY8" fmla="*/ 732540 h 4295473"/>
              <a:gd name="connsiteX9" fmla="*/ 534094 w 4336361"/>
              <a:gd name="connsiteY9" fmla="*/ 745240 h 4295473"/>
              <a:gd name="connsiteX10" fmla="*/ 432493 w 4336361"/>
              <a:gd name="connsiteY10" fmla="*/ 799214 h 4295473"/>
              <a:gd name="connsiteX11" fmla="*/ 499168 w 4336361"/>
              <a:gd name="connsiteY11" fmla="*/ 900814 h 4295473"/>
              <a:gd name="connsiteX12" fmla="*/ 794443 w 4336361"/>
              <a:gd name="connsiteY12" fmla="*/ 1332614 h 4295473"/>
              <a:gd name="connsiteX13" fmla="*/ 857943 w 4336361"/>
              <a:gd name="connsiteY13" fmla="*/ 1577089 h 4295473"/>
              <a:gd name="connsiteX14" fmla="*/ 969068 w 4336361"/>
              <a:gd name="connsiteY14" fmla="*/ 1761239 h 4295473"/>
              <a:gd name="connsiteX15" fmla="*/ 1108769 w 4336361"/>
              <a:gd name="connsiteY15" fmla="*/ 1900940 h 4295473"/>
              <a:gd name="connsiteX16" fmla="*/ 1150043 w 4336361"/>
              <a:gd name="connsiteY16" fmla="*/ 1977139 h 4295473"/>
              <a:gd name="connsiteX17" fmla="*/ 1080193 w 4336361"/>
              <a:gd name="connsiteY17" fmla="*/ 2031114 h 4295473"/>
              <a:gd name="connsiteX18" fmla="*/ 896043 w 4336361"/>
              <a:gd name="connsiteY18" fmla="*/ 2104139 h 4295473"/>
              <a:gd name="connsiteX19" fmla="*/ 686493 w 4336361"/>
              <a:gd name="connsiteY19" fmla="*/ 2224789 h 4295473"/>
              <a:gd name="connsiteX20" fmla="*/ 559493 w 4336361"/>
              <a:gd name="connsiteY20" fmla="*/ 2332739 h 4295473"/>
              <a:gd name="connsiteX21" fmla="*/ 480118 w 4336361"/>
              <a:gd name="connsiteY21" fmla="*/ 2386714 h 4295473"/>
              <a:gd name="connsiteX22" fmla="*/ 111818 w 4336361"/>
              <a:gd name="connsiteY22" fmla="*/ 2424814 h 4295473"/>
              <a:gd name="connsiteX23" fmla="*/ 35618 w 4336361"/>
              <a:gd name="connsiteY23" fmla="*/ 2431164 h 4295473"/>
              <a:gd name="connsiteX24" fmla="*/ 22918 w 4336361"/>
              <a:gd name="connsiteY24" fmla="*/ 2497839 h 4295473"/>
              <a:gd name="connsiteX25" fmla="*/ 693 w 4336361"/>
              <a:gd name="connsiteY25" fmla="*/ 2643889 h 4295473"/>
              <a:gd name="connsiteX26" fmla="*/ 51493 w 4336361"/>
              <a:gd name="connsiteY26" fmla="*/ 2862964 h 4295473"/>
              <a:gd name="connsiteX27" fmla="*/ 613468 w 4336361"/>
              <a:gd name="connsiteY27" fmla="*/ 3755139 h 4295473"/>
              <a:gd name="connsiteX28" fmla="*/ 946843 w 4336361"/>
              <a:gd name="connsiteY28" fmla="*/ 4250439 h 4295473"/>
              <a:gd name="connsiteX29" fmla="*/ 994468 w 4336361"/>
              <a:gd name="connsiteY29" fmla="*/ 4279014 h 4295473"/>
              <a:gd name="connsiteX30" fmla="*/ 1311968 w 4336361"/>
              <a:gd name="connsiteY30" fmla="*/ 3898014 h 4295473"/>
              <a:gd name="connsiteX31" fmla="*/ 1753293 w 4336361"/>
              <a:gd name="connsiteY31" fmla="*/ 3475739 h 4295473"/>
              <a:gd name="connsiteX32" fmla="*/ 1873943 w 4336361"/>
              <a:gd name="connsiteY32" fmla="*/ 3355089 h 4295473"/>
              <a:gd name="connsiteX33" fmla="*/ 2137468 w 4336361"/>
              <a:gd name="connsiteY33" fmla="*/ 3136014 h 4295473"/>
              <a:gd name="connsiteX34" fmla="*/ 2289868 w 4336361"/>
              <a:gd name="connsiteY34" fmla="*/ 3021714 h 4295473"/>
              <a:gd name="connsiteX35" fmla="*/ 2537518 w 4336361"/>
              <a:gd name="connsiteY35" fmla="*/ 2878839 h 4295473"/>
              <a:gd name="connsiteX36" fmla="*/ 2870893 w 4336361"/>
              <a:gd name="connsiteY36" fmla="*/ 2716914 h 4295473"/>
              <a:gd name="connsiteX37" fmla="*/ 3064568 w 4336361"/>
              <a:gd name="connsiteY37" fmla="*/ 2662939 h 4295473"/>
              <a:gd name="connsiteX38" fmla="*/ 3566218 w 4336361"/>
              <a:gd name="connsiteY38" fmla="*/ 2688339 h 4295473"/>
              <a:gd name="connsiteX39" fmla="*/ 3858318 w 4336361"/>
              <a:gd name="connsiteY39" fmla="*/ 2710564 h 4295473"/>
              <a:gd name="connsiteX40" fmla="*/ 4169468 w 4336361"/>
              <a:gd name="connsiteY40" fmla="*/ 2716914 h 4295473"/>
              <a:gd name="connsiteX41" fmla="*/ 4318693 w 4336361"/>
              <a:gd name="connsiteY41" fmla="*/ 2710564 h 4295473"/>
              <a:gd name="connsiteX42" fmla="*/ 4331393 w 4336361"/>
              <a:gd name="connsiteY42" fmla="*/ 2675639 h 4295473"/>
              <a:gd name="connsiteX43" fmla="*/ 4299643 w 4336361"/>
              <a:gd name="connsiteY43" fmla="*/ 2554989 h 4295473"/>
              <a:gd name="connsiteX44" fmla="*/ 4248843 w 4336361"/>
              <a:gd name="connsiteY44" fmla="*/ 2459739 h 4295473"/>
              <a:gd name="connsiteX45" fmla="*/ 4128193 w 4336361"/>
              <a:gd name="connsiteY45" fmla="*/ 2135889 h 4295473"/>
              <a:gd name="connsiteX46" fmla="*/ 4023418 w 4336361"/>
              <a:gd name="connsiteY46" fmla="*/ 1732664 h 4295473"/>
              <a:gd name="connsiteX47" fmla="*/ 3991668 w 4336361"/>
              <a:gd name="connsiteY47" fmla="*/ 1662814 h 4295473"/>
              <a:gd name="connsiteX48" fmla="*/ 3788468 w 4336361"/>
              <a:gd name="connsiteY48" fmla="*/ 1697739 h 4295473"/>
              <a:gd name="connsiteX49" fmla="*/ 3470968 w 4336361"/>
              <a:gd name="connsiteY49" fmla="*/ 1761239 h 4295473"/>
              <a:gd name="connsiteX50" fmla="*/ 3216968 w 4336361"/>
              <a:gd name="connsiteY50" fmla="*/ 1780289 h 4295473"/>
              <a:gd name="connsiteX51" fmla="*/ 2474018 w 4336361"/>
              <a:gd name="connsiteY51" fmla="*/ 1808864 h 4295473"/>
              <a:gd name="connsiteX52" fmla="*/ 2458143 w 4336361"/>
              <a:gd name="connsiteY52" fmla="*/ 1586614 h 4295473"/>
              <a:gd name="connsiteX53" fmla="*/ 2464493 w 4336361"/>
              <a:gd name="connsiteY53" fmla="*/ 1326264 h 4295473"/>
              <a:gd name="connsiteX54" fmla="*/ 2480368 w 4336361"/>
              <a:gd name="connsiteY54" fmla="*/ 1123064 h 4295473"/>
              <a:gd name="connsiteX55" fmla="*/ 2623243 w 4336361"/>
              <a:gd name="connsiteY55" fmla="*/ 1059564 h 4295473"/>
              <a:gd name="connsiteX56" fmla="*/ 2781993 w 4336361"/>
              <a:gd name="connsiteY56" fmla="*/ 967489 h 4295473"/>
              <a:gd name="connsiteX57" fmla="*/ 2702618 w 4336361"/>
              <a:gd name="connsiteY57" fmla="*/ 548389 h 4295473"/>
              <a:gd name="connsiteX0" fmla="*/ 2702618 w 4336361"/>
              <a:gd name="connsiteY0" fmla="*/ 531114 h 4278198"/>
              <a:gd name="connsiteX1" fmla="*/ 2616893 w 4336361"/>
              <a:gd name="connsiteY1" fmla="*/ 89790 h 4278198"/>
              <a:gd name="connsiteX2" fmla="*/ 2610544 w 4336361"/>
              <a:gd name="connsiteY2" fmla="*/ 26290 h 4278198"/>
              <a:gd name="connsiteX3" fmla="*/ 2480368 w 4336361"/>
              <a:gd name="connsiteY3" fmla="*/ 10414 h 4278198"/>
              <a:gd name="connsiteX4" fmla="*/ 1908868 w 4336361"/>
              <a:gd name="connsiteY4" fmla="*/ 127889 h 4278198"/>
              <a:gd name="connsiteX5" fmla="*/ 1521518 w 4336361"/>
              <a:gd name="connsiteY5" fmla="*/ 302514 h 4278198"/>
              <a:gd name="connsiteX6" fmla="*/ 1229418 w 4336361"/>
              <a:gd name="connsiteY6" fmla="*/ 445389 h 4278198"/>
              <a:gd name="connsiteX7" fmla="*/ 854768 w 4336361"/>
              <a:gd name="connsiteY7" fmla="*/ 600964 h 4278198"/>
              <a:gd name="connsiteX8" fmla="*/ 556319 w 4336361"/>
              <a:gd name="connsiteY8" fmla="*/ 715265 h 4278198"/>
              <a:gd name="connsiteX9" fmla="*/ 534094 w 4336361"/>
              <a:gd name="connsiteY9" fmla="*/ 727965 h 4278198"/>
              <a:gd name="connsiteX10" fmla="*/ 432493 w 4336361"/>
              <a:gd name="connsiteY10" fmla="*/ 781939 h 4278198"/>
              <a:gd name="connsiteX11" fmla="*/ 499168 w 4336361"/>
              <a:gd name="connsiteY11" fmla="*/ 883539 h 4278198"/>
              <a:gd name="connsiteX12" fmla="*/ 794443 w 4336361"/>
              <a:gd name="connsiteY12" fmla="*/ 1315339 h 4278198"/>
              <a:gd name="connsiteX13" fmla="*/ 857943 w 4336361"/>
              <a:gd name="connsiteY13" fmla="*/ 1559814 h 4278198"/>
              <a:gd name="connsiteX14" fmla="*/ 969068 w 4336361"/>
              <a:gd name="connsiteY14" fmla="*/ 1743964 h 4278198"/>
              <a:gd name="connsiteX15" fmla="*/ 1108769 w 4336361"/>
              <a:gd name="connsiteY15" fmla="*/ 1883665 h 4278198"/>
              <a:gd name="connsiteX16" fmla="*/ 1150043 w 4336361"/>
              <a:gd name="connsiteY16" fmla="*/ 1959864 h 4278198"/>
              <a:gd name="connsiteX17" fmla="*/ 1080193 w 4336361"/>
              <a:gd name="connsiteY17" fmla="*/ 2013839 h 4278198"/>
              <a:gd name="connsiteX18" fmla="*/ 896043 w 4336361"/>
              <a:gd name="connsiteY18" fmla="*/ 2086864 h 4278198"/>
              <a:gd name="connsiteX19" fmla="*/ 686493 w 4336361"/>
              <a:gd name="connsiteY19" fmla="*/ 2207514 h 4278198"/>
              <a:gd name="connsiteX20" fmla="*/ 559493 w 4336361"/>
              <a:gd name="connsiteY20" fmla="*/ 2315464 h 4278198"/>
              <a:gd name="connsiteX21" fmla="*/ 480118 w 4336361"/>
              <a:gd name="connsiteY21" fmla="*/ 2369439 h 4278198"/>
              <a:gd name="connsiteX22" fmla="*/ 111818 w 4336361"/>
              <a:gd name="connsiteY22" fmla="*/ 2407539 h 4278198"/>
              <a:gd name="connsiteX23" fmla="*/ 35618 w 4336361"/>
              <a:gd name="connsiteY23" fmla="*/ 2413889 h 4278198"/>
              <a:gd name="connsiteX24" fmla="*/ 22918 w 4336361"/>
              <a:gd name="connsiteY24" fmla="*/ 2480564 h 4278198"/>
              <a:gd name="connsiteX25" fmla="*/ 693 w 4336361"/>
              <a:gd name="connsiteY25" fmla="*/ 2626614 h 4278198"/>
              <a:gd name="connsiteX26" fmla="*/ 51493 w 4336361"/>
              <a:gd name="connsiteY26" fmla="*/ 2845689 h 4278198"/>
              <a:gd name="connsiteX27" fmla="*/ 613468 w 4336361"/>
              <a:gd name="connsiteY27" fmla="*/ 3737864 h 4278198"/>
              <a:gd name="connsiteX28" fmla="*/ 946843 w 4336361"/>
              <a:gd name="connsiteY28" fmla="*/ 4233164 h 4278198"/>
              <a:gd name="connsiteX29" fmla="*/ 994468 w 4336361"/>
              <a:gd name="connsiteY29" fmla="*/ 4261739 h 4278198"/>
              <a:gd name="connsiteX30" fmla="*/ 1311968 w 4336361"/>
              <a:gd name="connsiteY30" fmla="*/ 3880739 h 4278198"/>
              <a:gd name="connsiteX31" fmla="*/ 1753293 w 4336361"/>
              <a:gd name="connsiteY31" fmla="*/ 3458464 h 4278198"/>
              <a:gd name="connsiteX32" fmla="*/ 1873943 w 4336361"/>
              <a:gd name="connsiteY32" fmla="*/ 3337814 h 4278198"/>
              <a:gd name="connsiteX33" fmla="*/ 2137468 w 4336361"/>
              <a:gd name="connsiteY33" fmla="*/ 3118739 h 4278198"/>
              <a:gd name="connsiteX34" fmla="*/ 2289868 w 4336361"/>
              <a:gd name="connsiteY34" fmla="*/ 3004439 h 4278198"/>
              <a:gd name="connsiteX35" fmla="*/ 2537518 w 4336361"/>
              <a:gd name="connsiteY35" fmla="*/ 2861564 h 4278198"/>
              <a:gd name="connsiteX36" fmla="*/ 2870893 w 4336361"/>
              <a:gd name="connsiteY36" fmla="*/ 2699639 h 4278198"/>
              <a:gd name="connsiteX37" fmla="*/ 3064568 w 4336361"/>
              <a:gd name="connsiteY37" fmla="*/ 2645664 h 4278198"/>
              <a:gd name="connsiteX38" fmla="*/ 3566218 w 4336361"/>
              <a:gd name="connsiteY38" fmla="*/ 2671064 h 4278198"/>
              <a:gd name="connsiteX39" fmla="*/ 3858318 w 4336361"/>
              <a:gd name="connsiteY39" fmla="*/ 2693289 h 4278198"/>
              <a:gd name="connsiteX40" fmla="*/ 4169468 w 4336361"/>
              <a:gd name="connsiteY40" fmla="*/ 2699639 h 4278198"/>
              <a:gd name="connsiteX41" fmla="*/ 4318693 w 4336361"/>
              <a:gd name="connsiteY41" fmla="*/ 2693289 h 4278198"/>
              <a:gd name="connsiteX42" fmla="*/ 4331393 w 4336361"/>
              <a:gd name="connsiteY42" fmla="*/ 2658364 h 4278198"/>
              <a:gd name="connsiteX43" fmla="*/ 4299643 w 4336361"/>
              <a:gd name="connsiteY43" fmla="*/ 2537714 h 4278198"/>
              <a:gd name="connsiteX44" fmla="*/ 4248843 w 4336361"/>
              <a:gd name="connsiteY44" fmla="*/ 2442464 h 4278198"/>
              <a:gd name="connsiteX45" fmla="*/ 4128193 w 4336361"/>
              <a:gd name="connsiteY45" fmla="*/ 2118614 h 4278198"/>
              <a:gd name="connsiteX46" fmla="*/ 4023418 w 4336361"/>
              <a:gd name="connsiteY46" fmla="*/ 1715389 h 4278198"/>
              <a:gd name="connsiteX47" fmla="*/ 3991668 w 4336361"/>
              <a:gd name="connsiteY47" fmla="*/ 1645539 h 4278198"/>
              <a:gd name="connsiteX48" fmla="*/ 3788468 w 4336361"/>
              <a:gd name="connsiteY48" fmla="*/ 1680464 h 4278198"/>
              <a:gd name="connsiteX49" fmla="*/ 3470968 w 4336361"/>
              <a:gd name="connsiteY49" fmla="*/ 1743964 h 4278198"/>
              <a:gd name="connsiteX50" fmla="*/ 3216968 w 4336361"/>
              <a:gd name="connsiteY50" fmla="*/ 1763014 h 4278198"/>
              <a:gd name="connsiteX51" fmla="*/ 2474018 w 4336361"/>
              <a:gd name="connsiteY51" fmla="*/ 1791589 h 4278198"/>
              <a:gd name="connsiteX52" fmla="*/ 2458143 w 4336361"/>
              <a:gd name="connsiteY52" fmla="*/ 1569339 h 4278198"/>
              <a:gd name="connsiteX53" fmla="*/ 2464493 w 4336361"/>
              <a:gd name="connsiteY53" fmla="*/ 1308989 h 4278198"/>
              <a:gd name="connsiteX54" fmla="*/ 2480368 w 4336361"/>
              <a:gd name="connsiteY54" fmla="*/ 1105789 h 4278198"/>
              <a:gd name="connsiteX55" fmla="*/ 2623243 w 4336361"/>
              <a:gd name="connsiteY55" fmla="*/ 1042289 h 4278198"/>
              <a:gd name="connsiteX56" fmla="*/ 2781993 w 4336361"/>
              <a:gd name="connsiteY56" fmla="*/ 950214 h 4278198"/>
              <a:gd name="connsiteX57" fmla="*/ 2702618 w 4336361"/>
              <a:gd name="connsiteY57" fmla="*/ 531114 h 4278198"/>
              <a:gd name="connsiteX0" fmla="*/ 2702618 w 4336361"/>
              <a:gd name="connsiteY0" fmla="*/ 553288 h 4300372"/>
              <a:gd name="connsiteX1" fmla="*/ 2616893 w 4336361"/>
              <a:gd name="connsiteY1" fmla="*/ 111964 h 4300372"/>
              <a:gd name="connsiteX2" fmla="*/ 2607369 w 4336361"/>
              <a:gd name="connsiteY2" fmla="*/ 13539 h 4300372"/>
              <a:gd name="connsiteX3" fmla="*/ 2480368 w 4336361"/>
              <a:gd name="connsiteY3" fmla="*/ 32588 h 4300372"/>
              <a:gd name="connsiteX4" fmla="*/ 1908868 w 4336361"/>
              <a:gd name="connsiteY4" fmla="*/ 150063 h 4300372"/>
              <a:gd name="connsiteX5" fmla="*/ 1521518 w 4336361"/>
              <a:gd name="connsiteY5" fmla="*/ 324688 h 4300372"/>
              <a:gd name="connsiteX6" fmla="*/ 1229418 w 4336361"/>
              <a:gd name="connsiteY6" fmla="*/ 467563 h 4300372"/>
              <a:gd name="connsiteX7" fmla="*/ 854768 w 4336361"/>
              <a:gd name="connsiteY7" fmla="*/ 623138 h 4300372"/>
              <a:gd name="connsiteX8" fmla="*/ 556319 w 4336361"/>
              <a:gd name="connsiteY8" fmla="*/ 737439 h 4300372"/>
              <a:gd name="connsiteX9" fmla="*/ 534094 w 4336361"/>
              <a:gd name="connsiteY9" fmla="*/ 750139 h 4300372"/>
              <a:gd name="connsiteX10" fmla="*/ 432493 w 4336361"/>
              <a:gd name="connsiteY10" fmla="*/ 804113 h 4300372"/>
              <a:gd name="connsiteX11" fmla="*/ 499168 w 4336361"/>
              <a:gd name="connsiteY11" fmla="*/ 905713 h 4300372"/>
              <a:gd name="connsiteX12" fmla="*/ 794443 w 4336361"/>
              <a:gd name="connsiteY12" fmla="*/ 1337513 h 4300372"/>
              <a:gd name="connsiteX13" fmla="*/ 857943 w 4336361"/>
              <a:gd name="connsiteY13" fmla="*/ 1581988 h 4300372"/>
              <a:gd name="connsiteX14" fmla="*/ 969068 w 4336361"/>
              <a:gd name="connsiteY14" fmla="*/ 1766138 h 4300372"/>
              <a:gd name="connsiteX15" fmla="*/ 1108769 w 4336361"/>
              <a:gd name="connsiteY15" fmla="*/ 1905839 h 4300372"/>
              <a:gd name="connsiteX16" fmla="*/ 1150043 w 4336361"/>
              <a:gd name="connsiteY16" fmla="*/ 1982038 h 4300372"/>
              <a:gd name="connsiteX17" fmla="*/ 1080193 w 4336361"/>
              <a:gd name="connsiteY17" fmla="*/ 2036013 h 4300372"/>
              <a:gd name="connsiteX18" fmla="*/ 896043 w 4336361"/>
              <a:gd name="connsiteY18" fmla="*/ 2109038 h 4300372"/>
              <a:gd name="connsiteX19" fmla="*/ 686493 w 4336361"/>
              <a:gd name="connsiteY19" fmla="*/ 2229688 h 4300372"/>
              <a:gd name="connsiteX20" fmla="*/ 559493 w 4336361"/>
              <a:gd name="connsiteY20" fmla="*/ 2337638 h 4300372"/>
              <a:gd name="connsiteX21" fmla="*/ 480118 w 4336361"/>
              <a:gd name="connsiteY21" fmla="*/ 2391613 h 4300372"/>
              <a:gd name="connsiteX22" fmla="*/ 111818 w 4336361"/>
              <a:gd name="connsiteY22" fmla="*/ 2429713 h 4300372"/>
              <a:gd name="connsiteX23" fmla="*/ 35618 w 4336361"/>
              <a:gd name="connsiteY23" fmla="*/ 2436063 h 4300372"/>
              <a:gd name="connsiteX24" fmla="*/ 22918 w 4336361"/>
              <a:gd name="connsiteY24" fmla="*/ 2502738 h 4300372"/>
              <a:gd name="connsiteX25" fmla="*/ 693 w 4336361"/>
              <a:gd name="connsiteY25" fmla="*/ 2648788 h 4300372"/>
              <a:gd name="connsiteX26" fmla="*/ 51493 w 4336361"/>
              <a:gd name="connsiteY26" fmla="*/ 2867863 h 4300372"/>
              <a:gd name="connsiteX27" fmla="*/ 613468 w 4336361"/>
              <a:gd name="connsiteY27" fmla="*/ 3760038 h 4300372"/>
              <a:gd name="connsiteX28" fmla="*/ 946843 w 4336361"/>
              <a:gd name="connsiteY28" fmla="*/ 4255338 h 4300372"/>
              <a:gd name="connsiteX29" fmla="*/ 994468 w 4336361"/>
              <a:gd name="connsiteY29" fmla="*/ 4283913 h 4300372"/>
              <a:gd name="connsiteX30" fmla="*/ 1311968 w 4336361"/>
              <a:gd name="connsiteY30" fmla="*/ 3902913 h 4300372"/>
              <a:gd name="connsiteX31" fmla="*/ 1753293 w 4336361"/>
              <a:gd name="connsiteY31" fmla="*/ 3480638 h 4300372"/>
              <a:gd name="connsiteX32" fmla="*/ 1873943 w 4336361"/>
              <a:gd name="connsiteY32" fmla="*/ 3359988 h 4300372"/>
              <a:gd name="connsiteX33" fmla="*/ 2137468 w 4336361"/>
              <a:gd name="connsiteY33" fmla="*/ 3140913 h 4300372"/>
              <a:gd name="connsiteX34" fmla="*/ 2289868 w 4336361"/>
              <a:gd name="connsiteY34" fmla="*/ 3026613 h 4300372"/>
              <a:gd name="connsiteX35" fmla="*/ 2537518 w 4336361"/>
              <a:gd name="connsiteY35" fmla="*/ 2883738 h 4300372"/>
              <a:gd name="connsiteX36" fmla="*/ 2870893 w 4336361"/>
              <a:gd name="connsiteY36" fmla="*/ 2721813 h 4300372"/>
              <a:gd name="connsiteX37" fmla="*/ 3064568 w 4336361"/>
              <a:gd name="connsiteY37" fmla="*/ 2667838 h 4300372"/>
              <a:gd name="connsiteX38" fmla="*/ 3566218 w 4336361"/>
              <a:gd name="connsiteY38" fmla="*/ 2693238 h 4300372"/>
              <a:gd name="connsiteX39" fmla="*/ 3858318 w 4336361"/>
              <a:gd name="connsiteY39" fmla="*/ 2715463 h 4300372"/>
              <a:gd name="connsiteX40" fmla="*/ 4169468 w 4336361"/>
              <a:gd name="connsiteY40" fmla="*/ 2721813 h 4300372"/>
              <a:gd name="connsiteX41" fmla="*/ 4318693 w 4336361"/>
              <a:gd name="connsiteY41" fmla="*/ 2715463 h 4300372"/>
              <a:gd name="connsiteX42" fmla="*/ 4331393 w 4336361"/>
              <a:gd name="connsiteY42" fmla="*/ 2680538 h 4300372"/>
              <a:gd name="connsiteX43" fmla="*/ 4299643 w 4336361"/>
              <a:gd name="connsiteY43" fmla="*/ 2559888 h 4300372"/>
              <a:gd name="connsiteX44" fmla="*/ 4248843 w 4336361"/>
              <a:gd name="connsiteY44" fmla="*/ 2464638 h 4300372"/>
              <a:gd name="connsiteX45" fmla="*/ 4128193 w 4336361"/>
              <a:gd name="connsiteY45" fmla="*/ 2140788 h 4300372"/>
              <a:gd name="connsiteX46" fmla="*/ 4023418 w 4336361"/>
              <a:gd name="connsiteY46" fmla="*/ 1737563 h 4300372"/>
              <a:gd name="connsiteX47" fmla="*/ 3991668 w 4336361"/>
              <a:gd name="connsiteY47" fmla="*/ 1667713 h 4300372"/>
              <a:gd name="connsiteX48" fmla="*/ 3788468 w 4336361"/>
              <a:gd name="connsiteY48" fmla="*/ 1702638 h 4300372"/>
              <a:gd name="connsiteX49" fmla="*/ 3470968 w 4336361"/>
              <a:gd name="connsiteY49" fmla="*/ 1766138 h 4300372"/>
              <a:gd name="connsiteX50" fmla="*/ 3216968 w 4336361"/>
              <a:gd name="connsiteY50" fmla="*/ 1785188 h 4300372"/>
              <a:gd name="connsiteX51" fmla="*/ 2474018 w 4336361"/>
              <a:gd name="connsiteY51" fmla="*/ 1813763 h 4300372"/>
              <a:gd name="connsiteX52" fmla="*/ 2458143 w 4336361"/>
              <a:gd name="connsiteY52" fmla="*/ 1591513 h 4300372"/>
              <a:gd name="connsiteX53" fmla="*/ 2464493 w 4336361"/>
              <a:gd name="connsiteY53" fmla="*/ 1331163 h 4300372"/>
              <a:gd name="connsiteX54" fmla="*/ 2480368 w 4336361"/>
              <a:gd name="connsiteY54" fmla="*/ 1127963 h 4300372"/>
              <a:gd name="connsiteX55" fmla="*/ 2623243 w 4336361"/>
              <a:gd name="connsiteY55" fmla="*/ 1064463 h 4300372"/>
              <a:gd name="connsiteX56" fmla="*/ 2781993 w 4336361"/>
              <a:gd name="connsiteY56" fmla="*/ 972388 h 4300372"/>
              <a:gd name="connsiteX57" fmla="*/ 2702618 w 4336361"/>
              <a:gd name="connsiteY57" fmla="*/ 553288 h 4300372"/>
              <a:gd name="connsiteX0" fmla="*/ 2702618 w 4336361"/>
              <a:gd name="connsiteY0" fmla="*/ 553288 h 4300372"/>
              <a:gd name="connsiteX1" fmla="*/ 2616893 w 4336361"/>
              <a:gd name="connsiteY1" fmla="*/ 111964 h 4300372"/>
              <a:gd name="connsiteX2" fmla="*/ 2607369 w 4336361"/>
              <a:gd name="connsiteY2" fmla="*/ 13539 h 4300372"/>
              <a:gd name="connsiteX3" fmla="*/ 2480368 w 4336361"/>
              <a:gd name="connsiteY3" fmla="*/ 32588 h 4300372"/>
              <a:gd name="connsiteX4" fmla="*/ 1908868 w 4336361"/>
              <a:gd name="connsiteY4" fmla="*/ 150063 h 4300372"/>
              <a:gd name="connsiteX5" fmla="*/ 1521518 w 4336361"/>
              <a:gd name="connsiteY5" fmla="*/ 324688 h 4300372"/>
              <a:gd name="connsiteX6" fmla="*/ 1229418 w 4336361"/>
              <a:gd name="connsiteY6" fmla="*/ 467563 h 4300372"/>
              <a:gd name="connsiteX7" fmla="*/ 854768 w 4336361"/>
              <a:gd name="connsiteY7" fmla="*/ 623138 h 4300372"/>
              <a:gd name="connsiteX8" fmla="*/ 556319 w 4336361"/>
              <a:gd name="connsiteY8" fmla="*/ 737439 h 4300372"/>
              <a:gd name="connsiteX9" fmla="*/ 534094 w 4336361"/>
              <a:gd name="connsiteY9" fmla="*/ 750139 h 4300372"/>
              <a:gd name="connsiteX10" fmla="*/ 432493 w 4336361"/>
              <a:gd name="connsiteY10" fmla="*/ 804113 h 4300372"/>
              <a:gd name="connsiteX11" fmla="*/ 499168 w 4336361"/>
              <a:gd name="connsiteY11" fmla="*/ 905713 h 4300372"/>
              <a:gd name="connsiteX12" fmla="*/ 794443 w 4336361"/>
              <a:gd name="connsiteY12" fmla="*/ 1337513 h 4300372"/>
              <a:gd name="connsiteX13" fmla="*/ 857943 w 4336361"/>
              <a:gd name="connsiteY13" fmla="*/ 1581988 h 4300372"/>
              <a:gd name="connsiteX14" fmla="*/ 969068 w 4336361"/>
              <a:gd name="connsiteY14" fmla="*/ 1766138 h 4300372"/>
              <a:gd name="connsiteX15" fmla="*/ 1108769 w 4336361"/>
              <a:gd name="connsiteY15" fmla="*/ 1905839 h 4300372"/>
              <a:gd name="connsiteX16" fmla="*/ 1150043 w 4336361"/>
              <a:gd name="connsiteY16" fmla="*/ 1982038 h 4300372"/>
              <a:gd name="connsiteX17" fmla="*/ 1080193 w 4336361"/>
              <a:gd name="connsiteY17" fmla="*/ 2036013 h 4300372"/>
              <a:gd name="connsiteX18" fmla="*/ 896043 w 4336361"/>
              <a:gd name="connsiteY18" fmla="*/ 2109038 h 4300372"/>
              <a:gd name="connsiteX19" fmla="*/ 686493 w 4336361"/>
              <a:gd name="connsiteY19" fmla="*/ 2229688 h 4300372"/>
              <a:gd name="connsiteX20" fmla="*/ 559493 w 4336361"/>
              <a:gd name="connsiteY20" fmla="*/ 2337638 h 4300372"/>
              <a:gd name="connsiteX21" fmla="*/ 480118 w 4336361"/>
              <a:gd name="connsiteY21" fmla="*/ 2391613 h 4300372"/>
              <a:gd name="connsiteX22" fmla="*/ 111818 w 4336361"/>
              <a:gd name="connsiteY22" fmla="*/ 2429713 h 4300372"/>
              <a:gd name="connsiteX23" fmla="*/ 35618 w 4336361"/>
              <a:gd name="connsiteY23" fmla="*/ 2436063 h 4300372"/>
              <a:gd name="connsiteX24" fmla="*/ 22918 w 4336361"/>
              <a:gd name="connsiteY24" fmla="*/ 2502738 h 4300372"/>
              <a:gd name="connsiteX25" fmla="*/ 693 w 4336361"/>
              <a:gd name="connsiteY25" fmla="*/ 2648788 h 4300372"/>
              <a:gd name="connsiteX26" fmla="*/ 51493 w 4336361"/>
              <a:gd name="connsiteY26" fmla="*/ 2867863 h 4300372"/>
              <a:gd name="connsiteX27" fmla="*/ 613468 w 4336361"/>
              <a:gd name="connsiteY27" fmla="*/ 3760038 h 4300372"/>
              <a:gd name="connsiteX28" fmla="*/ 946843 w 4336361"/>
              <a:gd name="connsiteY28" fmla="*/ 4255338 h 4300372"/>
              <a:gd name="connsiteX29" fmla="*/ 994468 w 4336361"/>
              <a:gd name="connsiteY29" fmla="*/ 4283913 h 4300372"/>
              <a:gd name="connsiteX30" fmla="*/ 1311968 w 4336361"/>
              <a:gd name="connsiteY30" fmla="*/ 3902913 h 4300372"/>
              <a:gd name="connsiteX31" fmla="*/ 1753293 w 4336361"/>
              <a:gd name="connsiteY31" fmla="*/ 3480638 h 4300372"/>
              <a:gd name="connsiteX32" fmla="*/ 1873943 w 4336361"/>
              <a:gd name="connsiteY32" fmla="*/ 3359988 h 4300372"/>
              <a:gd name="connsiteX33" fmla="*/ 2137468 w 4336361"/>
              <a:gd name="connsiteY33" fmla="*/ 3140913 h 4300372"/>
              <a:gd name="connsiteX34" fmla="*/ 2289868 w 4336361"/>
              <a:gd name="connsiteY34" fmla="*/ 3026613 h 4300372"/>
              <a:gd name="connsiteX35" fmla="*/ 2537518 w 4336361"/>
              <a:gd name="connsiteY35" fmla="*/ 2883738 h 4300372"/>
              <a:gd name="connsiteX36" fmla="*/ 2870893 w 4336361"/>
              <a:gd name="connsiteY36" fmla="*/ 2721813 h 4300372"/>
              <a:gd name="connsiteX37" fmla="*/ 3064568 w 4336361"/>
              <a:gd name="connsiteY37" fmla="*/ 2667838 h 4300372"/>
              <a:gd name="connsiteX38" fmla="*/ 3566218 w 4336361"/>
              <a:gd name="connsiteY38" fmla="*/ 2693238 h 4300372"/>
              <a:gd name="connsiteX39" fmla="*/ 3858318 w 4336361"/>
              <a:gd name="connsiteY39" fmla="*/ 2715463 h 4300372"/>
              <a:gd name="connsiteX40" fmla="*/ 4169468 w 4336361"/>
              <a:gd name="connsiteY40" fmla="*/ 2721813 h 4300372"/>
              <a:gd name="connsiteX41" fmla="*/ 4318693 w 4336361"/>
              <a:gd name="connsiteY41" fmla="*/ 2715463 h 4300372"/>
              <a:gd name="connsiteX42" fmla="*/ 4331393 w 4336361"/>
              <a:gd name="connsiteY42" fmla="*/ 2680538 h 4300372"/>
              <a:gd name="connsiteX43" fmla="*/ 4299643 w 4336361"/>
              <a:gd name="connsiteY43" fmla="*/ 2559888 h 4300372"/>
              <a:gd name="connsiteX44" fmla="*/ 4248843 w 4336361"/>
              <a:gd name="connsiteY44" fmla="*/ 2464638 h 4300372"/>
              <a:gd name="connsiteX45" fmla="*/ 4128193 w 4336361"/>
              <a:gd name="connsiteY45" fmla="*/ 2140788 h 4300372"/>
              <a:gd name="connsiteX46" fmla="*/ 4023418 w 4336361"/>
              <a:gd name="connsiteY46" fmla="*/ 1737563 h 4300372"/>
              <a:gd name="connsiteX47" fmla="*/ 3991668 w 4336361"/>
              <a:gd name="connsiteY47" fmla="*/ 1667713 h 4300372"/>
              <a:gd name="connsiteX48" fmla="*/ 3788468 w 4336361"/>
              <a:gd name="connsiteY48" fmla="*/ 1702638 h 4300372"/>
              <a:gd name="connsiteX49" fmla="*/ 3470968 w 4336361"/>
              <a:gd name="connsiteY49" fmla="*/ 1766138 h 4300372"/>
              <a:gd name="connsiteX50" fmla="*/ 3216968 w 4336361"/>
              <a:gd name="connsiteY50" fmla="*/ 1785188 h 4300372"/>
              <a:gd name="connsiteX51" fmla="*/ 2474018 w 4336361"/>
              <a:gd name="connsiteY51" fmla="*/ 1813763 h 4300372"/>
              <a:gd name="connsiteX52" fmla="*/ 2458143 w 4336361"/>
              <a:gd name="connsiteY52" fmla="*/ 1591513 h 4300372"/>
              <a:gd name="connsiteX53" fmla="*/ 2464493 w 4336361"/>
              <a:gd name="connsiteY53" fmla="*/ 1331163 h 4300372"/>
              <a:gd name="connsiteX54" fmla="*/ 2480368 w 4336361"/>
              <a:gd name="connsiteY54" fmla="*/ 1127963 h 4300372"/>
              <a:gd name="connsiteX55" fmla="*/ 2623243 w 4336361"/>
              <a:gd name="connsiteY55" fmla="*/ 1064463 h 4300372"/>
              <a:gd name="connsiteX56" fmla="*/ 2781993 w 4336361"/>
              <a:gd name="connsiteY56" fmla="*/ 972388 h 4300372"/>
              <a:gd name="connsiteX57" fmla="*/ 2702618 w 4336361"/>
              <a:gd name="connsiteY57" fmla="*/ 553288 h 4300372"/>
              <a:gd name="connsiteX0" fmla="*/ 2702618 w 4336361"/>
              <a:gd name="connsiteY0" fmla="*/ 551879 h 4298963"/>
              <a:gd name="connsiteX1" fmla="*/ 2616893 w 4336361"/>
              <a:gd name="connsiteY1" fmla="*/ 110555 h 4298963"/>
              <a:gd name="connsiteX2" fmla="*/ 2607369 w 4336361"/>
              <a:gd name="connsiteY2" fmla="*/ 12130 h 4298963"/>
              <a:gd name="connsiteX3" fmla="*/ 2480368 w 4336361"/>
              <a:gd name="connsiteY3" fmla="*/ 31179 h 4298963"/>
              <a:gd name="connsiteX4" fmla="*/ 1908868 w 4336361"/>
              <a:gd name="connsiteY4" fmla="*/ 148654 h 4298963"/>
              <a:gd name="connsiteX5" fmla="*/ 1521518 w 4336361"/>
              <a:gd name="connsiteY5" fmla="*/ 323279 h 4298963"/>
              <a:gd name="connsiteX6" fmla="*/ 1229418 w 4336361"/>
              <a:gd name="connsiteY6" fmla="*/ 466154 h 4298963"/>
              <a:gd name="connsiteX7" fmla="*/ 854768 w 4336361"/>
              <a:gd name="connsiteY7" fmla="*/ 621729 h 4298963"/>
              <a:gd name="connsiteX8" fmla="*/ 556319 w 4336361"/>
              <a:gd name="connsiteY8" fmla="*/ 736030 h 4298963"/>
              <a:gd name="connsiteX9" fmla="*/ 534094 w 4336361"/>
              <a:gd name="connsiteY9" fmla="*/ 748730 h 4298963"/>
              <a:gd name="connsiteX10" fmla="*/ 432493 w 4336361"/>
              <a:gd name="connsiteY10" fmla="*/ 802704 h 4298963"/>
              <a:gd name="connsiteX11" fmla="*/ 499168 w 4336361"/>
              <a:gd name="connsiteY11" fmla="*/ 904304 h 4298963"/>
              <a:gd name="connsiteX12" fmla="*/ 794443 w 4336361"/>
              <a:gd name="connsiteY12" fmla="*/ 1336104 h 4298963"/>
              <a:gd name="connsiteX13" fmla="*/ 857943 w 4336361"/>
              <a:gd name="connsiteY13" fmla="*/ 1580579 h 4298963"/>
              <a:gd name="connsiteX14" fmla="*/ 969068 w 4336361"/>
              <a:gd name="connsiteY14" fmla="*/ 1764729 h 4298963"/>
              <a:gd name="connsiteX15" fmla="*/ 1108769 w 4336361"/>
              <a:gd name="connsiteY15" fmla="*/ 1904430 h 4298963"/>
              <a:gd name="connsiteX16" fmla="*/ 1150043 w 4336361"/>
              <a:gd name="connsiteY16" fmla="*/ 1980629 h 4298963"/>
              <a:gd name="connsiteX17" fmla="*/ 1080193 w 4336361"/>
              <a:gd name="connsiteY17" fmla="*/ 2034604 h 4298963"/>
              <a:gd name="connsiteX18" fmla="*/ 896043 w 4336361"/>
              <a:gd name="connsiteY18" fmla="*/ 2107629 h 4298963"/>
              <a:gd name="connsiteX19" fmla="*/ 686493 w 4336361"/>
              <a:gd name="connsiteY19" fmla="*/ 2228279 h 4298963"/>
              <a:gd name="connsiteX20" fmla="*/ 559493 w 4336361"/>
              <a:gd name="connsiteY20" fmla="*/ 2336229 h 4298963"/>
              <a:gd name="connsiteX21" fmla="*/ 480118 w 4336361"/>
              <a:gd name="connsiteY21" fmla="*/ 2390204 h 4298963"/>
              <a:gd name="connsiteX22" fmla="*/ 111818 w 4336361"/>
              <a:gd name="connsiteY22" fmla="*/ 2428304 h 4298963"/>
              <a:gd name="connsiteX23" fmla="*/ 35618 w 4336361"/>
              <a:gd name="connsiteY23" fmla="*/ 2434654 h 4298963"/>
              <a:gd name="connsiteX24" fmla="*/ 22918 w 4336361"/>
              <a:gd name="connsiteY24" fmla="*/ 2501329 h 4298963"/>
              <a:gd name="connsiteX25" fmla="*/ 693 w 4336361"/>
              <a:gd name="connsiteY25" fmla="*/ 2647379 h 4298963"/>
              <a:gd name="connsiteX26" fmla="*/ 51493 w 4336361"/>
              <a:gd name="connsiteY26" fmla="*/ 2866454 h 4298963"/>
              <a:gd name="connsiteX27" fmla="*/ 613468 w 4336361"/>
              <a:gd name="connsiteY27" fmla="*/ 3758629 h 4298963"/>
              <a:gd name="connsiteX28" fmla="*/ 946843 w 4336361"/>
              <a:gd name="connsiteY28" fmla="*/ 4253929 h 4298963"/>
              <a:gd name="connsiteX29" fmla="*/ 994468 w 4336361"/>
              <a:gd name="connsiteY29" fmla="*/ 4282504 h 4298963"/>
              <a:gd name="connsiteX30" fmla="*/ 1311968 w 4336361"/>
              <a:gd name="connsiteY30" fmla="*/ 3901504 h 4298963"/>
              <a:gd name="connsiteX31" fmla="*/ 1753293 w 4336361"/>
              <a:gd name="connsiteY31" fmla="*/ 3479229 h 4298963"/>
              <a:gd name="connsiteX32" fmla="*/ 1873943 w 4336361"/>
              <a:gd name="connsiteY32" fmla="*/ 3358579 h 4298963"/>
              <a:gd name="connsiteX33" fmla="*/ 2137468 w 4336361"/>
              <a:gd name="connsiteY33" fmla="*/ 3139504 h 4298963"/>
              <a:gd name="connsiteX34" fmla="*/ 2289868 w 4336361"/>
              <a:gd name="connsiteY34" fmla="*/ 3025204 h 4298963"/>
              <a:gd name="connsiteX35" fmla="*/ 2537518 w 4336361"/>
              <a:gd name="connsiteY35" fmla="*/ 2882329 h 4298963"/>
              <a:gd name="connsiteX36" fmla="*/ 2870893 w 4336361"/>
              <a:gd name="connsiteY36" fmla="*/ 2720404 h 4298963"/>
              <a:gd name="connsiteX37" fmla="*/ 3064568 w 4336361"/>
              <a:gd name="connsiteY37" fmla="*/ 2666429 h 4298963"/>
              <a:gd name="connsiteX38" fmla="*/ 3566218 w 4336361"/>
              <a:gd name="connsiteY38" fmla="*/ 2691829 h 4298963"/>
              <a:gd name="connsiteX39" fmla="*/ 3858318 w 4336361"/>
              <a:gd name="connsiteY39" fmla="*/ 2714054 h 4298963"/>
              <a:gd name="connsiteX40" fmla="*/ 4169468 w 4336361"/>
              <a:gd name="connsiteY40" fmla="*/ 2720404 h 4298963"/>
              <a:gd name="connsiteX41" fmla="*/ 4318693 w 4336361"/>
              <a:gd name="connsiteY41" fmla="*/ 2714054 h 4298963"/>
              <a:gd name="connsiteX42" fmla="*/ 4331393 w 4336361"/>
              <a:gd name="connsiteY42" fmla="*/ 2679129 h 4298963"/>
              <a:gd name="connsiteX43" fmla="*/ 4299643 w 4336361"/>
              <a:gd name="connsiteY43" fmla="*/ 2558479 h 4298963"/>
              <a:gd name="connsiteX44" fmla="*/ 4248843 w 4336361"/>
              <a:gd name="connsiteY44" fmla="*/ 2463229 h 4298963"/>
              <a:gd name="connsiteX45" fmla="*/ 4128193 w 4336361"/>
              <a:gd name="connsiteY45" fmla="*/ 2139379 h 4298963"/>
              <a:gd name="connsiteX46" fmla="*/ 4023418 w 4336361"/>
              <a:gd name="connsiteY46" fmla="*/ 1736154 h 4298963"/>
              <a:gd name="connsiteX47" fmla="*/ 3991668 w 4336361"/>
              <a:gd name="connsiteY47" fmla="*/ 1666304 h 4298963"/>
              <a:gd name="connsiteX48" fmla="*/ 3788468 w 4336361"/>
              <a:gd name="connsiteY48" fmla="*/ 1701229 h 4298963"/>
              <a:gd name="connsiteX49" fmla="*/ 3470968 w 4336361"/>
              <a:gd name="connsiteY49" fmla="*/ 1764729 h 4298963"/>
              <a:gd name="connsiteX50" fmla="*/ 3216968 w 4336361"/>
              <a:gd name="connsiteY50" fmla="*/ 1783779 h 4298963"/>
              <a:gd name="connsiteX51" fmla="*/ 2474018 w 4336361"/>
              <a:gd name="connsiteY51" fmla="*/ 1812354 h 4298963"/>
              <a:gd name="connsiteX52" fmla="*/ 2458143 w 4336361"/>
              <a:gd name="connsiteY52" fmla="*/ 1590104 h 4298963"/>
              <a:gd name="connsiteX53" fmla="*/ 2464493 w 4336361"/>
              <a:gd name="connsiteY53" fmla="*/ 1329754 h 4298963"/>
              <a:gd name="connsiteX54" fmla="*/ 2480368 w 4336361"/>
              <a:gd name="connsiteY54" fmla="*/ 1126554 h 4298963"/>
              <a:gd name="connsiteX55" fmla="*/ 2623243 w 4336361"/>
              <a:gd name="connsiteY55" fmla="*/ 1063054 h 4298963"/>
              <a:gd name="connsiteX56" fmla="*/ 2781993 w 4336361"/>
              <a:gd name="connsiteY56" fmla="*/ 970979 h 4298963"/>
              <a:gd name="connsiteX57" fmla="*/ 2702618 w 4336361"/>
              <a:gd name="connsiteY57" fmla="*/ 551879 h 4298963"/>
              <a:gd name="connsiteX0" fmla="*/ 2702618 w 4336361"/>
              <a:gd name="connsiteY0" fmla="*/ 554615 h 4301699"/>
              <a:gd name="connsiteX1" fmla="*/ 2616893 w 4336361"/>
              <a:gd name="connsiteY1" fmla="*/ 113291 h 4301699"/>
              <a:gd name="connsiteX2" fmla="*/ 2607369 w 4336361"/>
              <a:gd name="connsiteY2" fmla="*/ 14866 h 4301699"/>
              <a:gd name="connsiteX3" fmla="*/ 2502593 w 4336361"/>
              <a:gd name="connsiteY3" fmla="*/ 24390 h 4301699"/>
              <a:gd name="connsiteX4" fmla="*/ 1908868 w 4336361"/>
              <a:gd name="connsiteY4" fmla="*/ 151390 h 4301699"/>
              <a:gd name="connsiteX5" fmla="*/ 1521518 w 4336361"/>
              <a:gd name="connsiteY5" fmla="*/ 326015 h 4301699"/>
              <a:gd name="connsiteX6" fmla="*/ 1229418 w 4336361"/>
              <a:gd name="connsiteY6" fmla="*/ 468890 h 4301699"/>
              <a:gd name="connsiteX7" fmla="*/ 854768 w 4336361"/>
              <a:gd name="connsiteY7" fmla="*/ 624465 h 4301699"/>
              <a:gd name="connsiteX8" fmla="*/ 556319 w 4336361"/>
              <a:gd name="connsiteY8" fmla="*/ 738766 h 4301699"/>
              <a:gd name="connsiteX9" fmla="*/ 534094 w 4336361"/>
              <a:gd name="connsiteY9" fmla="*/ 751466 h 4301699"/>
              <a:gd name="connsiteX10" fmla="*/ 432493 w 4336361"/>
              <a:gd name="connsiteY10" fmla="*/ 805440 h 4301699"/>
              <a:gd name="connsiteX11" fmla="*/ 499168 w 4336361"/>
              <a:gd name="connsiteY11" fmla="*/ 907040 h 4301699"/>
              <a:gd name="connsiteX12" fmla="*/ 794443 w 4336361"/>
              <a:gd name="connsiteY12" fmla="*/ 1338840 h 4301699"/>
              <a:gd name="connsiteX13" fmla="*/ 857943 w 4336361"/>
              <a:gd name="connsiteY13" fmla="*/ 1583315 h 4301699"/>
              <a:gd name="connsiteX14" fmla="*/ 969068 w 4336361"/>
              <a:gd name="connsiteY14" fmla="*/ 1767465 h 4301699"/>
              <a:gd name="connsiteX15" fmla="*/ 1108769 w 4336361"/>
              <a:gd name="connsiteY15" fmla="*/ 1907166 h 4301699"/>
              <a:gd name="connsiteX16" fmla="*/ 1150043 w 4336361"/>
              <a:gd name="connsiteY16" fmla="*/ 1983365 h 4301699"/>
              <a:gd name="connsiteX17" fmla="*/ 1080193 w 4336361"/>
              <a:gd name="connsiteY17" fmla="*/ 2037340 h 4301699"/>
              <a:gd name="connsiteX18" fmla="*/ 896043 w 4336361"/>
              <a:gd name="connsiteY18" fmla="*/ 2110365 h 4301699"/>
              <a:gd name="connsiteX19" fmla="*/ 686493 w 4336361"/>
              <a:gd name="connsiteY19" fmla="*/ 2231015 h 4301699"/>
              <a:gd name="connsiteX20" fmla="*/ 559493 w 4336361"/>
              <a:gd name="connsiteY20" fmla="*/ 2338965 h 4301699"/>
              <a:gd name="connsiteX21" fmla="*/ 480118 w 4336361"/>
              <a:gd name="connsiteY21" fmla="*/ 2392940 h 4301699"/>
              <a:gd name="connsiteX22" fmla="*/ 111818 w 4336361"/>
              <a:gd name="connsiteY22" fmla="*/ 2431040 h 4301699"/>
              <a:gd name="connsiteX23" fmla="*/ 35618 w 4336361"/>
              <a:gd name="connsiteY23" fmla="*/ 2437390 h 4301699"/>
              <a:gd name="connsiteX24" fmla="*/ 22918 w 4336361"/>
              <a:gd name="connsiteY24" fmla="*/ 2504065 h 4301699"/>
              <a:gd name="connsiteX25" fmla="*/ 693 w 4336361"/>
              <a:gd name="connsiteY25" fmla="*/ 2650115 h 4301699"/>
              <a:gd name="connsiteX26" fmla="*/ 51493 w 4336361"/>
              <a:gd name="connsiteY26" fmla="*/ 2869190 h 4301699"/>
              <a:gd name="connsiteX27" fmla="*/ 613468 w 4336361"/>
              <a:gd name="connsiteY27" fmla="*/ 3761365 h 4301699"/>
              <a:gd name="connsiteX28" fmla="*/ 946843 w 4336361"/>
              <a:gd name="connsiteY28" fmla="*/ 4256665 h 4301699"/>
              <a:gd name="connsiteX29" fmla="*/ 994468 w 4336361"/>
              <a:gd name="connsiteY29" fmla="*/ 4285240 h 4301699"/>
              <a:gd name="connsiteX30" fmla="*/ 1311968 w 4336361"/>
              <a:gd name="connsiteY30" fmla="*/ 3904240 h 4301699"/>
              <a:gd name="connsiteX31" fmla="*/ 1753293 w 4336361"/>
              <a:gd name="connsiteY31" fmla="*/ 3481965 h 4301699"/>
              <a:gd name="connsiteX32" fmla="*/ 1873943 w 4336361"/>
              <a:gd name="connsiteY32" fmla="*/ 3361315 h 4301699"/>
              <a:gd name="connsiteX33" fmla="*/ 2137468 w 4336361"/>
              <a:gd name="connsiteY33" fmla="*/ 3142240 h 4301699"/>
              <a:gd name="connsiteX34" fmla="*/ 2289868 w 4336361"/>
              <a:gd name="connsiteY34" fmla="*/ 3027940 h 4301699"/>
              <a:gd name="connsiteX35" fmla="*/ 2537518 w 4336361"/>
              <a:gd name="connsiteY35" fmla="*/ 2885065 h 4301699"/>
              <a:gd name="connsiteX36" fmla="*/ 2870893 w 4336361"/>
              <a:gd name="connsiteY36" fmla="*/ 2723140 h 4301699"/>
              <a:gd name="connsiteX37" fmla="*/ 3064568 w 4336361"/>
              <a:gd name="connsiteY37" fmla="*/ 2669165 h 4301699"/>
              <a:gd name="connsiteX38" fmla="*/ 3566218 w 4336361"/>
              <a:gd name="connsiteY38" fmla="*/ 2694565 h 4301699"/>
              <a:gd name="connsiteX39" fmla="*/ 3858318 w 4336361"/>
              <a:gd name="connsiteY39" fmla="*/ 2716790 h 4301699"/>
              <a:gd name="connsiteX40" fmla="*/ 4169468 w 4336361"/>
              <a:gd name="connsiteY40" fmla="*/ 2723140 h 4301699"/>
              <a:gd name="connsiteX41" fmla="*/ 4318693 w 4336361"/>
              <a:gd name="connsiteY41" fmla="*/ 2716790 h 4301699"/>
              <a:gd name="connsiteX42" fmla="*/ 4331393 w 4336361"/>
              <a:gd name="connsiteY42" fmla="*/ 2681865 h 4301699"/>
              <a:gd name="connsiteX43" fmla="*/ 4299643 w 4336361"/>
              <a:gd name="connsiteY43" fmla="*/ 2561215 h 4301699"/>
              <a:gd name="connsiteX44" fmla="*/ 4248843 w 4336361"/>
              <a:gd name="connsiteY44" fmla="*/ 2465965 h 4301699"/>
              <a:gd name="connsiteX45" fmla="*/ 4128193 w 4336361"/>
              <a:gd name="connsiteY45" fmla="*/ 2142115 h 4301699"/>
              <a:gd name="connsiteX46" fmla="*/ 4023418 w 4336361"/>
              <a:gd name="connsiteY46" fmla="*/ 1738890 h 4301699"/>
              <a:gd name="connsiteX47" fmla="*/ 3991668 w 4336361"/>
              <a:gd name="connsiteY47" fmla="*/ 1669040 h 4301699"/>
              <a:gd name="connsiteX48" fmla="*/ 3788468 w 4336361"/>
              <a:gd name="connsiteY48" fmla="*/ 1703965 h 4301699"/>
              <a:gd name="connsiteX49" fmla="*/ 3470968 w 4336361"/>
              <a:gd name="connsiteY49" fmla="*/ 1767465 h 4301699"/>
              <a:gd name="connsiteX50" fmla="*/ 3216968 w 4336361"/>
              <a:gd name="connsiteY50" fmla="*/ 1786515 h 4301699"/>
              <a:gd name="connsiteX51" fmla="*/ 2474018 w 4336361"/>
              <a:gd name="connsiteY51" fmla="*/ 1815090 h 4301699"/>
              <a:gd name="connsiteX52" fmla="*/ 2458143 w 4336361"/>
              <a:gd name="connsiteY52" fmla="*/ 1592840 h 4301699"/>
              <a:gd name="connsiteX53" fmla="*/ 2464493 w 4336361"/>
              <a:gd name="connsiteY53" fmla="*/ 1332490 h 4301699"/>
              <a:gd name="connsiteX54" fmla="*/ 2480368 w 4336361"/>
              <a:gd name="connsiteY54" fmla="*/ 1129290 h 4301699"/>
              <a:gd name="connsiteX55" fmla="*/ 2623243 w 4336361"/>
              <a:gd name="connsiteY55" fmla="*/ 1065790 h 4301699"/>
              <a:gd name="connsiteX56" fmla="*/ 2781993 w 4336361"/>
              <a:gd name="connsiteY56" fmla="*/ 973715 h 4301699"/>
              <a:gd name="connsiteX57" fmla="*/ 2702618 w 4336361"/>
              <a:gd name="connsiteY57" fmla="*/ 554615 h 4301699"/>
              <a:gd name="connsiteX0" fmla="*/ 2702618 w 4336361"/>
              <a:gd name="connsiteY0" fmla="*/ 553759 h 4300843"/>
              <a:gd name="connsiteX1" fmla="*/ 2616893 w 4336361"/>
              <a:gd name="connsiteY1" fmla="*/ 112435 h 4300843"/>
              <a:gd name="connsiteX2" fmla="*/ 2607369 w 4336361"/>
              <a:gd name="connsiteY2" fmla="*/ 14010 h 4300843"/>
              <a:gd name="connsiteX3" fmla="*/ 2502593 w 4336361"/>
              <a:gd name="connsiteY3" fmla="*/ 23534 h 4300843"/>
              <a:gd name="connsiteX4" fmla="*/ 1908868 w 4336361"/>
              <a:gd name="connsiteY4" fmla="*/ 150534 h 4300843"/>
              <a:gd name="connsiteX5" fmla="*/ 1521518 w 4336361"/>
              <a:gd name="connsiteY5" fmla="*/ 325159 h 4300843"/>
              <a:gd name="connsiteX6" fmla="*/ 1229418 w 4336361"/>
              <a:gd name="connsiteY6" fmla="*/ 468034 h 4300843"/>
              <a:gd name="connsiteX7" fmla="*/ 854768 w 4336361"/>
              <a:gd name="connsiteY7" fmla="*/ 623609 h 4300843"/>
              <a:gd name="connsiteX8" fmla="*/ 556319 w 4336361"/>
              <a:gd name="connsiteY8" fmla="*/ 737910 h 4300843"/>
              <a:gd name="connsiteX9" fmla="*/ 534094 w 4336361"/>
              <a:gd name="connsiteY9" fmla="*/ 750610 h 4300843"/>
              <a:gd name="connsiteX10" fmla="*/ 432493 w 4336361"/>
              <a:gd name="connsiteY10" fmla="*/ 804584 h 4300843"/>
              <a:gd name="connsiteX11" fmla="*/ 499168 w 4336361"/>
              <a:gd name="connsiteY11" fmla="*/ 906184 h 4300843"/>
              <a:gd name="connsiteX12" fmla="*/ 794443 w 4336361"/>
              <a:gd name="connsiteY12" fmla="*/ 1337984 h 4300843"/>
              <a:gd name="connsiteX13" fmla="*/ 857943 w 4336361"/>
              <a:gd name="connsiteY13" fmla="*/ 1582459 h 4300843"/>
              <a:gd name="connsiteX14" fmla="*/ 969068 w 4336361"/>
              <a:gd name="connsiteY14" fmla="*/ 1766609 h 4300843"/>
              <a:gd name="connsiteX15" fmla="*/ 1108769 w 4336361"/>
              <a:gd name="connsiteY15" fmla="*/ 1906310 h 4300843"/>
              <a:gd name="connsiteX16" fmla="*/ 1150043 w 4336361"/>
              <a:gd name="connsiteY16" fmla="*/ 1982509 h 4300843"/>
              <a:gd name="connsiteX17" fmla="*/ 1080193 w 4336361"/>
              <a:gd name="connsiteY17" fmla="*/ 2036484 h 4300843"/>
              <a:gd name="connsiteX18" fmla="*/ 896043 w 4336361"/>
              <a:gd name="connsiteY18" fmla="*/ 2109509 h 4300843"/>
              <a:gd name="connsiteX19" fmla="*/ 686493 w 4336361"/>
              <a:gd name="connsiteY19" fmla="*/ 2230159 h 4300843"/>
              <a:gd name="connsiteX20" fmla="*/ 559493 w 4336361"/>
              <a:gd name="connsiteY20" fmla="*/ 2338109 h 4300843"/>
              <a:gd name="connsiteX21" fmla="*/ 480118 w 4336361"/>
              <a:gd name="connsiteY21" fmla="*/ 2392084 h 4300843"/>
              <a:gd name="connsiteX22" fmla="*/ 111818 w 4336361"/>
              <a:gd name="connsiteY22" fmla="*/ 2430184 h 4300843"/>
              <a:gd name="connsiteX23" fmla="*/ 35618 w 4336361"/>
              <a:gd name="connsiteY23" fmla="*/ 2436534 h 4300843"/>
              <a:gd name="connsiteX24" fmla="*/ 22918 w 4336361"/>
              <a:gd name="connsiteY24" fmla="*/ 2503209 h 4300843"/>
              <a:gd name="connsiteX25" fmla="*/ 693 w 4336361"/>
              <a:gd name="connsiteY25" fmla="*/ 2649259 h 4300843"/>
              <a:gd name="connsiteX26" fmla="*/ 51493 w 4336361"/>
              <a:gd name="connsiteY26" fmla="*/ 2868334 h 4300843"/>
              <a:gd name="connsiteX27" fmla="*/ 613468 w 4336361"/>
              <a:gd name="connsiteY27" fmla="*/ 3760509 h 4300843"/>
              <a:gd name="connsiteX28" fmla="*/ 946843 w 4336361"/>
              <a:gd name="connsiteY28" fmla="*/ 4255809 h 4300843"/>
              <a:gd name="connsiteX29" fmla="*/ 994468 w 4336361"/>
              <a:gd name="connsiteY29" fmla="*/ 4284384 h 4300843"/>
              <a:gd name="connsiteX30" fmla="*/ 1311968 w 4336361"/>
              <a:gd name="connsiteY30" fmla="*/ 3903384 h 4300843"/>
              <a:gd name="connsiteX31" fmla="*/ 1753293 w 4336361"/>
              <a:gd name="connsiteY31" fmla="*/ 3481109 h 4300843"/>
              <a:gd name="connsiteX32" fmla="*/ 1873943 w 4336361"/>
              <a:gd name="connsiteY32" fmla="*/ 3360459 h 4300843"/>
              <a:gd name="connsiteX33" fmla="*/ 2137468 w 4336361"/>
              <a:gd name="connsiteY33" fmla="*/ 3141384 h 4300843"/>
              <a:gd name="connsiteX34" fmla="*/ 2289868 w 4336361"/>
              <a:gd name="connsiteY34" fmla="*/ 3027084 h 4300843"/>
              <a:gd name="connsiteX35" fmla="*/ 2537518 w 4336361"/>
              <a:gd name="connsiteY35" fmla="*/ 2884209 h 4300843"/>
              <a:gd name="connsiteX36" fmla="*/ 2870893 w 4336361"/>
              <a:gd name="connsiteY36" fmla="*/ 2722284 h 4300843"/>
              <a:gd name="connsiteX37" fmla="*/ 3064568 w 4336361"/>
              <a:gd name="connsiteY37" fmla="*/ 2668309 h 4300843"/>
              <a:gd name="connsiteX38" fmla="*/ 3566218 w 4336361"/>
              <a:gd name="connsiteY38" fmla="*/ 2693709 h 4300843"/>
              <a:gd name="connsiteX39" fmla="*/ 3858318 w 4336361"/>
              <a:gd name="connsiteY39" fmla="*/ 2715934 h 4300843"/>
              <a:gd name="connsiteX40" fmla="*/ 4169468 w 4336361"/>
              <a:gd name="connsiteY40" fmla="*/ 2722284 h 4300843"/>
              <a:gd name="connsiteX41" fmla="*/ 4318693 w 4336361"/>
              <a:gd name="connsiteY41" fmla="*/ 2715934 h 4300843"/>
              <a:gd name="connsiteX42" fmla="*/ 4331393 w 4336361"/>
              <a:gd name="connsiteY42" fmla="*/ 2681009 h 4300843"/>
              <a:gd name="connsiteX43" fmla="*/ 4299643 w 4336361"/>
              <a:gd name="connsiteY43" fmla="*/ 2560359 h 4300843"/>
              <a:gd name="connsiteX44" fmla="*/ 4248843 w 4336361"/>
              <a:gd name="connsiteY44" fmla="*/ 2465109 h 4300843"/>
              <a:gd name="connsiteX45" fmla="*/ 4128193 w 4336361"/>
              <a:gd name="connsiteY45" fmla="*/ 2141259 h 4300843"/>
              <a:gd name="connsiteX46" fmla="*/ 4023418 w 4336361"/>
              <a:gd name="connsiteY46" fmla="*/ 1738034 h 4300843"/>
              <a:gd name="connsiteX47" fmla="*/ 3991668 w 4336361"/>
              <a:gd name="connsiteY47" fmla="*/ 1668184 h 4300843"/>
              <a:gd name="connsiteX48" fmla="*/ 3788468 w 4336361"/>
              <a:gd name="connsiteY48" fmla="*/ 1703109 h 4300843"/>
              <a:gd name="connsiteX49" fmla="*/ 3470968 w 4336361"/>
              <a:gd name="connsiteY49" fmla="*/ 1766609 h 4300843"/>
              <a:gd name="connsiteX50" fmla="*/ 3216968 w 4336361"/>
              <a:gd name="connsiteY50" fmla="*/ 1785659 h 4300843"/>
              <a:gd name="connsiteX51" fmla="*/ 2474018 w 4336361"/>
              <a:gd name="connsiteY51" fmla="*/ 1814234 h 4300843"/>
              <a:gd name="connsiteX52" fmla="*/ 2458143 w 4336361"/>
              <a:gd name="connsiteY52" fmla="*/ 1591984 h 4300843"/>
              <a:gd name="connsiteX53" fmla="*/ 2464493 w 4336361"/>
              <a:gd name="connsiteY53" fmla="*/ 1331634 h 4300843"/>
              <a:gd name="connsiteX54" fmla="*/ 2480368 w 4336361"/>
              <a:gd name="connsiteY54" fmla="*/ 1128434 h 4300843"/>
              <a:gd name="connsiteX55" fmla="*/ 2623243 w 4336361"/>
              <a:gd name="connsiteY55" fmla="*/ 1064934 h 4300843"/>
              <a:gd name="connsiteX56" fmla="*/ 2781993 w 4336361"/>
              <a:gd name="connsiteY56" fmla="*/ 972859 h 4300843"/>
              <a:gd name="connsiteX57" fmla="*/ 2702618 w 4336361"/>
              <a:gd name="connsiteY57" fmla="*/ 553759 h 4300843"/>
              <a:gd name="connsiteX0" fmla="*/ 2702618 w 4336361"/>
              <a:gd name="connsiteY0" fmla="*/ 553759 h 4300843"/>
              <a:gd name="connsiteX1" fmla="*/ 2632768 w 4336361"/>
              <a:gd name="connsiteY1" fmla="*/ 128310 h 4300843"/>
              <a:gd name="connsiteX2" fmla="*/ 2607369 w 4336361"/>
              <a:gd name="connsiteY2" fmla="*/ 14010 h 4300843"/>
              <a:gd name="connsiteX3" fmla="*/ 2502593 w 4336361"/>
              <a:gd name="connsiteY3" fmla="*/ 23534 h 4300843"/>
              <a:gd name="connsiteX4" fmla="*/ 1908868 w 4336361"/>
              <a:gd name="connsiteY4" fmla="*/ 150534 h 4300843"/>
              <a:gd name="connsiteX5" fmla="*/ 1521518 w 4336361"/>
              <a:gd name="connsiteY5" fmla="*/ 325159 h 4300843"/>
              <a:gd name="connsiteX6" fmla="*/ 1229418 w 4336361"/>
              <a:gd name="connsiteY6" fmla="*/ 468034 h 4300843"/>
              <a:gd name="connsiteX7" fmla="*/ 854768 w 4336361"/>
              <a:gd name="connsiteY7" fmla="*/ 623609 h 4300843"/>
              <a:gd name="connsiteX8" fmla="*/ 556319 w 4336361"/>
              <a:gd name="connsiteY8" fmla="*/ 737910 h 4300843"/>
              <a:gd name="connsiteX9" fmla="*/ 534094 w 4336361"/>
              <a:gd name="connsiteY9" fmla="*/ 750610 h 4300843"/>
              <a:gd name="connsiteX10" fmla="*/ 432493 w 4336361"/>
              <a:gd name="connsiteY10" fmla="*/ 804584 h 4300843"/>
              <a:gd name="connsiteX11" fmla="*/ 499168 w 4336361"/>
              <a:gd name="connsiteY11" fmla="*/ 906184 h 4300843"/>
              <a:gd name="connsiteX12" fmla="*/ 794443 w 4336361"/>
              <a:gd name="connsiteY12" fmla="*/ 1337984 h 4300843"/>
              <a:gd name="connsiteX13" fmla="*/ 857943 w 4336361"/>
              <a:gd name="connsiteY13" fmla="*/ 1582459 h 4300843"/>
              <a:gd name="connsiteX14" fmla="*/ 969068 w 4336361"/>
              <a:gd name="connsiteY14" fmla="*/ 1766609 h 4300843"/>
              <a:gd name="connsiteX15" fmla="*/ 1108769 w 4336361"/>
              <a:gd name="connsiteY15" fmla="*/ 1906310 h 4300843"/>
              <a:gd name="connsiteX16" fmla="*/ 1150043 w 4336361"/>
              <a:gd name="connsiteY16" fmla="*/ 1982509 h 4300843"/>
              <a:gd name="connsiteX17" fmla="*/ 1080193 w 4336361"/>
              <a:gd name="connsiteY17" fmla="*/ 2036484 h 4300843"/>
              <a:gd name="connsiteX18" fmla="*/ 896043 w 4336361"/>
              <a:gd name="connsiteY18" fmla="*/ 2109509 h 4300843"/>
              <a:gd name="connsiteX19" fmla="*/ 686493 w 4336361"/>
              <a:gd name="connsiteY19" fmla="*/ 2230159 h 4300843"/>
              <a:gd name="connsiteX20" fmla="*/ 559493 w 4336361"/>
              <a:gd name="connsiteY20" fmla="*/ 2338109 h 4300843"/>
              <a:gd name="connsiteX21" fmla="*/ 480118 w 4336361"/>
              <a:gd name="connsiteY21" fmla="*/ 2392084 h 4300843"/>
              <a:gd name="connsiteX22" fmla="*/ 111818 w 4336361"/>
              <a:gd name="connsiteY22" fmla="*/ 2430184 h 4300843"/>
              <a:gd name="connsiteX23" fmla="*/ 35618 w 4336361"/>
              <a:gd name="connsiteY23" fmla="*/ 2436534 h 4300843"/>
              <a:gd name="connsiteX24" fmla="*/ 22918 w 4336361"/>
              <a:gd name="connsiteY24" fmla="*/ 2503209 h 4300843"/>
              <a:gd name="connsiteX25" fmla="*/ 693 w 4336361"/>
              <a:gd name="connsiteY25" fmla="*/ 2649259 h 4300843"/>
              <a:gd name="connsiteX26" fmla="*/ 51493 w 4336361"/>
              <a:gd name="connsiteY26" fmla="*/ 2868334 h 4300843"/>
              <a:gd name="connsiteX27" fmla="*/ 613468 w 4336361"/>
              <a:gd name="connsiteY27" fmla="*/ 3760509 h 4300843"/>
              <a:gd name="connsiteX28" fmla="*/ 946843 w 4336361"/>
              <a:gd name="connsiteY28" fmla="*/ 4255809 h 4300843"/>
              <a:gd name="connsiteX29" fmla="*/ 994468 w 4336361"/>
              <a:gd name="connsiteY29" fmla="*/ 4284384 h 4300843"/>
              <a:gd name="connsiteX30" fmla="*/ 1311968 w 4336361"/>
              <a:gd name="connsiteY30" fmla="*/ 3903384 h 4300843"/>
              <a:gd name="connsiteX31" fmla="*/ 1753293 w 4336361"/>
              <a:gd name="connsiteY31" fmla="*/ 3481109 h 4300843"/>
              <a:gd name="connsiteX32" fmla="*/ 1873943 w 4336361"/>
              <a:gd name="connsiteY32" fmla="*/ 3360459 h 4300843"/>
              <a:gd name="connsiteX33" fmla="*/ 2137468 w 4336361"/>
              <a:gd name="connsiteY33" fmla="*/ 3141384 h 4300843"/>
              <a:gd name="connsiteX34" fmla="*/ 2289868 w 4336361"/>
              <a:gd name="connsiteY34" fmla="*/ 3027084 h 4300843"/>
              <a:gd name="connsiteX35" fmla="*/ 2537518 w 4336361"/>
              <a:gd name="connsiteY35" fmla="*/ 2884209 h 4300843"/>
              <a:gd name="connsiteX36" fmla="*/ 2870893 w 4336361"/>
              <a:gd name="connsiteY36" fmla="*/ 2722284 h 4300843"/>
              <a:gd name="connsiteX37" fmla="*/ 3064568 w 4336361"/>
              <a:gd name="connsiteY37" fmla="*/ 2668309 h 4300843"/>
              <a:gd name="connsiteX38" fmla="*/ 3566218 w 4336361"/>
              <a:gd name="connsiteY38" fmla="*/ 2693709 h 4300843"/>
              <a:gd name="connsiteX39" fmla="*/ 3858318 w 4336361"/>
              <a:gd name="connsiteY39" fmla="*/ 2715934 h 4300843"/>
              <a:gd name="connsiteX40" fmla="*/ 4169468 w 4336361"/>
              <a:gd name="connsiteY40" fmla="*/ 2722284 h 4300843"/>
              <a:gd name="connsiteX41" fmla="*/ 4318693 w 4336361"/>
              <a:gd name="connsiteY41" fmla="*/ 2715934 h 4300843"/>
              <a:gd name="connsiteX42" fmla="*/ 4331393 w 4336361"/>
              <a:gd name="connsiteY42" fmla="*/ 2681009 h 4300843"/>
              <a:gd name="connsiteX43" fmla="*/ 4299643 w 4336361"/>
              <a:gd name="connsiteY43" fmla="*/ 2560359 h 4300843"/>
              <a:gd name="connsiteX44" fmla="*/ 4248843 w 4336361"/>
              <a:gd name="connsiteY44" fmla="*/ 2465109 h 4300843"/>
              <a:gd name="connsiteX45" fmla="*/ 4128193 w 4336361"/>
              <a:gd name="connsiteY45" fmla="*/ 2141259 h 4300843"/>
              <a:gd name="connsiteX46" fmla="*/ 4023418 w 4336361"/>
              <a:gd name="connsiteY46" fmla="*/ 1738034 h 4300843"/>
              <a:gd name="connsiteX47" fmla="*/ 3991668 w 4336361"/>
              <a:gd name="connsiteY47" fmla="*/ 1668184 h 4300843"/>
              <a:gd name="connsiteX48" fmla="*/ 3788468 w 4336361"/>
              <a:gd name="connsiteY48" fmla="*/ 1703109 h 4300843"/>
              <a:gd name="connsiteX49" fmla="*/ 3470968 w 4336361"/>
              <a:gd name="connsiteY49" fmla="*/ 1766609 h 4300843"/>
              <a:gd name="connsiteX50" fmla="*/ 3216968 w 4336361"/>
              <a:gd name="connsiteY50" fmla="*/ 1785659 h 4300843"/>
              <a:gd name="connsiteX51" fmla="*/ 2474018 w 4336361"/>
              <a:gd name="connsiteY51" fmla="*/ 1814234 h 4300843"/>
              <a:gd name="connsiteX52" fmla="*/ 2458143 w 4336361"/>
              <a:gd name="connsiteY52" fmla="*/ 1591984 h 4300843"/>
              <a:gd name="connsiteX53" fmla="*/ 2464493 w 4336361"/>
              <a:gd name="connsiteY53" fmla="*/ 1331634 h 4300843"/>
              <a:gd name="connsiteX54" fmla="*/ 2480368 w 4336361"/>
              <a:gd name="connsiteY54" fmla="*/ 1128434 h 4300843"/>
              <a:gd name="connsiteX55" fmla="*/ 2623243 w 4336361"/>
              <a:gd name="connsiteY55" fmla="*/ 1064934 h 4300843"/>
              <a:gd name="connsiteX56" fmla="*/ 2781993 w 4336361"/>
              <a:gd name="connsiteY56" fmla="*/ 972859 h 4300843"/>
              <a:gd name="connsiteX57" fmla="*/ 2702618 w 4336361"/>
              <a:gd name="connsiteY57" fmla="*/ 553759 h 4300843"/>
              <a:gd name="connsiteX0" fmla="*/ 2702618 w 4336361"/>
              <a:gd name="connsiteY0" fmla="*/ 553759 h 4300843"/>
              <a:gd name="connsiteX1" fmla="*/ 2632768 w 4336361"/>
              <a:gd name="connsiteY1" fmla="*/ 128310 h 4300843"/>
              <a:gd name="connsiteX2" fmla="*/ 2607369 w 4336361"/>
              <a:gd name="connsiteY2" fmla="*/ 14010 h 4300843"/>
              <a:gd name="connsiteX3" fmla="*/ 2502593 w 4336361"/>
              <a:gd name="connsiteY3" fmla="*/ 23534 h 4300843"/>
              <a:gd name="connsiteX4" fmla="*/ 1908868 w 4336361"/>
              <a:gd name="connsiteY4" fmla="*/ 150534 h 4300843"/>
              <a:gd name="connsiteX5" fmla="*/ 1521518 w 4336361"/>
              <a:gd name="connsiteY5" fmla="*/ 325159 h 4300843"/>
              <a:gd name="connsiteX6" fmla="*/ 1229418 w 4336361"/>
              <a:gd name="connsiteY6" fmla="*/ 468034 h 4300843"/>
              <a:gd name="connsiteX7" fmla="*/ 854768 w 4336361"/>
              <a:gd name="connsiteY7" fmla="*/ 623609 h 4300843"/>
              <a:gd name="connsiteX8" fmla="*/ 556319 w 4336361"/>
              <a:gd name="connsiteY8" fmla="*/ 737910 h 4300843"/>
              <a:gd name="connsiteX9" fmla="*/ 534094 w 4336361"/>
              <a:gd name="connsiteY9" fmla="*/ 750610 h 4300843"/>
              <a:gd name="connsiteX10" fmla="*/ 432493 w 4336361"/>
              <a:gd name="connsiteY10" fmla="*/ 804584 h 4300843"/>
              <a:gd name="connsiteX11" fmla="*/ 499168 w 4336361"/>
              <a:gd name="connsiteY11" fmla="*/ 906184 h 4300843"/>
              <a:gd name="connsiteX12" fmla="*/ 794443 w 4336361"/>
              <a:gd name="connsiteY12" fmla="*/ 1337984 h 4300843"/>
              <a:gd name="connsiteX13" fmla="*/ 857943 w 4336361"/>
              <a:gd name="connsiteY13" fmla="*/ 1582459 h 4300843"/>
              <a:gd name="connsiteX14" fmla="*/ 969068 w 4336361"/>
              <a:gd name="connsiteY14" fmla="*/ 1766609 h 4300843"/>
              <a:gd name="connsiteX15" fmla="*/ 1108769 w 4336361"/>
              <a:gd name="connsiteY15" fmla="*/ 1906310 h 4300843"/>
              <a:gd name="connsiteX16" fmla="*/ 1150043 w 4336361"/>
              <a:gd name="connsiteY16" fmla="*/ 1982509 h 4300843"/>
              <a:gd name="connsiteX17" fmla="*/ 1080193 w 4336361"/>
              <a:gd name="connsiteY17" fmla="*/ 2036484 h 4300843"/>
              <a:gd name="connsiteX18" fmla="*/ 896043 w 4336361"/>
              <a:gd name="connsiteY18" fmla="*/ 2109509 h 4300843"/>
              <a:gd name="connsiteX19" fmla="*/ 686493 w 4336361"/>
              <a:gd name="connsiteY19" fmla="*/ 2230159 h 4300843"/>
              <a:gd name="connsiteX20" fmla="*/ 559493 w 4336361"/>
              <a:gd name="connsiteY20" fmla="*/ 2338109 h 4300843"/>
              <a:gd name="connsiteX21" fmla="*/ 480118 w 4336361"/>
              <a:gd name="connsiteY21" fmla="*/ 2392084 h 4300843"/>
              <a:gd name="connsiteX22" fmla="*/ 111818 w 4336361"/>
              <a:gd name="connsiteY22" fmla="*/ 2430184 h 4300843"/>
              <a:gd name="connsiteX23" fmla="*/ 35618 w 4336361"/>
              <a:gd name="connsiteY23" fmla="*/ 2436534 h 4300843"/>
              <a:gd name="connsiteX24" fmla="*/ 22918 w 4336361"/>
              <a:gd name="connsiteY24" fmla="*/ 2503209 h 4300843"/>
              <a:gd name="connsiteX25" fmla="*/ 693 w 4336361"/>
              <a:gd name="connsiteY25" fmla="*/ 2649259 h 4300843"/>
              <a:gd name="connsiteX26" fmla="*/ 51493 w 4336361"/>
              <a:gd name="connsiteY26" fmla="*/ 2868334 h 4300843"/>
              <a:gd name="connsiteX27" fmla="*/ 613468 w 4336361"/>
              <a:gd name="connsiteY27" fmla="*/ 3760509 h 4300843"/>
              <a:gd name="connsiteX28" fmla="*/ 946843 w 4336361"/>
              <a:gd name="connsiteY28" fmla="*/ 4255809 h 4300843"/>
              <a:gd name="connsiteX29" fmla="*/ 994468 w 4336361"/>
              <a:gd name="connsiteY29" fmla="*/ 4284384 h 4300843"/>
              <a:gd name="connsiteX30" fmla="*/ 1311968 w 4336361"/>
              <a:gd name="connsiteY30" fmla="*/ 3903384 h 4300843"/>
              <a:gd name="connsiteX31" fmla="*/ 1753293 w 4336361"/>
              <a:gd name="connsiteY31" fmla="*/ 3481109 h 4300843"/>
              <a:gd name="connsiteX32" fmla="*/ 1873943 w 4336361"/>
              <a:gd name="connsiteY32" fmla="*/ 3360459 h 4300843"/>
              <a:gd name="connsiteX33" fmla="*/ 2137468 w 4336361"/>
              <a:gd name="connsiteY33" fmla="*/ 3141384 h 4300843"/>
              <a:gd name="connsiteX34" fmla="*/ 2289868 w 4336361"/>
              <a:gd name="connsiteY34" fmla="*/ 3027084 h 4300843"/>
              <a:gd name="connsiteX35" fmla="*/ 2537518 w 4336361"/>
              <a:gd name="connsiteY35" fmla="*/ 2884209 h 4300843"/>
              <a:gd name="connsiteX36" fmla="*/ 2870893 w 4336361"/>
              <a:gd name="connsiteY36" fmla="*/ 2722284 h 4300843"/>
              <a:gd name="connsiteX37" fmla="*/ 3064568 w 4336361"/>
              <a:gd name="connsiteY37" fmla="*/ 2668309 h 4300843"/>
              <a:gd name="connsiteX38" fmla="*/ 3566218 w 4336361"/>
              <a:gd name="connsiteY38" fmla="*/ 2693709 h 4300843"/>
              <a:gd name="connsiteX39" fmla="*/ 3858318 w 4336361"/>
              <a:gd name="connsiteY39" fmla="*/ 2715934 h 4300843"/>
              <a:gd name="connsiteX40" fmla="*/ 4169468 w 4336361"/>
              <a:gd name="connsiteY40" fmla="*/ 2722284 h 4300843"/>
              <a:gd name="connsiteX41" fmla="*/ 4318693 w 4336361"/>
              <a:gd name="connsiteY41" fmla="*/ 2715934 h 4300843"/>
              <a:gd name="connsiteX42" fmla="*/ 4331393 w 4336361"/>
              <a:gd name="connsiteY42" fmla="*/ 2681009 h 4300843"/>
              <a:gd name="connsiteX43" fmla="*/ 4299643 w 4336361"/>
              <a:gd name="connsiteY43" fmla="*/ 2560359 h 4300843"/>
              <a:gd name="connsiteX44" fmla="*/ 4248843 w 4336361"/>
              <a:gd name="connsiteY44" fmla="*/ 2465109 h 4300843"/>
              <a:gd name="connsiteX45" fmla="*/ 4128193 w 4336361"/>
              <a:gd name="connsiteY45" fmla="*/ 2141259 h 4300843"/>
              <a:gd name="connsiteX46" fmla="*/ 4023418 w 4336361"/>
              <a:gd name="connsiteY46" fmla="*/ 1738034 h 4300843"/>
              <a:gd name="connsiteX47" fmla="*/ 3991668 w 4336361"/>
              <a:gd name="connsiteY47" fmla="*/ 1668184 h 4300843"/>
              <a:gd name="connsiteX48" fmla="*/ 3788468 w 4336361"/>
              <a:gd name="connsiteY48" fmla="*/ 1703109 h 4300843"/>
              <a:gd name="connsiteX49" fmla="*/ 3470968 w 4336361"/>
              <a:gd name="connsiteY49" fmla="*/ 1766609 h 4300843"/>
              <a:gd name="connsiteX50" fmla="*/ 3216968 w 4336361"/>
              <a:gd name="connsiteY50" fmla="*/ 1785659 h 4300843"/>
              <a:gd name="connsiteX51" fmla="*/ 2474018 w 4336361"/>
              <a:gd name="connsiteY51" fmla="*/ 1814234 h 4300843"/>
              <a:gd name="connsiteX52" fmla="*/ 2458143 w 4336361"/>
              <a:gd name="connsiteY52" fmla="*/ 1591984 h 4300843"/>
              <a:gd name="connsiteX53" fmla="*/ 2464493 w 4336361"/>
              <a:gd name="connsiteY53" fmla="*/ 1331634 h 4300843"/>
              <a:gd name="connsiteX54" fmla="*/ 2480368 w 4336361"/>
              <a:gd name="connsiteY54" fmla="*/ 1128434 h 4300843"/>
              <a:gd name="connsiteX55" fmla="*/ 2623243 w 4336361"/>
              <a:gd name="connsiteY55" fmla="*/ 1064934 h 4300843"/>
              <a:gd name="connsiteX56" fmla="*/ 2781993 w 4336361"/>
              <a:gd name="connsiteY56" fmla="*/ 972859 h 4300843"/>
              <a:gd name="connsiteX57" fmla="*/ 2702618 w 4336361"/>
              <a:gd name="connsiteY57" fmla="*/ 553759 h 4300843"/>
              <a:gd name="connsiteX0" fmla="*/ 2702618 w 4336361"/>
              <a:gd name="connsiteY0" fmla="*/ 554615 h 4301699"/>
              <a:gd name="connsiteX1" fmla="*/ 2632768 w 4336361"/>
              <a:gd name="connsiteY1" fmla="*/ 129166 h 4301699"/>
              <a:gd name="connsiteX2" fmla="*/ 2594669 w 4336361"/>
              <a:gd name="connsiteY2" fmla="*/ 14866 h 4301699"/>
              <a:gd name="connsiteX3" fmla="*/ 2502593 w 4336361"/>
              <a:gd name="connsiteY3" fmla="*/ 24390 h 4301699"/>
              <a:gd name="connsiteX4" fmla="*/ 1908868 w 4336361"/>
              <a:gd name="connsiteY4" fmla="*/ 151390 h 4301699"/>
              <a:gd name="connsiteX5" fmla="*/ 1521518 w 4336361"/>
              <a:gd name="connsiteY5" fmla="*/ 326015 h 4301699"/>
              <a:gd name="connsiteX6" fmla="*/ 1229418 w 4336361"/>
              <a:gd name="connsiteY6" fmla="*/ 468890 h 4301699"/>
              <a:gd name="connsiteX7" fmla="*/ 854768 w 4336361"/>
              <a:gd name="connsiteY7" fmla="*/ 624465 h 4301699"/>
              <a:gd name="connsiteX8" fmla="*/ 556319 w 4336361"/>
              <a:gd name="connsiteY8" fmla="*/ 738766 h 4301699"/>
              <a:gd name="connsiteX9" fmla="*/ 534094 w 4336361"/>
              <a:gd name="connsiteY9" fmla="*/ 751466 h 4301699"/>
              <a:gd name="connsiteX10" fmla="*/ 432493 w 4336361"/>
              <a:gd name="connsiteY10" fmla="*/ 805440 h 4301699"/>
              <a:gd name="connsiteX11" fmla="*/ 499168 w 4336361"/>
              <a:gd name="connsiteY11" fmla="*/ 907040 h 4301699"/>
              <a:gd name="connsiteX12" fmla="*/ 794443 w 4336361"/>
              <a:gd name="connsiteY12" fmla="*/ 1338840 h 4301699"/>
              <a:gd name="connsiteX13" fmla="*/ 857943 w 4336361"/>
              <a:gd name="connsiteY13" fmla="*/ 1583315 h 4301699"/>
              <a:gd name="connsiteX14" fmla="*/ 969068 w 4336361"/>
              <a:gd name="connsiteY14" fmla="*/ 1767465 h 4301699"/>
              <a:gd name="connsiteX15" fmla="*/ 1108769 w 4336361"/>
              <a:gd name="connsiteY15" fmla="*/ 1907166 h 4301699"/>
              <a:gd name="connsiteX16" fmla="*/ 1150043 w 4336361"/>
              <a:gd name="connsiteY16" fmla="*/ 1983365 h 4301699"/>
              <a:gd name="connsiteX17" fmla="*/ 1080193 w 4336361"/>
              <a:gd name="connsiteY17" fmla="*/ 2037340 h 4301699"/>
              <a:gd name="connsiteX18" fmla="*/ 896043 w 4336361"/>
              <a:gd name="connsiteY18" fmla="*/ 2110365 h 4301699"/>
              <a:gd name="connsiteX19" fmla="*/ 686493 w 4336361"/>
              <a:gd name="connsiteY19" fmla="*/ 2231015 h 4301699"/>
              <a:gd name="connsiteX20" fmla="*/ 559493 w 4336361"/>
              <a:gd name="connsiteY20" fmla="*/ 2338965 h 4301699"/>
              <a:gd name="connsiteX21" fmla="*/ 480118 w 4336361"/>
              <a:gd name="connsiteY21" fmla="*/ 2392940 h 4301699"/>
              <a:gd name="connsiteX22" fmla="*/ 111818 w 4336361"/>
              <a:gd name="connsiteY22" fmla="*/ 2431040 h 4301699"/>
              <a:gd name="connsiteX23" fmla="*/ 35618 w 4336361"/>
              <a:gd name="connsiteY23" fmla="*/ 2437390 h 4301699"/>
              <a:gd name="connsiteX24" fmla="*/ 22918 w 4336361"/>
              <a:gd name="connsiteY24" fmla="*/ 2504065 h 4301699"/>
              <a:gd name="connsiteX25" fmla="*/ 693 w 4336361"/>
              <a:gd name="connsiteY25" fmla="*/ 2650115 h 4301699"/>
              <a:gd name="connsiteX26" fmla="*/ 51493 w 4336361"/>
              <a:gd name="connsiteY26" fmla="*/ 2869190 h 4301699"/>
              <a:gd name="connsiteX27" fmla="*/ 613468 w 4336361"/>
              <a:gd name="connsiteY27" fmla="*/ 3761365 h 4301699"/>
              <a:gd name="connsiteX28" fmla="*/ 946843 w 4336361"/>
              <a:gd name="connsiteY28" fmla="*/ 4256665 h 4301699"/>
              <a:gd name="connsiteX29" fmla="*/ 994468 w 4336361"/>
              <a:gd name="connsiteY29" fmla="*/ 4285240 h 4301699"/>
              <a:gd name="connsiteX30" fmla="*/ 1311968 w 4336361"/>
              <a:gd name="connsiteY30" fmla="*/ 3904240 h 4301699"/>
              <a:gd name="connsiteX31" fmla="*/ 1753293 w 4336361"/>
              <a:gd name="connsiteY31" fmla="*/ 3481965 h 4301699"/>
              <a:gd name="connsiteX32" fmla="*/ 1873943 w 4336361"/>
              <a:gd name="connsiteY32" fmla="*/ 3361315 h 4301699"/>
              <a:gd name="connsiteX33" fmla="*/ 2137468 w 4336361"/>
              <a:gd name="connsiteY33" fmla="*/ 3142240 h 4301699"/>
              <a:gd name="connsiteX34" fmla="*/ 2289868 w 4336361"/>
              <a:gd name="connsiteY34" fmla="*/ 3027940 h 4301699"/>
              <a:gd name="connsiteX35" fmla="*/ 2537518 w 4336361"/>
              <a:gd name="connsiteY35" fmla="*/ 2885065 h 4301699"/>
              <a:gd name="connsiteX36" fmla="*/ 2870893 w 4336361"/>
              <a:gd name="connsiteY36" fmla="*/ 2723140 h 4301699"/>
              <a:gd name="connsiteX37" fmla="*/ 3064568 w 4336361"/>
              <a:gd name="connsiteY37" fmla="*/ 2669165 h 4301699"/>
              <a:gd name="connsiteX38" fmla="*/ 3566218 w 4336361"/>
              <a:gd name="connsiteY38" fmla="*/ 2694565 h 4301699"/>
              <a:gd name="connsiteX39" fmla="*/ 3858318 w 4336361"/>
              <a:gd name="connsiteY39" fmla="*/ 2716790 h 4301699"/>
              <a:gd name="connsiteX40" fmla="*/ 4169468 w 4336361"/>
              <a:gd name="connsiteY40" fmla="*/ 2723140 h 4301699"/>
              <a:gd name="connsiteX41" fmla="*/ 4318693 w 4336361"/>
              <a:gd name="connsiteY41" fmla="*/ 2716790 h 4301699"/>
              <a:gd name="connsiteX42" fmla="*/ 4331393 w 4336361"/>
              <a:gd name="connsiteY42" fmla="*/ 2681865 h 4301699"/>
              <a:gd name="connsiteX43" fmla="*/ 4299643 w 4336361"/>
              <a:gd name="connsiteY43" fmla="*/ 2561215 h 4301699"/>
              <a:gd name="connsiteX44" fmla="*/ 4248843 w 4336361"/>
              <a:gd name="connsiteY44" fmla="*/ 2465965 h 4301699"/>
              <a:gd name="connsiteX45" fmla="*/ 4128193 w 4336361"/>
              <a:gd name="connsiteY45" fmla="*/ 2142115 h 4301699"/>
              <a:gd name="connsiteX46" fmla="*/ 4023418 w 4336361"/>
              <a:gd name="connsiteY46" fmla="*/ 1738890 h 4301699"/>
              <a:gd name="connsiteX47" fmla="*/ 3991668 w 4336361"/>
              <a:gd name="connsiteY47" fmla="*/ 1669040 h 4301699"/>
              <a:gd name="connsiteX48" fmla="*/ 3788468 w 4336361"/>
              <a:gd name="connsiteY48" fmla="*/ 1703965 h 4301699"/>
              <a:gd name="connsiteX49" fmla="*/ 3470968 w 4336361"/>
              <a:gd name="connsiteY49" fmla="*/ 1767465 h 4301699"/>
              <a:gd name="connsiteX50" fmla="*/ 3216968 w 4336361"/>
              <a:gd name="connsiteY50" fmla="*/ 1786515 h 4301699"/>
              <a:gd name="connsiteX51" fmla="*/ 2474018 w 4336361"/>
              <a:gd name="connsiteY51" fmla="*/ 1815090 h 4301699"/>
              <a:gd name="connsiteX52" fmla="*/ 2458143 w 4336361"/>
              <a:gd name="connsiteY52" fmla="*/ 1592840 h 4301699"/>
              <a:gd name="connsiteX53" fmla="*/ 2464493 w 4336361"/>
              <a:gd name="connsiteY53" fmla="*/ 1332490 h 4301699"/>
              <a:gd name="connsiteX54" fmla="*/ 2480368 w 4336361"/>
              <a:gd name="connsiteY54" fmla="*/ 1129290 h 4301699"/>
              <a:gd name="connsiteX55" fmla="*/ 2623243 w 4336361"/>
              <a:gd name="connsiteY55" fmla="*/ 1065790 h 4301699"/>
              <a:gd name="connsiteX56" fmla="*/ 2781993 w 4336361"/>
              <a:gd name="connsiteY56" fmla="*/ 973715 h 4301699"/>
              <a:gd name="connsiteX57" fmla="*/ 2702618 w 4336361"/>
              <a:gd name="connsiteY57" fmla="*/ 554615 h 4301699"/>
              <a:gd name="connsiteX0" fmla="*/ 2702618 w 4336361"/>
              <a:gd name="connsiteY0" fmla="*/ 554615 h 4301699"/>
              <a:gd name="connsiteX1" fmla="*/ 2623243 w 4336361"/>
              <a:gd name="connsiteY1" fmla="*/ 106941 h 4301699"/>
              <a:gd name="connsiteX2" fmla="*/ 2594669 w 4336361"/>
              <a:gd name="connsiteY2" fmla="*/ 14866 h 4301699"/>
              <a:gd name="connsiteX3" fmla="*/ 2502593 w 4336361"/>
              <a:gd name="connsiteY3" fmla="*/ 24390 h 4301699"/>
              <a:gd name="connsiteX4" fmla="*/ 1908868 w 4336361"/>
              <a:gd name="connsiteY4" fmla="*/ 151390 h 4301699"/>
              <a:gd name="connsiteX5" fmla="*/ 1521518 w 4336361"/>
              <a:gd name="connsiteY5" fmla="*/ 326015 h 4301699"/>
              <a:gd name="connsiteX6" fmla="*/ 1229418 w 4336361"/>
              <a:gd name="connsiteY6" fmla="*/ 468890 h 4301699"/>
              <a:gd name="connsiteX7" fmla="*/ 854768 w 4336361"/>
              <a:gd name="connsiteY7" fmla="*/ 624465 h 4301699"/>
              <a:gd name="connsiteX8" fmla="*/ 556319 w 4336361"/>
              <a:gd name="connsiteY8" fmla="*/ 738766 h 4301699"/>
              <a:gd name="connsiteX9" fmla="*/ 534094 w 4336361"/>
              <a:gd name="connsiteY9" fmla="*/ 751466 h 4301699"/>
              <a:gd name="connsiteX10" fmla="*/ 432493 w 4336361"/>
              <a:gd name="connsiteY10" fmla="*/ 805440 h 4301699"/>
              <a:gd name="connsiteX11" fmla="*/ 499168 w 4336361"/>
              <a:gd name="connsiteY11" fmla="*/ 907040 h 4301699"/>
              <a:gd name="connsiteX12" fmla="*/ 794443 w 4336361"/>
              <a:gd name="connsiteY12" fmla="*/ 1338840 h 4301699"/>
              <a:gd name="connsiteX13" fmla="*/ 857943 w 4336361"/>
              <a:gd name="connsiteY13" fmla="*/ 1583315 h 4301699"/>
              <a:gd name="connsiteX14" fmla="*/ 969068 w 4336361"/>
              <a:gd name="connsiteY14" fmla="*/ 1767465 h 4301699"/>
              <a:gd name="connsiteX15" fmla="*/ 1108769 w 4336361"/>
              <a:gd name="connsiteY15" fmla="*/ 1907166 h 4301699"/>
              <a:gd name="connsiteX16" fmla="*/ 1150043 w 4336361"/>
              <a:gd name="connsiteY16" fmla="*/ 1983365 h 4301699"/>
              <a:gd name="connsiteX17" fmla="*/ 1080193 w 4336361"/>
              <a:gd name="connsiteY17" fmla="*/ 2037340 h 4301699"/>
              <a:gd name="connsiteX18" fmla="*/ 896043 w 4336361"/>
              <a:gd name="connsiteY18" fmla="*/ 2110365 h 4301699"/>
              <a:gd name="connsiteX19" fmla="*/ 686493 w 4336361"/>
              <a:gd name="connsiteY19" fmla="*/ 2231015 h 4301699"/>
              <a:gd name="connsiteX20" fmla="*/ 559493 w 4336361"/>
              <a:gd name="connsiteY20" fmla="*/ 2338965 h 4301699"/>
              <a:gd name="connsiteX21" fmla="*/ 480118 w 4336361"/>
              <a:gd name="connsiteY21" fmla="*/ 2392940 h 4301699"/>
              <a:gd name="connsiteX22" fmla="*/ 111818 w 4336361"/>
              <a:gd name="connsiteY22" fmla="*/ 2431040 h 4301699"/>
              <a:gd name="connsiteX23" fmla="*/ 35618 w 4336361"/>
              <a:gd name="connsiteY23" fmla="*/ 2437390 h 4301699"/>
              <a:gd name="connsiteX24" fmla="*/ 22918 w 4336361"/>
              <a:gd name="connsiteY24" fmla="*/ 2504065 h 4301699"/>
              <a:gd name="connsiteX25" fmla="*/ 693 w 4336361"/>
              <a:gd name="connsiteY25" fmla="*/ 2650115 h 4301699"/>
              <a:gd name="connsiteX26" fmla="*/ 51493 w 4336361"/>
              <a:gd name="connsiteY26" fmla="*/ 2869190 h 4301699"/>
              <a:gd name="connsiteX27" fmla="*/ 613468 w 4336361"/>
              <a:gd name="connsiteY27" fmla="*/ 3761365 h 4301699"/>
              <a:gd name="connsiteX28" fmla="*/ 946843 w 4336361"/>
              <a:gd name="connsiteY28" fmla="*/ 4256665 h 4301699"/>
              <a:gd name="connsiteX29" fmla="*/ 994468 w 4336361"/>
              <a:gd name="connsiteY29" fmla="*/ 4285240 h 4301699"/>
              <a:gd name="connsiteX30" fmla="*/ 1311968 w 4336361"/>
              <a:gd name="connsiteY30" fmla="*/ 3904240 h 4301699"/>
              <a:gd name="connsiteX31" fmla="*/ 1753293 w 4336361"/>
              <a:gd name="connsiteY31" fmla="*/ 3481965 h 4301699"/>
              <a:gd name="connsiteX32" fmla="*/ 1873943 w 4336361"/>
              <a:gd name="connsiteY32" fmla="*/ 3361315 h 4301699"/>
              <a:gd name="connsiteX33" fmla="*/ 2137468 w 4336361"/>
              <a:gd name="connsiteY33" fmla="*/ 3142240 h 4301699"/>
              <a:gd name="connsiteX34" fmla="*/ 2289868 w 4336361"/>
              <a:gd name="connsiteY34" fmla="*/ 3027940 h 4301699"/>
              <a:gd name="connsiteX35" fmla="*/ 2537518 w 4336361"/>
              <a:gd name="connsiteY35" fmla="*/ 2885065 h 4301699"/>
              <a:gd name="connsiteX36" fmla="*/ 2870893 w 4336361"/>
              <a:gd name="connsiteY36" fmla="*/ 2723140 h 4301699"/>
              <a:gd name="connsiteX37" fmla="*/ 3064568 w 4336361"/>
              <a:gd name="connsiteY37" fmla="*/ 2669165 h 4301699"/>
              <a:gd name="connsiteX38" fmla="*/ 3566218 w 4336361"/>
              <a:gd name="connsiteY38" fmla="*/ 2694565 h 4301699"/>
              <a:gd name="connsiteX39" fmla="*/ 3858318 w 4336361"/>
              <a:gd name="connsiteY39" fmla="*/ 2716790 h 4301699"/>
              <a:gd name="connsiteX40" fmla="*/ 4169468 w 4336361"/>
              <a:gd name="connsiteY40" fmla="*/ 2723140 h 4301699"/>
              <a:gd name="connsiteX41" fmla="*/ 4318693 w 4336361"/>
              <a:gd name="connsiteY41" fmla="*/ 2716790 h 4301699"/>
              <a:gd name="connsiteX42" fmla="*/ 4331393 w 4336361"/>
              <a:gd name="connsiteY42" fmla="*/ 2681865 h 4301699"/>
              <a:gd name="connsiteX43" fmla="*/ 4299643 w 4336361"/>
              <a:gd name="connsiteY43" fmla="*/ 2561215 h 4301699"/>
              <a:gd name="connsiteX44" fmla="*/ 4248843 w 4336361"/>
              <a:gd name="connsiteY44" fmla="*/ 2465965 h 4301699"/>
              <a:gd name="connsiteX45" fmla="*/ 4128193 w 4336361"/>
              <a:gd name="connsiteY45" fmla="*/ 2142115 h 4301699"/>
              <a:gd name="connsiteX46" fmla="*/ 4023418 w 4336361"/>
              <a:gd name="connsiteY46" fmla="*/ 1738890 h 4301699"/>
              <a:gd name="connsiteX47" fmla="*/ 3991668 w 4336361"/>
              <a:gd name="connsiteY47" fmla="*/ 1669040 h 4301699"/>
              <a:gd name="connsiteX48" fmla="*/ 3788468 w 4336361"/>
              <a:gd name="connsiteY48" fmla="*/ 1703965 h 4301699"/>
              <a:gd name="connsiteX49" fmla="*/ 3470968 w 4336361"/>
              <a:gd name="connsiteY49" fmla="*/ 1767465 h 4301699"/>
              <a:gd name="connsiteX50" fmla="*/ 3216968 w 4336361"/>
              <a:gd name="connsiteY50" fmla="*/ 1786515 h 4301699"/>
              <a:gd name="connsiteX51" fmla="*/ 2474018 w 4336361"/>
              <a:gd name="connsiteY51" fmla="*/ 1815090 h 4301699"/>
              <a:gd name="connsiteX52" fmla="*/ 2458143 w 4336361"/>
              <a:gd name="connsiteY52" fmla="*/ 1592840 h 4301699"/>
              <a:gd name="connsiteX53" fmla="*/ 2464493 w 4336361"/>
              <a:gd name="connsiteY53" fmla="*/ 1332490 h 4301699"/>
              <a:gd name="connsiteX54" fmla="*/ 2480368 w 4336361"/>
              <a:gd name="connsiteY54" fmla="*/ 1129290 h 4301699"/>
              <a:gd name="connsiteX55" fmla="*/ 2623243 w 4336361"/>
              <a:gd name="connsiteY55" fmla="*/ 1065790 h 4301699"/>
              <a:gd name="connsiteX56" fmla="*/ 2781993 w 4336361"/>
              <a:gd name="connsiteY56" fmla="*/ 973715 h 4301699"/>
              <a:gd name="connsiteX57" fmla="*/ 2702618 w 4336361"/>
              <a:gd name="connsiteY57" fmla="*/ 554615 h 4301699"/>
              <a:gd name="connsiteX0" fmla="*/ 2702618 w 4336361"/>
              <a:gd name="connsiteY0" fmla="*/ 555529 h 4302613"/>
              <a:gd name="connsiteX1" fmla="*/ 2623243 w 4336361"/>
              <a:gd name="connsiteY1" fmla="*/ 107855 h 4302613"/>
              <a:gd name="connsiteX2" fmla="*/ 2594669 w 4336361"/>
              <a:gd name="connsiteY2" fmla="*/ 15780 h 4302613"/>
              <a:gd name="connsiteX3" fmla="*/ 2502593 w 4336361"/>
              <a:gd name="connsiteY3" fmla="*/ 25304 h 4302613"/>
              <a:gd name="connsiteX4" fmla="*/ 1908868 w 4336361"/>
              <a:gd name="connsiteY4" fmla="*/ 152304 h 4302613"/>
              <a:gd name="connsiteX5" fmla="*/ 1521518 w 4336361"/>
              <a:gd name="connsiteY5" fmla="*/ 326929 h 4302613"/>
              <a:gd name="connsiteX6" fmla="*/ 1229418 w 4336361"/>
              <a:gd name="connsiteY6" fmla="*/ 469804 h 4302613"/>
              <a:gd name="connsiteX7" fmla="*/ 854768 w 4336361"/>
              <a:gd name="connsiteY7" fmla="*/ 625379 h 4302613"/>
              <a:gd name="connsiteX8" fmla="*/ 556319 w 4336361"/>
              <a:gd name="connsiteY8" fmla="*/ 739680 h 4302613"/>
              <a:gd name="connsiteX9" fmla="*/ 534094 w 4336361"/>
              <a:gd name="connsiteY9" fmla="*/ 752380 h 4302613"/>
              <a:gd name="connsiteX10" fmla="*/ 432493 w 4336361"/>
              <a:gd name="connsiteY10" fmla="*/ 806354 h 4302613"/>
              <a:gd name="connsiteX11" fmla="*/ 499168 w 4336361"/>
              <a:gd name="connsiteY11" fmla="*/ 907954 h 4302613"/>
              <a:gd name="connsiteX12" fmla="*/ 794443 w 4336361"/>
              <a:gd name="connsiteY12" fmla="*/ 1339754 h 4302613"/>
              <a:gd name="connsiteX13" fmla="*/ 857943 w 4336361"/>
              <a:gd name="connsiteY13" fmla="*/ 1584229 h 4302613"/>
              <a:gd name="connsiteX14" fmla="*/ 969068 w 4336361"/>
              <a:gd name="connsiteY14" fmla="*/ 1768379 h 4302613"/>
              <a:gd name="connsiteX15" fmla="*/ 1108769 w 4336361"/>
              <a:gd name="connsiteY15" fmla="*/ 1908080 h 4302613"/>
              <a:gd name="connsiteX16" fmla="*/ 1150043 w 4336361"/>
              <a:gd name="connsiteY16" fmla="*/ 1984279 h 4302613"/>
              <a:gd name="connsiteX17" fmla="*/ 1080193 w 4336361"/>
              <a:gd name="connsiteY17" fmla="*/ 2038254 h 4302613"/>
              <a:gd name="connsiteX18" fmla="*/ 896043 w 4336361"/>
              <a:gd name="connsiteY18" fmla="*/ 2111279 h 4302613"/>
              <a:gd name="connsiteX19" fmla="*/ 686493 w 4336361"/>
              <a:gd name="connsiteY19" fmla="*/ 2231929 h 4302613"/>
              <a:gd name="connsiteX20" fmla="*/ 559493 w 4336361"/>
              <a:gd name="connsiteY20" fmla="*/ 2339879 h 4302613"/>
              <a:gd name="connsiteX21" fmla="*/ 480118 w 4336361"/>
              <a:gd name="connsiteY21" fmla="*/ 2393854 h 4302613"/>
              <a:gd name="connsiteX22" fmla="*/ 111818 w 4336361"/>
              <a:gd name="connsiteY22" fmla="*/ 2431954 h 4302613"/>
              <a:gd name="connsiteX23" fmla="*/ 35618 w 4336361"/>
              <a:gd name="connsiteY23" fmla="*/ 2438304 h 4302613"/>
              <a:gd name="connsiteX24" fmla="*/ 22918 w 4336361"/>
              <a:gd name="connsiteY24" fmla="*/ 2504979 h 4302613"/>
              <a:gd name="connsiteX25" fmla="*/ 693 w 4336361"/>
              <a:gd name="connsiteY25" fmla="*/ 2651029 h 4302613"/>
              <a:gd name="connsiteX26" fmla="*/ 51493 w 4336361"/>
              <a:gd name="connsiteY26" fmla="*/ 2870104 h 4302613"/>
              <a:gd name="connsiteX27" fmla="*/ 613468 w 4336361"/>
              <a:gd name="connsiteY27" fmla="*/ 3762279 h 4302613"/>
              <a:gd name="connsiteX28" fmla="*/ 946843 w 4336361"/>
              <a:gd name="connsiteY28" fmla="*/ 4257579 h 4302613"/>
              <a:gd name="connsiteX29" fmla="*/ 994468 w 4336361"/>
              <a:gd name="connsiteY29" fmla="*/ 4286154 h 4302613"/>
              <a:gd name="connsiteX30" fmla="*/ 1311968 w 4336361"/>
              <a:gd name="connsiteY30" fmla="*/ 3905154 h 4302613"/>
              <a:gd name="connsiteX31" fmla="*/ 1753293 w 4336361"/>
              <a:gd name="connsiteY31" fmla="*/ 3482879 h 4302613"/>
              <a:gd name="connsiteX32" fmla="*/ 1873943 w 4336361"/>
              <a:gd name="connsiteY32" fmla="*/ 3362229 h 4302613"/>
              <a:gd name="connsiteX33" fmla="*/ 2137468 w 4336361"/>
              <a:gd name="connsiteY33" fmla="*/ 3143154 h 4302613"/>
              <a:gd name="connsiteX34" fmla="*/ 2289868 w 4336361"/>
              <a:gd name="connsiteY34" fmla="*/ 3028854 h 4302613"/>
              <a:gd name="connsiteX35" fmla="*/ 2537518 w 4336361"/>
              <a:gd name="connsiteY35" fmla="*/ 2885979 h 4302613"/>
              <a:gd name="connsiteX36" fmla="*/ 2870893 w 4336361"/>
              <a:gd name="connsiteY36" fmla="*/ 2724054 h 4302613"/>
              <a:gd name="connsiteX37" fmla="*/ 3064568 w 4336361"/>
              <a:gd name="connsiteY37" fmla="*/ 2670079 h 4302613"/>
              <a:gd name="connsiteX38" fmla="*/ 3566218 w 4336361"/>
              <a:gd name="connsiteY38" fmla="*/ 2695479 h 4302613"/>
              <a:gd name="connsiteX39" fmla="*/ 3858318 w 4336361"/>
              <a:gd name="connsiteY39" fmla="*/ 2717704 h 4302613"/>
              <a:gd name="connsiteX40" fmla="*/ 4169468 w 4336361"/>
              <a:gd name="connsiteY40" fmla="*/ 2724054 h 4302613"/>
              <a:gd name="connsiteX41" fmla="*/ 4318693 w 4336361"/>
              <a:gd name="connsiteY41" fmla="*/ 2717704 h 4302613"/>
              <a:gd name="connsiteX42" fmla="*/ 4331393 w 4336361"/>
              <a:gd name="connsiteY42" fmla="*/ 2682779 h 4302613"/>
              <a:gd name="connsiteX43" fmla="*/ 4299643 w 4336361"/>
              <a:gd name="connsiteY43" fmla="*/ 2562129 h 4302613"/>
              <a:gd name="connsiteX44" fmla="*/ 4248843 w 4336361"/>
              <a:gd name="connsiteY44" fmla="*/ 2466879 h 4302613"/>
              <a:gd name="connsiteX45" fmla="*/ 4128193 w 4336361"/>
              <a:gd name="connsiteY45" fmla="*/ 2143029 h 4302613"/>
              <a:gd name="connsiteX46" fmla="*/ 4023418 w 4336361"/>
              <a:gd name="connsiteY46" fmla="*/ 1739804 h 4302613"/>
              <a:gd name="connsiteX47" fmla="*/ 3991668 w 4336361"/>
              <a:gd name="connsiteY47" fmla="*/ 1669954 h 4302613"/>
              <a:gd name="connsiteX48" fmla="*/ 3788468 w 4336361"/>
              <a:gd name="connsiteY48" fmla="*/ 1704879 h 4302613"/>
              <a:gd name="connsiteX49" fmla="*/ 3470968 w 4336361"/>
              <a:gd name="connsiteY49" fmla="*/ 1768379 h 4302613"/>
              <a:gd name="connsiteX50" fmla="*/ 3216968 w 4336361"/>
              <a:gd name="connsiteY50" fmla="*/ 1787429 h 4302613"/>
              <a:gd name="connsiteX51" fmla="*/ 2474018 w 4336361"/>
              <a:gd name="connsiteY51" fmla="*/ 1816004 h 4302613"/>
              <a:gd name="connsiteX52" fmla="*/ 2458143 w 4336361"/>
              <a:gd name="connsiteY52" fmla="*/ 1593754 h 4302613"/>
              <a:gd name="connsiteX53" fmla="*/ 2464493 w 4336361"/>
              <a:gd name="connsiteY53" fmla="*/ 1333404 h 4302613"/>
              <a:gd name="connsiteX54" fmla="*/ 2480368 w 4336361"/>
              <a:gd name="connsiteY54" fmla="*/ 1130204 h 4302613"/>
              <a:gd name="connsiteX55" fmla="*/ 2623243 w 4336361"/>
              <a:gd name="connsiteY55" fmla="*/ 1066704 h 4302613"/>
              <a:gd name="connsiteX56" fmla="*/ 2781993 w 4336361"/>
              <a:gd name="connsiteY56" fmla="*/ 974629 h 4302613"/>
              <a:gd name="connsiteX57" fmla="*/ 2702618 w 4336361"/>
              <a:gd name="connsiteY57" fmla="*/ 555529 h 4302613"/>
              <a:gd name="connsiteX0" fmla="*/ 2702618 w 4336361"/>
              <a:gd name="connsiteY0" fmla="*/ 556495 h 4303579"/>
              <a:gd name="connsiteX1" fmla="*/ 2623243 w 4336361"/>
              <a:gd name="connsiteY1" fmla="*/ 108821 h 4303579"/>
              <a:gd name="connsiteX2" fmla="*/ 2594669 w 4336361"/>
              <a:gd name="connsiteY2" fmla="*/ 16746 h 4303579"/>
              <a:gd name="connsiteX3" fmla="*/ 2502593 w 4336361"/>
              <a:gd name="connsiteY3" fmla="*/ 26270 h 4303579"/>
              <a:gd name="connsiteX4" fmla="*/ 1908868 w 4336361"/>
              <a:gd name="connsiteY4" fmla="*/ 153270 h 4303579"/>
              <a:gd name="connsiteX5" fmla="*/ 1521518 w 4336361"/>
              <a:gd name="connsiteY5" fmla="*/ 327895 h 4303579"/>
              <a:gd name="connsiteX6" fmla="*/ 1229418 w 4336361"/>
              <a:gd name="connsiteY6" fmla="*/ 470770 h 4303579"/>
              <a:gd name="connsiteX7" fmla="*/ 854768 w 4336361"/>
              <a:gd name="connsiteY7" fmla="*/ 626345 h 4303579"/>
              <a:gd name="connsiteX8" fmla="*/ 556319 w 4336361"/>
              <a:gd name="connsiteY8" fmla="*/ 740646 h 4303579"/>
              <a:gd name="connsiteX9" fmla="*/ 534094 w 4336361"/>
              <a:gd name="connsiteY9" fmla="*/ 753346 h 4303579"/>
              <a:gd name="connsiteX10" fmla="*/ 432493 w 4336361"/>
              <a:gd name="connsiteY10" fmla="*/ 807320 h 4303579"/>
              <a:gd name="connsiteX11" fmla="*/ 499168 w 4336361"/>
              <a:gd name="connsiteY11" fmla="*/ 908920 h 4303579"/>
              <a:gd name="connsiteX12" fmla="*/ 794443 w 4336361"/>
              <a:gd name="connsiteY12" fmla="*/ 1340720 h 4303579"/>
              <a:gd name="connsiteX13" fmla="*/ 857943 w 4336361"/>
              <a:gd name="connsiteY13" fmla="*/ 1585195 h 4303579"/>
              <a:gd name="connsiteX14" fmla="*/ 969068 w 4336361"/>
              <a:gd name="connsiteY14" fmla="*/ 1769345 h 4303579"/>
              <a:gd name="connsiteX15" fmla="*/ 1108769 w 4336361"/>
              <a:gd name="connsiteY15" fmla="*/ 1909046 h 4303579"/>
              <a:gd name="connsiteX16" fmla="*/ 1150043 w 4336361"/>
              <a:gd name="connsiteY16" fmla="*/ 1985245 h 4303579"/>
              <a:gd name="connsiteX17" fmla="*/ 1080193 w 4336361"/>
              <a:gd name="connsiteY17" fmla="*/ 2039220 h 4303579"/>
              <a:gd name="connsiteX18" fmla="*/ 896043 w 4336361"/>
              <a:gd name="connsiteY18" fmla="*/ 2112245 h 4303579"/>
              <a:gd name="connsiteX19" fmla="*/ 686493 w 4336361"/>
              <a:gd name="connsiteY19" fmla="*/ 2232895 h 4303579"/>
              <a:gd name="connsiteX20" fmla="*/ 559493 w 4336361"/>
              <a:gd name="connsiteY20" fmla="*/ 2340845 h 4303579"/>
              <a:gd name="connsiteX21" fmla="*/ 480118 w 4336361"/>
              <a:gd name="connsiteY21" fmla="*/ 2394820 h 4303579"/>
              <a:gd name="connsiteX22" fmla="*/ 111818 w 4336361"/>
              <a:gd name="connsiteY22" fmla="*/ 2432920 h 4303579"/>
              <a:gd name="connsiteX23" fmla="*/ 35618 w 4336361"/>
              <a:gd name="connsiteY23" fmla="*/ 2439270 h 4303579"/>
              <a:gd name="connsiteX24" fmla="*/ 22918 w 4336361"/>
              <a:gd name="connsiteY24" fmla="*/ 2505945 h 4303579"/>
              <a:gd name="connsiteX25" fmla="*/ 693 w 4336361"/>
              <a:gd name="connsiteY25" fmla="*/ 2651995 h 4303579"/>
              <a:gd name="connsiteX26" fmla="*/ 51493 w 4336361"/>
              <a:gd name="connsiteY26" fmla="*/ 2871070 h 4303579"/>
              <a:gd name="connsiteX27" fmla="*/ 613468 w 4336361"/>
              <a:gd name="connsiteY27" fmla="*/ 3763245 h 4303579"/>
              <a:gd name="connsiteX28" fmla="*/ 946843 w 4336361"/>
              <a:gd name="connsiteY28" fmla="*/ 4258545 h 4303579"/>
              <a:gd name="connsiteX29" fmla="*/ 994468 w 4336361"/>
              <a:gd name="connsiteY29" fmla="*/ 4287120 h 4303579"/>
              <a:gd name="connsiteX30" fmla="*/ 1311968 w 4336361"/>
              <a:gd name="connsiteY30" fmla="*/ 3906120 h 4303579"/>
              <a:gd name="connsiteX31" fmla="*/ 1753293 w 4336361"/>
              <a:gd name="connsiteY31" fmla="*/ 3483845 h 4303579"/>
              <a:gd name="connsiteX32" fmla="*/ 1873943 w 4336361"/>
              <a:gd name="connsiteY32" fmla="*/ 3363195 h 4303579"/>
              <a:gd name="connsiteX33" fmla="*/ 2137468 w 4336361"/>
              <a:gd name="connsiteY33" fmla="*/ 3144120 h 4303579"/>
              <a:gd name="connsiteX34" fmla="*/ 2289868 w 4336361"/>
              <a:gd name="connsiteY34" fmla="*/ 3029820 h 4303579"/>
              <a:gd name="connsiteX35" fmla="*/ 2537518 w 4336361"/>
              <a:gd name="connsiteY35" fmla="*/ 2886945 h 4303579"/>
              <a:gd name="connsiteX36" fmla="*/ 2870893 w 4336361"/>
              <a:gd name="connsiteY36" fmla="*/ 2725020 h 4303579"/>
              <a:gd name="connsiteX37" fmla="*/ 3064568 w 4336361"/>
              <a:gd name="connsiteY37" fmla="*/ 2671045 h 4303579"/>
              <a:gd name="connsiteX38" fmla="*/ 3566218 w 4336361"/>
              <a:gd name="connsiteY38" fmla="*/ 2696445 h 4303579"/>
              <a:gd name="connsiteX39" fmla="*/ 3858318 w 4336361"/>
              <a:gd name="connsiteY39" fmla="*/ 2718670 h 4303579"/>
              <a:gd name="connsiteX40" fmla="*/ 4169468 w 4336361"/>
              <a:gd name="connsiteY40" fmla="*/ 2725020 h 4303579"/>
              <a:gd name="connsiteX41" fmla="*/ 4318693 w 4336361"/>
              <a:gd name="connsiteY41" fmla="*/ 2718670 h 4303579"/>
              <a:gd name="connsiteX42" fmla="*/ 4331393 w 4336361"/>
              <a:gd name="connsiteY42" fmla="*/ 2683745 h 4303579"/>
              <a:gd name="connsiteX43" fmla="*/ 4299643 w 4336361"/>
              <a:gd name="connsiteY43" fmla="*/ 2563095 h 4303579"/>
              <a:gd name="connsiteX44" fmla="*/ 4248843 w 4336361"/>
              <a:gd name="connsiteY44" fmla="*/ 2467845 h 4303579"/>
              <a:gd name="connsiteX45" fmla="*/ 4128193 w 4336361"/>
              <a:gd name="connsiteY45" fmla="*/ 2143995 h 4303579"/>
              <a:gd name="connsiteX46" fmla="*/ 4023418 w 4336361"/>
              <a:gd name="connsiteY46" fmla="*/ 1740770 h 4303579"/>
              <a:gd name="connsiteX47" fmla="*/ 3991668 w 4336361"/>
              <a:gd name="connsiteY47" fmla="*/ 1670920 h 4303579"/>
              <a:gd name="connsiteX48" fmla="*/ 3788468 w 4336361"/>
              <a:gd name="connsiteY48" fmla="*/ 1705845 h 4303579"/>
              <a:gd name="connsiteX49" fmla="*/ 3470968 w 4336361"/>
              <a:gd name="connsiteY49" fmla="*/ 1769345 h 4303579"/>
              <a:gd name="connsiteX50" fmla="*/ 3216968 w 4336361"/>
              <a:gd name="connsiteY50" fmla="*/ 1788395 h 4303579"/>
              <a:gd name="connsiteX51" fmla="*/ 2474018 w 4336361"/>
              <a:gd name="connsiteY51" fmla="*/ 1816970 h 4303579"/>
              <a:gd name="connsiteX52" fmla="*/ 2458143 w 4336361"/>
              <a:gd name="connsiteY52" fmla="*/ 1594720 h 4303579"/>
              <a:gd name="connsiteX53" fmla="*/ 2464493 w 4336361"/>
              <a:gd name="connsiteY53" fmla="*/ 1334370 h 4303579"/>
              <a:gd name="connsiteX54" fmla="*/ 2480368 w 4336361"/>
              <a:gd name="connsiteY54" fmla="*/ 1131170 h 4303579"/>
              <a:gd name="connsiteX55" fmla="*/ 2623243 w 4336361"/>
              <a:gd name="connsiteY55" fmla="*/ 1067670 h 4303579"/>
              <a:gd name="connsiteX56" fmla="*/ 2781993 w 4336361"/>
              <a:gd name="connsiteY56" fmla="*/ 975595 h 4303579"/>
              <a:gd name="connsiteX57" fmla="*/ 2702618 w 4336361"/>
              <a:gd name="connsiteY57" fmla="*/ 556495 h 4303579"/>
              <a:gd name="connsiteX0" fmla="*/ 2702618 w 4336361"/>
              <a:gd name="connsiteY0" fmla="*/ 550312 h 4297396"/>
              <a:gd name="connsiteX1" fmla="*/ 2623243 w 4336361"/>
              <a:gd name="connsiteY1" fmla="*/ 102638 h 4297396"/>
              <a:gd name="connsiteX2" fmla="*/ 2594669 w 4336361"/>
              <a:gd name="connsiteY2" fmla="*/ 10563 h 4297396"/>
              <a:gd name="connsiteX3" fmla="*/ 2502593 w 4336361"/>
              <a:gd name="connsiteY3" fmla="*/ 20087 h 4297396"/>
              <a:gd name="connsiteX4" fmla="*/ 1908868 w 4336361"/>
              <a:gd name="connsiteY4" fmla="*/ 147087 h 4297396"/>
              <a:gd name="connsiteX5" fmla="*/ 1521518 w 4336361"/>
              <a:gd name="connsiteY5" fmla="*/ 321712 h 4297396"/>
              <a:gd name="connsiteX6" fmla="*/ 1229418 w 4336361"/>
              <a:gd name="connsiteY6" fmla="*/ 464587 h 4297396"/>
              <a:gd name="connsiteX7" fmla="*/ 854768 w 4336361"/>
              <a:gd name="connsiteY7" fmla="*/ 620162 h 4297396"/>
              <a:gd name="connsiteX8" fmla="*/ 556319 w 4336361"/>
              <a:gd name="connsiteY8" fmla="*/ 734463 h 4297396"/>
              <a:gd name="connsiteX9" fmla="*/ 534094 w 4336361"/>
              <a:gd name="connsiteY9" fmla="*/ 747163 h 4297396"/>
              <a:gd name="connsiteX10" fmla="*/ 432493 w 4336361"/>
              <a:gd name="connsiteY10" fmla="*/ 801137 h 4297396"/>
              <a:gd name="connsiteX11" fmla="*/ 499168 w 4336361"/>
              <a:gd name="connsiteY11" fmla="*/ 902737 h 4297396"/>
              <a:gd name="connsiteX12" fmla="*/ 794443 w 4336361"/>
              <a:gd name="connsiteY12" fmla="*/ 1334537 h 4297396"/>
              <a:gd name="connsiteX13" fmla="*/ 857943 w 4336361"/>
              <a:gd name="connsiteY13" fmla="*/ 1579012 h 4297396"/>
              <a:gd name="connsiteX14" fmla="*/ 969068 w 4336361"/>
              <a:gd name="connsiteY14" fmla="*/ 1763162 h 4297396"/>
              <a:gd name="connsiteX15" fmla="*/ 1108769 w 4336361"/>
              <a:gd name="connsiteY15" fmla="*/ 1902863 h 4297396"/>
              <a:gd name="connsiteX16" fmla="*/ 1150043 w 4336361"/>
              <a:gd name="connsiteY16" fmla="*/ 1979062 h 4297396"/>
              <a:gd name="connsiteX17" fmla="*/ 1080193 w 4336361"/>
              <a:gd name="connsiteY17" fmla="*/ 2033037 h 4297396"/>
              <a:gd name="connsiteX18" fmla="*/ 896043 w 4336361"/>
              <a:gd name="connsiteY18" fmla="*/ 2106062 h 4297396"/>
              <a:gd name="connsiteX19" fmla="*/ 686493 w 4336361"/>
              <a:gd name="connsiteY19" fmla="*/ 2226712 h 4297396"/>
              <a:gd name="connsiteX20" fmla="*/ 559493 w 4336361"/>
              <a:gd name="connsiteY20" fmla="*/ 2334662 h 4297396"/>
              <a:gd name="connsiteX21" fmla="*/ 480118 w 4336361"/>
              <a:gd name="connsiteY21" fmla="*/ 2388637 h 4297396"/>
              <a:gd name="connsiteX22" fmla="*/ 111818 w 4336361"/>
              <a:gd name="connsiteY22" fmla="*/ 2426737 h 4297396"/>
              <a:gd name="connsiteX23" fmla="*/ 35618 w 4336361"/>
              <a:gd name="connsiteY23" fmla="*/ 2433087 h 4297396"/>
              <a:gd name="connsiteX24" fmla="*/ 22918 w 4336361"/>
              <a:gd name="connsiteY24" fmla="*/ 2499762 h 4297396"/>
              <a:gd name="connsiteX25" fmla="*/ 693 w 4336361"/>
              <a:gd name="connsiteY25" fmla="*/ 2645812 h 4297396"/>
              <a:gd name="connsiteX26" fmla="*/ 51493 w 4336361"/>
              <a:gd name="connsiteY26" fmla="*/ 2864887 h 4297396"/>
              <a:gd name="connsiteX27" fmla="*/ 613468 w 4336361"/>
              <a:gd name="connsiteY27" fmla="*/ 3757062 h 4297396"/>
              <a:gd name="connsiteX28" fmla="*/ 946843 w 4336361"/>
              <a:gd name="connsiteY28" fmla="*/ 4252362 h 4297396"/>
              <a:gd name="connsiteX29" fmla="*/ 994468 w 4336361"/>
              <a:gd name="connsiteY29" fmla="*/ 4280937 h 4297396"/>
              <a:gd name="connsiteX30" fmla="*/ 1311968 w 4336361"/>
              <a:gd name="connsiteY30" fmla="*/ 3899937 h 4297396"/>
              <a:gd name="connsiteX31" fmla="*/ 1753293 w 4336361"/>
              <a:gd name="connsiteY31" fmla="*/ 3477662 h 4297396"/>
              <a:gd name="connsiteX32" fmla="*/ 1873943 w 4336361"/>
              <a:gd name="connsiteY32" fmla="*/ 3357012 h 4297396"/>
              <a:gd name="connsiteX33" fmla="*/ 2137468 w 4336361"/>
              <a:gd name="connsiteY33" fmla="*/ 3137937 h 4297396"/>
              <a:gd name="connsiteX34" fmla="*/ 2289868 w 4336361"/>
              <a:gd name="connsiteY34" fmla="*/ 3023637 h 4297396"/>
              <a:gd name="connsiteX35" fmla="*/ 2537518 w 4336361"/>
              <a:gd name="connsiteY35" fmla="*/ 2880762 h 4297396"/>
              <a:gd name="connsiteX36" fmla="*/ 2870893 w 4336361"/>
              <a:gd name="connsiteY36" fmla="*/ 2718837 h 4297396"/>
              <a:gd name="connsiteX37" fmla="*/ 3064568 w 4336361"/>
              <a:gd name="connsiteY37" fmla="*/ 2664862 h 4297396"/>
              <a:gd name="connsiteX38" fmla="*/ 3566218 w 4336361"/>
              <a:gd name="connsiteY38" fmla="*/ 2690262 h 4297396"/>
              <a:gd name="connsiteX39" fmla="*/ 3858318 w 4336361"/>
              <a:gd name="connsiteY39" fmla="*/ 2712487 h 4297396"/>
              <a:gd name="connsiteX40" fmla="*/ 4169468 w 4336361"/>
              <a:gd name="connsiteY40" fmla="*/ 2718837 h 4297396"/>
              <a:gd name="connsiteX41" fmla="*/ 4318693 w 4336361"/>
              <a:gd name="connsiteY41" fmla="*/ 2712487 h 4297396"/>
              <a:gd name="connsiteX42" fmla="*/ 4331393 w 4336361"/>
              <a:gd name="connsiteY42" fmla="*/ 2677562 h 4297396"/>
              <a:gd name="connsiteX43" fmla="*/ 4299643 w 4336361"/>
              <a:gd name="connsiteY43" fmla="*/ 2556912 h 4297396"/>
              <a:gd name="connsiteX44" fmla="*/ 4248843 w 4336361"/>
              <a:gd name="connsiteY44" fmla="*/ 2461662 h 4297396"/>
              <a:gd name="connsiteX45" fmla="*/ 4128193 w 4336361"/>
              <a:gd name="connsiteY45" fmla="*/ 2137812 h 4297396"/>
              <a:gd name="connsiteX46" fmla="*/ 4023418 w 4336361"/>
              <a:gd name="connsiteY46" fmla="*/ 1734587 h 4297396"/>
              <a:gd name="connsiteX47" fmla="*/ 3991668 w 4336361"/>
              <a:gd name="connsiteY47" fmla="*/ 1664737 h 4297396"/>
              <a:gd name="connsiteX48" fmla="*/ 3788468 w 4336361"/>
              <a:gd name="connsiteY48" fmla="*/ 1699662 h 4297396"/>
              <a:gd name="connsiteX49" fmla="*/ 3470968 w 4336361"/>
              <a:gd name="connsiteY49" fmla="*/ 1763162 h 4297396"/>
              <a:gd name="connsiteX50" fmla="*/ 3216968 w 4336361"/>
              <a:gd name="connsiteY50" fmla="*/ 1782212 h 4297396"/>
              <a:gd name="connsiteX51" fmla="*/ 2474018 w 4336361"/>
              <a:gd name="connsiteY51" fmla="*/ 1810787 h 4297396"/>
              <a:gd name="connsiteX52" fmla="*/ 2458143 w 4336361"/>
              <a:gd name="connsiteY52" fmla="*/ 1588537 h 4297396"/>
              <a:gd name="connsiteX53" fmla="*/ 2464493 w 4336361"/>
              <a:gd name="connsiteY53" fmla="*/ 1328187 h 4297396"/>
              <a:gd name="connsiteX54" fmla="*/ 2480368 w 4336361"/>
              <a:gd name="connsiteY54" fmla="*/ 1124987 h 4297396"/>
              <a:gd name="connsiteX55" fmla="*/ 2623243 w 4336361"/>
              <a:gd name="connsiteY55" fmla="*/ 1061487 h 4297396"/>
              <a:gd name="connsiteX56" fmla="*/ 2781993 w 4336361"/>
              <a:gd name="connsiteY56" fmla="*/ 969412 h 4297396"/>
              <a:gd name="connsiteX57" fmla="*/ 2702618 w 4336361"/>
              <a:gd name="connsiteY57" fmla="*/ 550312 h 4297396"/>
              <a:gd name="connsiteX0" fmla="*/ 2702618 w 4336361"/>
              <a:gd name="connsiteY0" fmla="*/ 550894 h 4297978"/>
              <a:gd name="connsiteX1" fmla="*/ 2623243 w 4336361"/>
              <a:gd name="connsiteY1" fmla="*/ 103220 h 4297978"/>
              <a:gd name="connsiteX2" fmla="*/ 2594669 w 4336361"/>
              <a:gd name="connsiteY2" fmla="*/ 11145 h 4297978"/>
              <a:gd name="connsiteX3" fmla="*/ 2502593 w 4336361"/>
              <a:gd name="connsiteY3" fmla="*/ 20669 h 4297978"/>
              <a:gd name="connsiteX4" fmla="*/ 1908868 w 4336361"/>
              <a:gd name="connsiteY4" fmla="*/ 147669 h 4297978"/>
              <a:gd name="connsiteX5" fmla="*/ 1521518 w 4336361"/>
              <a:gd name="connsiteY5" fmla="*/ 322294 h 4297978"/>
              <a:gd name="connsiteX6" fmla="*/ 1229418 w 4336361"/>
              <a:gd name="connsiteY6" fmla="*/ 465169 h 4297978"/>
              <a:gd name="connsiteX7" fmla="*/ 854768 w 4336361"/>
              <a:gd name="connsiteY7" fmla="*/ 620744 h 4297978"/>
              <a:gd name="connsiteX8" fmla="*/ 556319 w 4336361"/>
              <a:gd name="connsiteY8" fmla="*/ 735045 h 4297978"/>
              <a:gd name="connsiteX9" fmla="*/ 534094 w 4336361"/>
              <a:gd name="connsiteY9" fmla="*/ 747745 h 4297978"/>
              <a:gd name="connsiteX10" fmla="*/ 432493 w 4336361"/>
              <a:gd name="connsiteY10" fmla="*/ 801719 h 4297978"/>
              <a:gd name="connsiteX11" fmla="*/ 499168 w 4336361"/>
              <a:gd name="connsiteY11" fmla="*/ 903319 h 4297978"/>
              <a:gd name="connsiteX12" fmla="*/ 794443 w 4336361"/>
              <a:gd name="connsiteY12" fmla="*/ 1335119 h 4297978"/>
              <a:gd name="connsiteX13" fmla="*/ 857943 w 4336361"/>
              <a:gd name="connsiteY13" fmla="*/ 1579594 h 4297978"/>
              <a:gd name="connsiteX14" fmla="*/ 969068 w 4336361"/>
              <a:gd name="connsiteY14" fmla="*/ 1763744 h 4297978"/>
              <a:gd name="connsiteX15" fmla="*/ 1108769 w 4336361"/>
              <a:gd name="connsiteY15" fmla="*/ 1903445 h 4297978"/>
              <a:gd name="connsiteX16" fmla="*/ 1150043 w 4336361"/>
              <a:gd name="connsiteY16" fmla="*/ 1979644 h 4297978"/>
              <a:gd name="connsiteX17" fmla="*/ 1080193 w 4336361"/>
              <a:gd name="connsiteY17" fmla="*/ 2033619 h 4297978"/>
              <a:gd name="connsiteX18" fmla="*/ 896043 w 4336361"/>
              <a:gd name="connsiteY18" fmla="*/ 2106644 h 4297978"/>
              <a:gd name="connsiteX19" fmla="*/ 686493 w 4336361"/>
              <a:gd name="connsiteY19" fmla="*/ 2227294 h 4297978"/>
              <a:gd name="connsiteX20" fmla="*/ 559493 w 4336361"/>
              <a:gd name="connsiteY20" fmla="*/ 2335244 h 4297978"/>
              <a:gd name="connsiteX21" fmla="*/ 480118 w 4336361"/>
              <a:gd name="connsiteY21" fmla="*/ 2389219 h 4297978"/>
              <a:gd name="connsiteX22" fmla="*/ 111818 w 4336361"/>
              <a:gd name="connsiteY22" fmla="*/ 2427319 h 4297978"/>
              <a:gd name="connsiteX23" fmla="*/ 35618 w 4336361"/>
              <a:gd name="connsiteY23" fmla="*/ 2433669 h 4297978"/>
              <a:gd name="connsiteX24" fmla="*/ 22918 w 4336361"/>
              <a:gd name="connsiteY24" fmla="*/ 2500344 h 4297978"/>
              <a:gd name="connsiteX25" fmla="*/ 693 w 4336361"/>
              <a:gd name="connsiteY25" fmla="*/ 2646394 h 4297978"/>
              <a:gd name="connsiteX26" fmla="*/ 51493 w 4336361"/>
              <a:gd name="connsiteY26" fmla="*/ 2865469 h 4297978"/>
              <a:gd name="connsiteX27" fmla="*/ 613468 w 4336361"/>
              <a:gd name="connsiteY27" fmla="*/ 3757644 h 4297978"/>
              <a:gd name="connsiteX28" fmla="*/ 946843 w 4336361"/>
              <a:gd name="connsiteY28" fmla="*/ 4252944 h 4297978"/>
              <a:gd name="connsiteX29" fmla="*/ 994468 w 4336361"/>
              <a:gd name="connsiteY29" fmla="*/ 4281519 h 4297978"/>
              <a:gd name="connsiteX30" fmla="*/ 1311968 w 4336361"/>
              <a:gd name="connsiteY30" fmla="*/ 3900519 h 4297978"/>
              <a:gd name="connsiteX31" fmla="*/ 1753293 w 4336361"/>
              <a:gd name="connsiteY31" fmla="*/ 3478244 h 4297978"/>
              <a:gd name="connsiteX32" fmla="*/ 1873943 w 4336361"/>
              <a:gd name="connsiteY32" fmla="*/ 3357594 h 4297978"/>
              <a:gd name="connsiteX33" fmla="*/ 2137468 w 4336361"/>
              <a:gd name="connsiteY33" fmla="*/ 3138519 h 4297978"/>
              <a:gd name="connsiteX34" fmla="*/ 2289868 w 4336361"/>
              <a:gd name="connsiteY34" fmla="*/ 3024219 h 4297978"/>
              <a:gd name="connsiteX35" fmla="*/ 2537518 w 4336361"/>
              <a:gd name="connsiteY35" fmla="*/ 2881344 h 4297978"/>
              <a:gd name="connsiteX36" fmla="*/ 2870893 w 4336361"/>
              <a:gd name="connsiteY36" fmla="*/ 2719419 h 4297978"/>
              <a:gd name="connsiteX37" fmla="*/ 3064568 w 4336361"/>
              <a:gd name="connsiteY37" fmla="*/ 2665444 h 4297978"/>
              <a:gd name="connsiteX38" fmla="*/ 3566218 w 4336361"/>
              <a:gd name="connsiteY38" fmla="*/ 2690844 h 4297978"/>
              <a:gd name="connsiteX39" fmla="*/ 3858318 w 4336361"/>
              <a:gd name="connsiteY39" fmla="*/ 2713069 h 4297978"/>
              <a:gd name="connsiteX40" fmla="*/ 4169468 w 4336361"/>
              <a:gd name="connsiteY40" fmla="*/ 2719419 h 4297978"/>
              <a:gd name="connsiteX41" fmla="*/ 4318693 w 4336361"/>
              <a:gd name="connsiteY41" fmla="*/ 2713069 h 4297978"/>
              <a:gd name="connsiteX42" fmla="*/ 4331393 w 4336361"/>
              <a:gd name="connsiteY42" fmla="*/ 2678144 h 4297978"/>
              <a:gd name="connsiteX43" fmla="*/ 4299643 w 4336361"/>
              <a:gd name="connsiteY43" fmla="*/ 2557494 h 4297978"/>
              <a:gd name="connsiteX44" fmla="*/ 4248843 w 4336361"/>
              <a:gd name="connsiteY44" fmla="*/ 2462244 h 4297978"/>
              <a:gd name="connsiteX45" fmla="*/ 4128193 w 4336361"/>
              <a:gd name="connsiteY45" fmla="*/ 2138394 h 4297978"/>
              <a:gd name="connsiteX46" fmla="*/ 4023418 w 4336361"/>
              <a:gd name="connsiteY46" fmla="*/ 1735169 h 4297978"/>
              <a:gd name="connsiteX47" fmla="*/ 3991668 w 4336361"/>
              <a:gd name="connsiteY47" fmla="*/ 1665319 h 4297978"/>
              <a:gd name="connsiteX48" fmla="*/ 3788468 w 4336361"/>
              <a:gd name="connsiteY48" fmla="*/ 1700244 h 4297978"/>
              <a:gd name="connsiteX49" fmla="*/ 3470968 w 4336361"/>
              <a:gd name="connsiteY49" fmla="*/ 1763744 h 4297978"/>
              <a:gd name="connsiteX50" fmla="*/ 3216968 w 4336361"/>
              <a:gd name="connsiteY50" fmla="*/ 1782794 h 4297978"/>
              <a:gd name="connsiteX51" fmla="*/ 2474018 w 4336361"/>
              <a:gd name="connsiteY51" fmla="*/ 1811369 h 4297978"/>
              <a:gd name="connsiteX52" fmla="*/ 2458143 w 4336361"/>
              <a:gd name="connsiteY52" fmla="*/ 1589119 h 4297978"/>
              <a:gd name="connsiteX53" fmla="*/ 2464493 w 4336361"/>
              <a:gd name="connsiteY53" fmla="*/ 1328769 h 4297978"/>
              <a:gd name="connsiteX54" fmla="*/ 2480368 w 4336361"/>
              <a:gd name="connsiteY54" fmla="*/ 1125569 h 4297978"/>
              <a:gd name="connsiteX55" fmla="*/ 2623243 w 4336361"/>
              <a:gd name="connsiteY55" fmla="*/ 1062069 h 4297978"/>
              <a:gd name="connsiteX56" fmla="*/ 2781993 w 4336361"/>
              <a:gd name="connsiteY56" fmla="*/ 969994 h 4297978"/>
              <a:gd name="connsiteX57" fmla="*/ 2702618 w 4336361"/>
              <a:gd name="connsiteY57" fmla="*/ 550894 h 4297978"/>
              <a:gd name="connsiteX0" fmla="*/ 2702618 w 4336361"/>
              <a:gd name="connsiteY0" fmla="*/ 539749 h 4286833"/>
              <a:gd name="connsiteX1" fmla="*/ 2623243 w 4336361"/>
              <a:gd name="connsiteY1" fmla="*/ 92075 h 4286833"/>
              <a:gd name="connsiteX2" fmla="*/ 2594669 w 4336361"/>
              <a:gd name="connsiteY2" fmla="*/ 0 h 4286833"/>
              <a:gd name="connsiteX3" fmla="*/ 2502593 w 4336361"/>
              <a:gd name="connsiteY3" fmla="*/ 9524 h 4286833"/>
              <a:gd name="connsiteX4" fmla="*/ 1908868 w 4336361"/>
              <a:gd name="connsiteY4" fmla="*/ 136524 h 4286833"/>
              <a:gd name="connsiteX5" fmla="*/ 1521518 w 4336361"/>
              <a:gd name="connsiteY5" fmla="*/ 311149 h 4286833"/>
              <a:gd name="connsiteX6" fmla="*/ 1229418 w 4336361"/>
              <a:gd name="connsiteY6" fmla="*/ 454024 h 4286833"/>
              <a:gd name="connsiteX7" fmla="*/ 854768 w 4336361"/>
              <a:gd name="connsiteY7" fmla="*/ 609599 h 4286833"/>
              <a:gd name="connsiteX8" fmla="*/ 556319 w 4336361"/>
              <a:gd name="connsiteY8" fmla="*/ 723900 h 4286833"/>
              <a:gd name="connsiteX9" fmla="*/ 534094 w 4336361"/>
              <a:gd name="connsiteY9" fmla="*/ 736600 h 4286833"/>
              <a:gd name="connsiteX10" fmla="*/ 432493 w 4336361"/>
              <a:gd name="connsiteY10" fmla="*/ 790574 h 4286833"/>
              <a:gd name="connsiteX11" fmla="*/ 499168 w 4336361"/>
              <a:gd name="connsiteY11" fmla="*/ 892174 h 4286833"/>
              <a:gd name="connsiteX12" fmla="*/ 794443 w 4336361"/>
              <a:gd name="connsiteY12" fmla="*/ 1323974 h 4286833"/>
              <a:gd name="connsiteX13" fmla="*/ 857943 w 4336361"/>
              <a:gd name="connsiteY13" fmla="*/ 1568449 h 4286833"/>
              <a:gd name="connsiteX14" fmla="*/ 969068 w 4336361"/>
              <a:gd name="connsiteY14" fmla="*/ 1752599 h 4286833"/>
              <a:gd name="connsiteX15" fmla="*/ 1108769 w 4336361"/>
              <a:gd name="connsiteY15" fmla="*/ 1892300 h 4286833"/>
              <a:gd name="connsiteX16" fmla="*/ 1150043 w 4336361"/>
              <a:gd name="connsiteY16" fmla="*/ 1968499 h 4286833"/>
              <a:gd name="connsiteX17" fmla="*/ 1080193 w 4336361"/>
              <a:gd name="connsiteY17" fmla="*/ 2022474 h 4286833"/>
              <a:gd name="connsiteX18" fmla="*/ 896043 w 4336361"/>
              <a:gd name="connsiteY18" fmla="*/ 2095499 h 4286833"/>
              <a:gd name="connsiteX19" fmla="*/ 686493 w 4336361"/>
              <a:gd name="connsiteY19" fmla="*/ 2216149 h 4286833"/>
              <a:gd name="connsiteX20" fmla="*/ 559493 w 4336361"/>
              <a:gd name="connsiteY20" fmla="*/ 2324099 h 4286833"/>
              <a:gd name="connsiteX21" fmla="*/ 480118 w 4336361"/>
              <a:gd name="connsiteY21" fmla="*/ 2378074 h 4286833"/>
              <a:gd name="connsiteX22" fmla="*/ 111818 w 4336361"/>
              <a:gd name="connsiteY22" fmla="*/ 2416174 h 4286833"/>
              <a:gd name="connsiteX23" fmla="*/ 35618 w 4336361"/>
              <a:gd name="connsiteY23" fmla="*/ 2422524 h 4286833"/>
              <a:gd name="connsiteX24" fmla="*/ 22918 w 4336361"/>
              <a:gd name="connsiteY24" fmla="*/ 2489199 h 4286833"/>
              <a:gd name="connsiteX25" fmla="*/ 693 w 4336361"/>
              <a:gd name="connsiteY25" fmla="*/ 2635249 h 4286833"/>
              <a:gd name="connsiteX26" fmla="*/ 51493 w 4336361"/>
              <a:gd name="connsiteY26" fmla="*/ 2854324 h 4286833"/>
              <a:gd name="connsiteX27" fmla="*/ 613468 w 4336361"/>
              <a:gd name="connsiteY27" fmla="*/ 3746499 h 4286833"/>
              <a:gd name="connsiteX28" fmla="*/ 946843 w 4336361"/>
              <a:gd name="connsiteY28" fmla="*/ 4241799 h 4286833"/>
              <a:gd name="connsiteX29" fmla="*/ 994468 w 4336361"/>
              <a:gd name="connsiteY29" fmla="*/ 4270374 h 4286833"/>
              <a:gd name="connsiteX30" fmla="*/ 1311968 w 4336361"/>
              <a:gd name="connsiteY30" fmla="*/ 3889374 h 4286833"/>
              <a:gd name="connsiteX31" fmla="*/ 1753293 w 4336361"/>
              <a:gd name="connsiteY31" fmla="*/ 3467099 h 4286833"/>
              <a:gd name="connsiteX32" fmla="*/ 1873943 w 4336361"/>
              <a:gd name="connsiteY32" fmla="*/ 3346449 h 4286833"/>
              <a:gd name="connsiteX33" fmla="*/ 2137468 w 4336361"/>
              <a:gd name="connsiteY33" fmla="*/ 3127374 h 4286833"/>
              <a:gd name="connsiteX34" fmla="*/ 2289868 w 4336361"/>
              <a:gd name="connsiteY34" fmla="*/ 3013074 h 4286833"/>
              <a:gd name="connsiteX35" fmla="*/ 2537518 w 4336361"/>
              <a:gd name="connsiteY35" fmla="*/ 2870199 h 4286833"/>
              <a:gd name="connsiteX36" fmla="*/ 2870893 w 4336361"/>
              <a:gd name="connsiteY36" fmla="*/ 2708274 h 4286833"/>
              <a:gd name="connsiteX37" fmla="*/ 3064568 w 4336361"/>
              <a:gd name="connsiteY37" fmla="*/ 2654299 h 4286833"/>
              <a:gd name="connsiteX38" fmla="*/ 3566218 w 4336361"/>
              <a:gd name="connsiteY38" fmla="*/ 2679699 h 4286833"/>
              <a:gd name="connsiteX39" fmla="*/ 3858318 w 4336361"/>
              <a:gd name="connsiteY39" fmla="*/ 2701924 h 4286833"/>
              <a:gd name="connsiteX40" fmla="*/ 4169468 w 4336361"/>
              <a:gd name="connsiteY40" fmla="*/ 2708274 h 4286833"/>
              <a:gd name="connsiteX41" fmla="*/ 4318693 w 4336361"/>
              <a:gd name="connsiteY41" fmla="*/ 2701924 h 4286833"/>
              <a:gd name="connsiteX42" fmla="*/ 4331393 w 4336361"/>
              <a:gd name="connsiteY42" fmla="*/ 2666999 h 4286833"/>
              <a:gd name="connsiteX43" fmla="*/ 4299643 w 4336361"/>
              <a:gd name="connsiteY43" fmla="*/ 2546349 h 4286833"/>
              <a:gd name="connsiteX44" fmla="*/ 4248843 w 4336361"/>
              <a:gd name="connsiteY44" fmla="*/ 2451099 h 4286833"/>
              <a:gd name="connsiteX45" fmla="*/ 4128193 w 4336361"/>
              <a:gd name="connsiteY45" fmla="*/ 2127249 h 4286833"/>
              <a:gd name="connsiteX46" fmla="*/ 4023418 w 4336361"/>
              <a:gd name="connsiteY46" fmla="*/ 1724024 h 4286833"/>
              <a:gd name="connsiteX47" fmla="*/ 3991668 w 4336361"/>
              <a:gd name="connsiteY47" fmla="*/ 1654174 h 4286833"/>
              <a:gd name="connsiteX48" fmla="*/ 3788468 w 4336361"/>
              <a:gd name="connsiteY48" fmla="*/ 1689099 h 4286833"/>
              <a:gd name="connsiteX49" fmla="*/ 3470968 w 4336361"/>
              <a:gd name="connsiteY49" fmla="*/ 1752599 h 4286833"/>
              <a:gd name="connsiteX50" fmla="*/ 3216968 w 4336361"/>
              <a:gd name="connsiteY50" fmla="*/ 1771649 h 4286833"/>
              <a:gd name="connsiteX51" fmla="*/ 2474018 w 4336361"/>
              <a:gd name="connsiteY51" fmla="*/ 1800224 h 4286833"/>
              <a:gd name="connsiteX52" fmla="*/ 2458143 w 4336361"/>
              <a:gd name="connsiteY52" fmla="*/ 1577974 h 4286833"/>
              <a:gd name="connsiteX53" fmla="*/ 2464493 w 4336361"/>
              <a:gd name="connsiteY53" fmla="*/ 1317624 h 4286833"/>
              <a:gd name="connsiteX54" fmla="*/ 2480368 w 4336361"/>
              <a:gd name="connsiteY54" fmla="*/ 1114424 h 4286833"/>
              <a:gd name="connsiteX55" fmla="*/ 2623243 w 4336361"/>
              <a:gd name="connsiteY55" fmla="*/ 1050924 h 4286833"/>
              <a:gd name="connsiteX56" fmla="*/ 2781993 w 4336361"/>
              <a:gd name="connsiteY56" fmla="*/ 958849 h 4286833"/>
              <a:gd name="connsiteX57" fmla="*/ 2702618 w 4336361"/>
              <a:gd name="connsiteY57" fmla="*/ 539749 h 4286833"/>
              <a:gd name="connsiteX0" fmla="*/ 2702618 w 4336361"/>
              <a:gd name="connsiteY0" fmla="*/ 539749 h 4286833"/>
              <a:gd name="connsiteX1" fmla="*/ 2623243 w 4336361"/>
              <a:gd name="connsiteY1" fmla="*/ 92075 h 4286833"/>
              <a:gd name="connsiteX2" fmla="*/ 2594669 w 4336361"/>
              <a:gd name="connsiteY2" fmla="*/ 0 h 4286833"/>
              <a:gd name="connsiteX3" fmla="*/ 2502593 w 4336361"/>
              <a:gd name="connsiteY3" fmla="*/ 9524 h 4286833"/>
              <a:gd name="connsiteX4" fmla="*/ 1908868 w 4336361"/>
              <a:gd name="connsiteY4" fmla="*/ 136524 h 4286833"/>
              <a:gd name="connsiteX5" fmla="*/ 1521518 w 4336361"/>
              <a:gd name="connsiteY5" fmla="*/ 311149 h 4286833"/>
              <a:gd name="connsiteX6" fmla="*/ 1229418 w 4336361"/>
              <a:gd name="connsiteY6" fmla="*/ 454024 h 4286833"/>
              <a:gd name="connsiteX7" fmla="*/ 854768 w 4336361"/>
              <a:gd name="connsiteY7" fmla="*/ 609599 h 4286833"/>
              <a:gd name="connsiteX8" fmla="*/ 556319 w 4336361"/>
              <a:gd name="connsiteY8" fmla="*/ 723900 h 4286833"/>
              <a:gd name="connsiteX9" fmla="*/ 534094 w 4336361"/>
              <a:gd name="connsiteY9" fmla="*/ 736600 h 4286833"/>
              <a:gd name="connsiteX10" fmla="*/ 432493 w 4336361"/>
              <a:gd name="connsiteY10" fmla="*/ 790574 h 4286833"/>
              <a:gd name="connsiteX11" fmla="*/ 499168 w 4336361"/>
              <a:gd name="connsiteY11" fmla="*/ 892174 h 4286833"/>
              <a:gd name="connsiteX12" fmla="*/ 794443 w 4336361"/>
              <a:gd name="connsiteY12" fmla="*/ 1323974 h 4286833"/>
              <a:gd name="connsiteX13" fmla="*/ 857943 w 4336361"/>
              <a:gd name="connsiteY13" fmla="*/ 1568449 h 4286833"/>
              <a:gd name="connsiteX14" fmla="*/ 969068 w 4336361"/>
              <a:gd name="connsiteY14" fmla="*/ 1752599 h 4286833"/>
              <a:gd name="connsiteX15" fmla="*/ 1108769 w 4336361"/>
              <a:gd name="connsiteY15" fmla="*/ 1892300 h 4286833"/>
              <a:gd name="connsiteX16" fmla="*/ 1150043 w 4336361"/>
              <a:gd name="connsiteY16" fmla="*/ 1968499 h 4286833"/>
              <a:gd name="connsiteX17" fmla="*/ 1080193 w 4336361"/>
              <a:gd name="connsiteY17" fmla="*/ 2022474 h 4286833"/>
              <a:gd name="connsiteX18" fmla="*/ 896043 w 4336361"/>
              <a:gd name="connsiteY18" fmla="*/ 2095499 h 4286833"/>
              <a:gd name="connsiteX19" fmla="*/ 686493 w 4336361"/>
              <a:gd name="connsiteY19" fmla="*/ 2216149 h 4286833"/>
              <a:gd name="connsiteX20" fmla="*/ 559493 w 4336361"/>
              <a:gd name="connsiteY20" fmla="*/ 2324099 h 4286833"/>
              <a:gd name="connsiteX21" fmla="*/ 480118 w 4336361"/>
              <a:gd name="connsiteY21" fmla="*/ 2378074 h 4286833"/>
              <a:gd name="connsiteX22" fmla="*/ 111818 w 4336361"/>
              <a:gd name="connsiteY22" fmla="*/ 2416174 h 4286833"/>
              <a:gd name="connsiteX23" fmla="*/ 35618 w 4336361"/>
              <a:gd name="connsiteY23" fmla="*/ 2422524 h 4286833"/>
              <a:gd name="connsiteX24" fmla="*/ 22918 w 4336361"/>
              <a:gd name="connsiteY24" fmla="*/ 2489199 h 4286833"/>
              <a:gd name="connsiteX25" fmla="*/ 693 w 4336361"/>
              <a:gd name="connsiteY25" fmla="*/ 2635249 h 4286833"/>
              <a:gd name="connsiteX26" fmla="*/ 51493 w 4336361"/>
              <a:gd name="connsiteY26" fmla="*/ 2854324 h 4286833"/>
              <a:gd name="connsiteX27" fmla="*/ 613468 w 4336361"/>
              <a:gd name="connsiteY27" fmla="*/ 3746499 h 4286833"/>
              <a:gd name="connsiteX28" fmla="*/ 946843 w 4336361"/>
              <a:gd name="connsiteY28" fmla="*/ 4241799 h 4286833"/>
              <a:gd name="connsiteX29" fmla="*/ 994468 w 4336361"/>
              <a:gd name="connsiteY29" fmla="*/ 4270374 h 4286833"/>
              <a:gd name="connsiteX30" fmla="*/ 1311968 w 4336361"/>
              <a:gd name="connsiteY30" fmla="*/ 3889374 h 4286833"/>
              <a:gd name="connsiteX31" fmla="*/ 1753293 w 4336361"/>
              <a:gd name="connsiteY31" fmla="*/ 3467099 h 4286833"/>
              <a:gd name="connsiteX32" fmla="*/ 1873943 w 4336361"/>
              <a:gd name="connsiteY32" fmla="*/ 3346449 h 4286833"/>
              <a:gd name="connsiteX33" fmla="*/ 2137468 w 4336361"/>
              <a:gd name="connsiteY33" fmla="*/ 3127374 h 4286833"/>
              <a:gd name="connsiteX34" fmla="*/ 2289868 w 4336361"/>
              <a:gd name="connsiteY34" fmla="*/ 3013074 h 4286833"/>
              <a:gd name="connsiteX35" fmla="*/ 2537518 w 4336361"/>
              <a:gd name="connsiteY35" fmla="*/ 2870199 h 4286833"/>
              <a:gd name="connsiteX36" fmla="*/ 2870893 w 4336361"/>
              <a:gd name="connsiteY36" fmla="*/ 2708274 h 4286833"/>
              <a:gd name="connsiteX37" fmla="*/ 3064568 w 4336361"/>
              <a:gd name="connsiteY37" fmla="*/ 2654299 h 4286833"/>
              <a:gd name="connsiteX38" fmla="*/ 3566218 w 4336361"/>
              <a:gd name="connsiteY38" fmla="*/ 2679699 h 4286833"/>
              <a:gd name="connsiteX39" fmla="*/ 3858318 w 4336361"/>
              <a:gd name="connsiteY39" fmla="*/ 2701924 h 4286833"/>
              <a:gd name="connsiteX40" fmla="*/ 4169468 w 4336361"/>
              <a:gd name="connsiteY40" fmla="*/ 2708274 h 4286833"/>
              <a:gd name="connsiteX41" fmla="*/ 4318693 w 4336361"/>
              <a:gd name="connsiteY41" fmla="*/ 2701924 h 4286833"/>
              <a:gd name="connsiteX42" fmla="*/ 4331393 w 4336361"/>
              <a:gd name="connsiteY42" fmla="*/ 2666999 h 4286833"/>
              <a:gd name="connsiteX43" fmla="*/ 4299643 w 4336361"/>
              <a:gd name="connsiteY43" fmla="*/ 2546349 h 4286833"/>
              <a:gd name="connsiteX44" fmla="*/ 4248843 w 4336361"/>
              <a:gd name="connsiteY44" fmla="*/ 2451099 h 4286833"/>
              <a:gd name="connsiteX45" fmla="*/ 4128193 w 4336361"/>
              <a:gd name="connsiteY45" fmla="*/ 2127249 h 4286833"/>
              <a:gd name="connsiteX46" fmla="*/ 4023418 w 4336361"/>
              <a:gd name="connsiteY46" fmla="*/ 1724024 h 4286833"/>
              <a:gd name="connsiteX47" fmla="*/ 3991668 w 4336361"/>
              <a:gd name="connsiteY47" fmla="*/ 1654174 h 4286833"/>
              <a:gd name="connsiteX48" fmla="*/ 3788468 w 4336361"/>
              <a:gd name="connsiteY48" fmla="*/ 1689099 h 4286833"/>
              <a:gd name="connsiteX49" fmla="*/ 3470968 w 4336361"/>
              <a:gd name="connsiteY49" fmla="*/ 1752599 h 4286833"/>
              <a:gd name="connsiteX50" fmla="*/ 3216968 w 4336361"/>
              <a:gd name="connsiteY50" fmla="*/ 1771649 h 4286833"/>
              <a:gd name="connsiteX51" fmla="*/ 2474018 w 4336361"/>
              <a:gd name="connsiteY51" fmla="*/ 1800224 h 4286833"/>
              <a:gd name="connsiteX52" fmla="*/ 2458143 w 4336361"/>
              <a:gd name="connsiteY52" fmla="*/ 1577974 h 4286833"/>
              <a:gd name="connsiteX53" fmla="*/ 2464493 w 4336361"/>
              <a:gd name="connsiteY53" fmla="*/ 1317624 h 4286833"/>
              <a:gd name="connsiteX54" fmla="*/ 2480368 w 4336361"/>
              <a:gd name="connsiteY54" fmla="*/ 1114424 h 4286833"/>
              <a:gd name="connsiteX55" fmla="*/ 2623243 w 4336361"/>
              <a:gd name="connsiteY55" fmla="*/ 1050924 h 4286833"/>
              <a:gd name="connsiteX56" fmla="*/ 2781993 w 4336361"/>
              <a:gd name="connsiteY56" fmla="*/ 958849 h 4286833"/>
              <a:gd name="connsiteX57" fmla="*/ 2702618 w 4336361"/>
              <a:gd name="connsiteY57" fmla="*/ 539749 h 4286833"/>
              <a:gd name="connsiteX0" fmla="*/ 2702618 w 4336361"/>
              <a:gd name="connsiteY0" fmla="*/ 539749 h 4286833"/>
              <a:gd name="connsiteX1" fmla="*/ 2623243 w 4336361"/>
              <a:gd name="connsiteY1" fmla="*/ 92075 h 4286833"/>
              <a:gd name="connsiteX2" fmla="*/ 2594669 w 4336361"/>
              <a:gd name="connsiteY2" fmla="*/ 0 h 4286833"/>
              <a:gd name="connsiteX3" fmla="*/ 2502593 w 4336361"/>
              <a:gd name="connsiteY3" fmla="*/ 9524 h 4286833"/>
              <a:gd name="connsiteX4" fmla="*/ 1908868 w 4336361"/>
              <a:gd name="connsiteY4" fmla="*/ 136524 h 4286833"/>
              <a:gd name="connsiteX5" fmla="*/ 1521518 w 4336361"/>
              <a:gd name="connsiteY5" fmla="*/ 311149 h 4286833"/>
              <a:gd name="connsiteX6" fmla="*/ 1229418 w 4336361"/>
              <a:gd name="connsiteY6" fmla="*/ 454024 h 4286833"/>
              <a:gd name="connsiteX7" fmla="*/ 854768 w 4336361"/>
              <a:gd name="connsiteY7" fmla="*/ 609599 h 4286833"/>
              <a:gd name="connsiteX8" fmla="*/ 556319 w 4336361"/>
              <a:gd name="connsiteY8" fmla="*/ 723900 h 4286833"/>
              <a:gd name="connsiteX9" fmla="*/ 534094 w 4336361"/>
              <a:gd name="connsiteY9" fmla="*/ 736600 h 4286833"/>
              <a:gd name="connsiteX10" fmla="*/ 432493 w 4336361"/>
              <a:gd name="connsiteY10" fmla="*/ 790574 h 4286833"/>
              <a:gd name="connsiteX11" fmla="*/ 499168 w 4336361"/>
              <a:gd name="connsiteY11" fmla="*/ 892174 h 4286833"/>
              <a:gd name="connsiteX12" fmla="*/ 794443 w 4336361"/>
              <a:gd name="connsiteY12" fmla="*/ 1323974 h 4286833"/>
              <a:gd name="connsiteX13" fmla="*/ 857943 w 4336361"/>
              <a:gd name="connsiteY13" fmla="*/ 1568449 h 4286833"/>
              <a:gd name="connsiteX14" fmla="*/ 969068 w 4336361"/>
              <a:gd name="connsiteY14" fmla="*/ 1752599 h 4286833"/>
              <a:gd name="connsiteX15" fmla="*/ 1108769 w 4336361"/>
              <a:gd name="connsiteY15" fmla="*/ 1892300 h 4286833"/>
              <a:gd name="connsiteX16" fmla="*/ 1150043 w 4336361"/>
              <a:gd name="connsiteY16" fmla="*/ 1968499 h 4286833"/>
              <a:gd name="connsiteX17" fmla="*/ 1080193 w 4336361"/>
              <a:gd name="connsiteY17" fmla="*/ 2022474 h 4286833"/>
              <a:gd name="connsiteX18" fmla="*/ 896043 w 4336361"/>
              <a:gd name="connsiteY18" fmla="*/ 2095499 h 4286833"/>
              <a:gd name="connsiteX19" fmla="*/ 686493 w 4336361"/>
              <a:gd name="connsiteY19" fmla="*/ 2216149 h 4286833"/>
              <a:gd name="connsiteX20" fmla="*/ 559493 w 4336361"/>
              <a:gd name="connsiteY20" fmla="*/ 2324099 h 4286833"/>
              <a:gd name="connsiteX21" fmla="*/ 480118 w 4336361"/>
              <a:gd name="connsiteY21" fmla="*/ 2378074 h 4286833"/>
              <a:gd name="connsiteX22" fmla="*/ 111818 w 4336361"/>
              <a:gd name="connsiteY22" fmla="*/ 2416174 h 4286833"/>
              <a:gd name="connsiteX23" fmla="*/ 35618 w 4336361"/>
              <a:gd name="connsiteY23" fmla="*/ 2422524 h 4286833"/>
              <a:gd name="connsiteX24" fmla="*/ 22918 w 4336361"/>
              <a:gd name="connsiteY24" fmla="*/ 2489199 h 4286833"/>
              <a:gd name="connsiteX25" fmla="*/ 693 w 4336361"/>
              <a:gd name="connsiteY25" fmla="*/ 2635249 h 4286833"/>
              <a:gd name="connsiteX26" fmla="*/ 51493 w 4336361"/>
              <a:gd name="connsiteY26" fmla="*/ 2854324 h 4286833"/>
              <a:gd name="connsiteX27" fmla="*/ 613468 w 4336361"/>
              <a:gd name="connsiteY27" fmla="*/ 3746499 h 4286833"/>
              <a:gd name="connsiteX28" fmla="*/ 946843 w 4336361"/>
              <a:gd name="connsiteY28" fmla="*/ 4241799 h 4286833"/>
              <a:gd name="connsiteX29" fmla="*/ 994468 w 4336361"/>
              <a:gd name="connsiteY29" fmla="*/ 4270374 h 4286833"/>
              <a:gd name="connsiteX30" fmla="*/ 1311968 w 4336361"/>
              <a:gd name="connsiteY30" fmla="*/ 3889374 h 4286833"/>
              <a:gd name="connsiteX31" fmla="*/ 1753293 w 4336361"/>
              <a:gd name="connsiteY31" fmla="*/ 3467099 h 4286833"/>
              <a:gd name="connsiteX32" fmla="*/ 1873943 w 4336361"/>
              <a:gd name="connsiteY32" fmla="*/ 3346449 h 4286833"/>
              <a:gd name="connsiteX33" fmla="*/ 2137468 w 4336361"/>
              <a:gd name="connsiteY33" fmla="*/ 3127374 h 4286833"/>
              <a:gd name="connsiteX34" fmla="*/ 2289868 w 4336361"/>
              <a:gd name="connsiteY34" fmla="*/ 3013074 h 4286833"/>
              <a:gd name="connsiteX35" fmla="*/ 2537518 w 4336361"/>
              <a:gd name="connsiteY35" fmla="*/ 2870199 h 4286833"/>
              <a:gd name="connsiteX36" fmla="*/ 2870893 w 4336361"/>
              <a:gd name="connsiteY36" fmla="*/ 2708274 h 4286833"/>
              <a:gd name="connsiteX37" fmla="*/ 3064568 w 4336361"/>
              <a:gd name="connsiteY37" fmla="*/ 2654299 h 4286833"/>
              <a:gd name="connsiteX38" fmla="*/ 3566218 w 4336361"/>
              <a:gd name="connsiteY38" fmla="*/ 2679699 h 4286833"/>
              <a:gd name="connsiteX39" fmla="*/ 3858318 w 4336361"/>
              <a:gd name="connsiteY39" fmla="*/ 2701924 h 4286833"/>
              <a:gd name="connsiteX40" fmla="*/ 4169468 w 4336361"/>
              <a:gd name="connsiteY40" fmla="*/ 2708274 h 4286833"/>
              <a:gd name="connsiteX41" fmla="*/ 4318693 w 4336361"/>
              <a:gd name="connsiteY41" fmla="*/ 2701924 h 4286833"/>
              <a:gd name="connsiteX42" fmla="*/ 4331393 w 4336361"/>
              <a:gd name="connsiteY42" fmla="*/ 2666999 h 4286833"/>
              <a:gd name="connsiteX43" fmla="*/ 4299643 w 4336361"/>
              <a:gd name="connsiteY43" fmla="*/ 2546349 h 4286833"/>
              <a:gd name="connsiteX44" fmla="*/ 4248843 w 4336361"/>
              <a:gd name="connsiteY44" fmla="*/ 2451099 h 4286833"/>
              <a:gd name="connsiteX45" fmla="*/ 4128193 w 4336361"/>
              <a:gd name="connsiteY45" fmla="*/ 2127249 h 4286833"/>
              <a:gd name="connsiteX46" fmla="*/ 4023418 w 4336361"/>
              <a:gd name="connsiteY46" fmla="*/ 1724024 h 4286833"/>
              <a:gd name="connsiteX47" fmla="*/ 3991668 w 4336361"/>
              <a:gd name="connsiteY47" fmla="*/ 1654174 h 4286833"/>
              <a:gd name="connsiteX48" fmla="*/ 3788468 w 4336361"/>
              <a:gd name="connsiteY48" fmla="*/ 1689099 h 4286833"/>
              <a:gd name="connsiteX49" fmla="*/ 3470968 w 4336361"/>
              <a:gd name="connsiteY49" fmla="*/ 1752599 h 4286833"/>
              <a:gd name="connsiteX50" fmla="*/ 3216968 w 4336361"/>
              <a:gd name="connsiteY50" fmla="*/ 1771649 h 4286833"/>
              <a:gd name="connsiteX51" fmla="*/ 2474018 w 4336361"/>
              <a:gd name="connsiteY51" fmla="*/ 1800224 h 4286833"/>
              <a:gd name="connsiteX52" fmla="*/ 2458143 w 4336361"/>
              <a:gd name="connsiteY52" fmla="*/ 1577974 h 4286833"/>
              <a:gd name="connsiteX53" fmla="*/ 2464493 w 4336361"/>
              <a:gd name="connsiteY53" fmla="*/ 1317624 h 4286833"/>
              <a:gd name="connsiteX54" fmla="*/ 2480368 w 4336361"/>
              <a:gd name="connsiteY54" fmla="*/ 1114424 h 4286833"/>
              <a:gd name="connsiteX55" fmla="*/ 2623243 w 4336361"/>
              <a:gd name="connsiteY55" fmla="*/ 1050924 h 4286833"/>
              <a:gd name="connsiteX56" fmla="*/ 2781993 w 4336361"/>
              <a:gd name="connsiteY56" fmla="*/ 958849 h 4286833"/>
              <a:gd name="connsiteX57" fmla="*/ 2702618 w 4336361"/>
              <a:gd name="connsiteY57" fmla="*/ 539749 h 4286833"/>
              <a:gd name="connsiteX0" fmla="*/ 2702618 w 4336361"/>
              <a:gd name="connsiteY0" fmla="*/ 539749 h 4286833"/>
              <a:gd name="connsiteX1" fmla="*/ 2623243 w 4336361"/>
              <a:gd name="connsiteY1" fmla="*/ 92075 h 4286833"/>
              <a:gd name="connsiteX2" fmla="*/ 2594669 w 4336361"/>
              <a:gd name="connsiteY2" fmla="*/ 0 h 4286833"/>
              <a:gd name="connsiteX3" fmla="*/ 2502593 w 4336361"/>
              <a:gd name="connsiteY3" fmla="*/ 9524 h 4286833"/>
              <a:gd name="connsiteX4" fmla="*/ 1908868 w 4336361"/>
              <a:gd name="connsiteY4" fmla="*/ 136524 h 4286833"/>
              <a:gd name="connsiteX5" fmla="*/ 1521518 w 4336361"/>
              <a:gd name="connsiteY5" fmla="*/ 311149 h 4286833"/>
              <a:gd name="connsiteX6" fmla="*/ 1229418 w 4336361"/>
              <a:gd name="connsiteY6" fmla="*/ 454024 h 4286833"/>
              <a:gd name="connsiteX7" fmla="*/ 854768 w 4336361"/>
              <a:gd name="connsiteY7" fmla="*/ 609599 h 4286833"/>
              <a:gd name="connsiteX8" fmla="*/ 556319 w 4336361"/>
              <a:gd name="connsiteY8" fmla="*/ 723900 h 4286833"/>
              <a:gd name="connsiteX9" fmla="*/ 534094 w 4336361"/>
              <a:gd name="connsiteY9" fmla="*/ 736600 h 4286833"/>
              <a:gd name="connsiteX10" fmla="*/ 432493 w 4336361"/>
              <a:gd name="connsiteY10" fmla="*/ 790574 h 4286833"/>
              <a:gd name="connsiteX11" fmla="*/ 499168 w 4336361"/>
              <a:gd name="connsiteY11" fmla="*/ 892174 h 4286833"/>
              <a:gd name="connsiteX12" fmla="*/ 794443 w 4336361"/>
              <a:gd name="connsiteY12" fmla="*/ 1323974 h 4286833"/>
              <a:gd name="connsiteX13" fmla="*/ 857943 w 4336361"/>
              <a:gd name="connsiteY13" fmla="*/ 1568449 h 4286833"/>
              <a:gd name="connsiteX14" fmla="*/ 969068 w 4336361"/>
              <a:gd name="connsiteY14" fmla="*/ 1752599 h 4286833"/>
              <a:gd name="connsiteX15" fmla="*/ 1108769 w 4336361"/>
              <a:gd name="connsiteY15" fmla="*/ 1892300 h 4286833"/>
              <a:gd name="connsiteX16" fmla="*/ 1150043 w 4336361"/>
              <a:gd name="connsiteY16" fmla="*/ 1968499 h 4286833"/>
              <a:gd name="connsiteX17" fmla="*/ 1080193 w 4336361"/>
              <a:gd name="connsiteY17" fmla="*/ 2022474 h 4286833"/>
              <a:gd name="connsiteX18" fmla="*/ 896043 w 4336361"/>
              <a:gd name="connsiteY18" fmla="*/ 2095499 h 4286833"/>
              <a:gd name="connsiteX19" fmla="*/ 686493 w 4336361"/>
              <a:gd name="connsiteY19" fmla="*/ 2216149 h 4286833"/>
              <a:gd name="connsiteX20" fmla="*/ 559493 w 4336361"/>
              <a:gd name="connsiteY20" fmla="*/ 2324099 h 4286833"/>
              <a:gd name="connsiteX21" fmla="*/ 480118 w 4336361"/>
              <a:gd name="connsiteY21" fmla="*/ 2378074 h 4286833"/>
              <a:gd name="connsiteX22" fmla="*/ 111818 w 4336361"/>
              <a:gd name="connsiteY22" fmla="*/ 2416174 h 4286833"/>
              <a:gd name="connsiteX23" fmla="*/ 35618 w 4336361"/>
              <a:gd name="connsiteY23" fmla="*/ 2422524 h 4286833"/>
              <a:gd name="connsiteX24" fmla="*/ 22918 w 4336361"/>
              <a:gd name="connsiteY24" fmla="*/ 2489199 h 4286833"/>
              <a:gd name="connsiteX25" fmla="*/ 693 w 4336361"/>
              <a:gd name="connsiteY25" fmla="*/ 2635249 h 4286833"/>
              <a:gd name="connsiteX26" fmla="*/ 51493 w 4336361"/>
              <a:gd name="connsiteY26" fmla="*/ 2854324 h 4286833"/>
              <a:gd name="connsiteX27" fmla="*/ 613468 w 4336361"/>
              <a:gd name="connsiteY27" fmla="*/ 3746499 h 4286833"/>
              <a:gd name="connsiteX28" fmla="*/ 946843 w 4336361"/>
              <a:gd name="connsiteY28" fmla="*/ 4241799 h 4286833"/>
              <a:gd name="connsiteX29" fmla="*/ 994468 w 4336361"/>
              <a:gd name="connsiteY29" fmla="*/ 4270374 h 4286833"/>
              <a:gd name="connsiteX30" fmla="*/ 1311968 w 4336361"/>
              <a:gd name="connsiteY30" fmla="*/ 3889374 h 4286833"/>
              <a:gd name="connsiteX31" fmla="*/ 1753293 w 4336361"/>
              <a:gd name="connsiteY31" fmla="*/ 3467099 h 4286833"/>
              <a:gd name="connsiteX32" fmla="*/ 1873943 w 4336361"/>
              <a:gd name="connsiteY32" fmla="*/ 3346449 h 4286833"/>
              <a:gd name="connsiteX33" fmla="*/ 2137468 w 4336361"/>
              <a:gd name="connsiteY33" fmla="*/ 3127374 h 4286833"/>
              <a:gd name="connsiteX34" fmla="*/ 2289868 w 4336361"/>
              <a:gd name="connsiteY34" fmla="*/ 3013074 h 4286833"/>
              <a:gd name="connsiteX35" fmla="*/ 2537518 w 4336361"/>
              <a:gd name="connsiteY35" fmla="*/ 2870199 h 4286833"/>
              <a:gd name="connsiteX36" fmla="*/ 2870893 w 4336361"/>
              <a:gd name="connsiteY36" fmla="*/ 2708274 h 4286833"/>
              <a:gd name="connsiteX37" fmla="*/ 3064568 w 4336361"/>
              <a:gd name="connsiteY37" fmla="*/ 2654299 h 4286833"/>
              <a:gd name="connsiteX38" fmla="*/ 3566218 w 4336361"/>
              <a:gd name="connsiteY38" fmla="*/ 2679699 h 4286833"/>
              <a:gd name="connsiteX39" fmla="*/ 3858318 w 4336361"/>
              <a:gd name="connsiteY39" fmla="*/ 2701924 h 4286833"/>
              <a:gd name="connsiteX40" fmla="*/ 4169468 w 4336361"/>
              <a:gd name="connsiteY40" fmla="*/ 2708274 h 4286833"/>
              <a:gd name="connsiteX41" fmla="*/ 4318693 w 4336361"/>
              <a:gd name="connsiteY41" fmla="*/ 2701924 h 4286833"/>
              <a:gd name="connsiteX42" fmla="*/ 4331393 w 4336361"/>
              <a:gd name="connsiteY42" fmla="*/ 2666999 h 4286833"/>
              <a:gd name="connsiteX43" fmla="*/ 4299643 w 4336361"/>
              <a:gd name="connsiteY43" fmla="*/ 2546349 h 4286833"/>
              <a:gd name="connsiteX44" fmla="*/ 4248843 w 4336361"/>
              <a:gd name="connsiteY44" fmla="*/ 2451099 h 4286833"/>
              <a:gd name="connsiteX45" fmla="*/ 4128193 w 4336361"/>
              <a:gd name="connsiteY45" fmla="*/ 2127249 h 4286833"/>
              <a:gd name="connsiteX46" fmla="*/ 4023418 w 4336361"/>
              <a:gd name="connsiteY46" fmla="*/ 1724024 h 4286833"/>
              <a:gd name="connsiteX47" fmla="*/ 3991668 w 4336361"/>
              <a:gd name="connsiteY47" fmla="*/ 1654174 h 4286833"/>
              <a:gd name="connsiteX48" fmla="*/ 3788468 w 4336361"/>
              <a:gd name="connsiteY48" fmla="*/ 1689099 h 4286833"/>
              <a:gd name="connsiteX49" fmla="*/ 3470968 w 4336361"/>
              <a:gd name="connsiteY49" fmla="*/ 1752599 h 4286833"/>
              <a:gd name="connsiteX50" fmla="*/ 3216968 w 4336361"/>
              <a:gd name="connsiteY50" fmla="*/ 1771649 h 4286833"/>
              <a:gd name="connsiteX51" fmla="*/ 2474018 w 4336361"/>
              <a:gd name="connsiteY51" fmla="*/ 1800224 h 4286833"/>
              <a:gd name="connsiteX52" fmla="*/ 2458143 w 4336361"/>
              <a:gd name="connsiteY52" fmla="*/ 1577974 h 4286833"/>
              <a:gd name="connsiteX53" fmla="*/ 2464493 w 4336361"/>
              <a:gd name="connsiteY53" fmla="*/ 1317624 h 4286833"/>
              <a:gd name="connsiteX54" fmla="*/ 2480368 w 4336361"/>
              <a:gd name="connsiteY54" fmla="*/ 1114424 h 4286833"/>
              <a:gd name="connsiteX55" fmla="*/ 2623243 w 4336361"/>
              <a:gd name="connsiteY55" fmla="*/ 1050924 h 4286833"/>
              <a:gd name="connsiteX56" fmla="*/ 2781993 w 4336361"/>
              <a:gd name="connsiteY56" fmla="*/ 958849 h 4286833"/>
              <a:gd name="connsiteX57" fmla="*/ 2702618 w 4336361"/>
              <a:gd name="connsiteY57" fmla="*/ 539749 h 4286833"/>
              <a:gd name="connsiteX0" fmla="*/ 2702618 w 4336361"/>
              <a:gd name="connsiteY0" fmla="*/ 539749 h 4286833"/>
              <a:gd name="connsiteX1" fmla="*/ 2623243 w 4336361"/>
              <a:gd name="connsiteY1" fmla="*/ 92075 h 4286833"/>
              <a:gd name="connsiteX2" fmla="*/ 2594669 w 4336361"/>
              <a:gd name="connsiteY2" fmla="*/ 0 h 4286833"/>
              <a:gd name="connsiteX3" fmla="*/ 2502593 w 4336361"/>
              <a:gd name="connsiteY3" fmla="*/ 9524 h 4286833"/>
              <a:gd name="connsiteX4" fmla="*/ 1908868 w 4336361"/>
              <a:gd name="connsiteY4" fmla="*/ 136524 h 4286833"/>
              <a:gd name="connsiteX5" fmla="*/ 1521518 w 4336361"/>
              <a:gd name="connsiteY5" fmla="*/ 311149 h 4286833"/>
              <a:gd name="connsiteX6" fmla="*/ 1229418 w 4336361"/>
              <a:gd name="connsiteY6" fmla="*/ 454024 h 4286833"/>
              <a:gd name="connsiteX7" fmla="*/ 854768 w 4336361"/>
              <a:gd name="connsiteY7" fmla="*/ 609599 h 4286833"/>
              <a:gd name="connsiteX8" fmla="*/ 556319 w 4336361"/>
              <a:gd name="connsiteY8" fmla="*/ 723900 h 4286833"/>
              <a:gd name="connsiteX9" fmla="*/ 534094 w 4336361"/>
              <a:gd name="connsiteY9" fmla="*/ 736600 h 4286833"/>
              <a:gd name="connsiteX10" fmla="*/ 432493 w 4336361"/>
              <a:gd name="connsiteY10" fmla="*/ 790574 h 4286833"/>
              <a:gd name="connsiteX11" fmla="*/ 499168 w 4336361"/>
              <a:gd name="connsiteY11" fmla="*/ 892174 h 4286833"/>
              <a:gd name="connsiteX12" fmla="*/ 794443 w 4336361"/>
              <a:gd name="connsiteY12" fmla="*/ 1323974 h 4286833"/>
              <a:gd name="connsiteX13" fmla="*/ 857943 w 4336361"/>
              <a:gd name="connsiteY13" fmla="*/ 1568449 h 4286833"/>
              <a:gd name="connsiteX14" fmla="*/ 969068 w 4336361"/>
              <a:gd name="connsiteY14" fmla="*/ 1752599 h 4286833"/>
              <a:gd name="connsiteX15" fmla="*/ 1108769 w 4336361"/>
              <a:gd name="connsiteY15" fmla="*/ 1892300 h 4286833"/>
              <a:gd name="connsiteX16" fmla="*/ 1150043 w 4336361"/>
              <a:gd name="connsiteY16" fmla="*/ 1968499 h 4286833"/>
              <a:gd name="connsiteX17" fmla="*/ 1080193 w 4336361"/>
              <a:gd name="connsiteY17" fmla="*/ 2022474 h 4286833"/>
              <a:gd name="connsiteX18" fmla="*/ 896043 w 4336361"/>
              <a:gd name="connsiteY18" fmla="*/ 2095499 h 4286833"/>
              <a:gd name="connsiteX19" fmla="*/ 686493 w 4336361"/>
              <a:gd name="connsiteY19" fmla="*/ 2216149 h 4286833"/>
              <a:gd name="connsiteX20" fmla="*/ 559493 w 4336361"/>
              <a:gd name="connsiteY20" fmla="*/ 2324099 h 4286833"/>
              <a:gd name="connsiteX21" fmla="*/ 480118 w 4336361"/>
              <a:gd name="connsiteY21" fmla="*/ 2378074 h 4286833"/>
              <a:gd name="connsiteX22" fmla="*/ 111818 w 4336361"/>
              <a:gd name="connsiteY22" fmla="*/ 2416174 h 4286833"/>
              <a:gd name="connsiteX23" fmla="*/ 35618 w 4336361"/>
              <a:gd name="connsiteY23" fmla="*/ 2422524 h 4286833"/>
              <a:gd name="connsiteX24" fmla="*/ 22918 w 4336361"/>
              <a:gd name="connsiteY24" fmla="*/ 2489199 h 4286833"/>
              <a:gd name="connsiteX25" fmla="*/ 693 w 4336361"/>
              <a:gd name="connsiteY25" fmla="*/ 2635249 h 4286833"/>
              <a:gd name="connsiteX26" fmla="*/ 51493 w 4336361"/>
              <a:gd name="connsiteY26" fmla="*/ 2854324 h 4286833"/>
              <a:gd name="connsiteX27" fmla="*/ 613468 w 4336361"/>
              <a:gd name="connsiteY27" fmla="*/ 3746499 h 4286833"/>
              <a:gd name="connsiteX28" fmla="*/ 946843 w 4336361"/>
              <a:gd name="connsiteY28" fmla="*/ 4241799 h 4286833"/>
              <a:gd name="connsiteX29" fmla="*/ 994468 w 4336361"/>
              <a:gd name="connsiteY29" fmla="*/ 4270374 h 4286833"/>
              <a:gd name="connsiteX30" fmla="*/ 1311968 w 4336361"/>
              <a:gd name="connsiteY30" fmla="*/ 3889374 h 4286833"/>
              <a:gd name="connsiteX31" fmla="*/ 1753293 w 4336361"/>
              <a:gd name="connsiteY31" fmla="*/ 3467099 h 4286833"/>
              <a:gd name="connsiteX32" fmla="*/ 1873943 w 4336361"/>
              <a:gd name="connsiteY32" fmla="*/ 3346449 h 4286833"/>
              <a:gd name="connsiteX33" fmla="*/ 2137468 w 4336361"/>
              <a:gd name="connsiteY33" fmla="*/ 3127374 h 4286833"/>
              <a:gd name="connsiteX34" fmla="*/ 2289868 w 4336361"/>
              <a:gd name="connsiteY34" fmla="*/ 3013074 h 4286833"/>
              <a:gd name="connsiteX35" fmla="*/ 2537518 w 4336361"/>
              <a:gd name="connsiteY35" fmla="*/ 2870199 h 4286833"/>
              <a:gd name="connsiteX36" fmla="*/ 2870893 w 4336361"/>
              <a:gd name="connsiteY36" fmla="*/ 2708274 h 4286833"/>
              <a:gd name="connsiteX37" fmla="*/ 3064568 w 4336361"/>
              <a:gd name="connsiteY37" fmla="*/ 2654299 h 4286833"/>
              <a:gd name="connsiteX38" fmla="*/ 3566218 w 4336361"/>
              <a:gd name="connsiteY38" fmla="*/ 2679699 h 4286833"/>
              <a:gd name="connsiteX39" fmla="*/ 3858318 w 4336361"/>
              <a:gd name="connsiteY39" fmla="*/ 2701924 h 4286833"/>
              <a:gd name="connsiteX40" fmla="*/ 4169468 w 4336361"/>
              <a:gd name="connsiteY40" fmla="*/ 2708274 h 4286833"/>
              <a:gd name="connsiteX41" fmla="*/ 4318693 w 4336361"/>
              <a:gd name="connsiteY41" fmla="*/ 2701924 h 4286833"/>
              <a:gd name="connsiteX42" fmla="*/ 4331393 w 4336361"/>
              <a:gd name="connsiteY42" fmla="*/ 2666999 h 4286833"/>
              <a:gd name="connsiteX43" fmla="*/ 4299643 w 4336361"/>
              <a:gd name="connsiteY43" fmla="*/ 2546349 h 4286833"/>
              <a:gd name="connsiteX44" fmla="*/ 4248843 w 4336361"/>
              <a:gd name="connsiteY44" fmla="*/ 2451099 h 4286833"/>
              <a:gd name="connsiteX45" fmla="*/ 4128193 w 4336361"/>
              <a:gd name="connsiteY45" fmla="*/ 2127249 h 4286833"/>
              <a:gd name="connsiteX46" fmla="*/ 4023418 w 4336361"/>
              <a:gd name="connsiteY46" fmla="*/ 1724024 h 4286833"/>
              <a:gd name="connsiteX47" fmla="*/ 3991668 w 4336361"/>
              <a:gd name="connsiteY47" fmla="*/ 1654174 h 4286833"/>
              <a:gd name="connsiteX48" fmla="*/ 3788468 w 4336361"/>
              <a:gd name="connsiteY48" fmla="*/ 1689099 h 4286833"/>
              <a:gd name="connsiteX49" fmla="*/ 3470968 w 4336361"/>
              <a:gd name="connsiteY49" fmla="*/ 1752599 h 4286833"/>
              <a:gd name="connsiteX50" fmla="*/ 3216968 w 4336361"/>
              <a:gd name="connsiteY50" fmla="*/ 1771649 h 4286833"/>
              <a:gd name="connsiteX51" fmla="*/ 2474018 w 4336361"/>
              <a:gd name="connsiteY51" fmla="*/ 1800224 h 4286833"/>
              <a:gd name="connsiteX52" fmla="*/ 2458143 w 4336361"/>
              <a:gd name="connsiteY52" fmla="*/ 1577974 h 4286833"/>
              <a:gd name="connsiteX53" fmla="*/ 2464493 w 4336361"/>
              <a:gd name="connsiteY53" fmla="*/ 1317624 h 4286833"/>
              <a:gd name="connsiteX54" fmla="*/ 2480368 w 4336361"/>
              <a:gd name="connsiteY54" fmla="*/ 1114424 h 4286833"/>
              <a:gd name="connsiteX55" fmla="*/ 2623243 w 4336361"/>
              <a:gd name="connsiteY55" fmla="*/ 1050924 h 4286833"/>
              <a:gd name="connsiteX56" fmla="*/ 2781993 w 4336361"/>
              <a:gd name="connsiteY56" fmla="*/ 958849 h 4286833"/>
              <a:gd name="connsiteX57" fmla="*/ 2775644 w 4336361"/>
              <a:gd name="connsiteY57" fmla="*/ 866774 h 4286833"/>
              <a:gd name="connsiteX58" fmla="*/ 2702618 w 4336361"/>
              <a:gd name="connsiteY58" fmla="*/ 539749 h 4286833"/>
              <a:gd name="connsiteX0" fmla="*/ 2702618 w 4336361"/>
              <a:gd name="connsiteY0" fmla="*/ 539749 h 4286833"/>
              <a:gd name="connsiteX1" fmla="*/ 2623243 w 4336361"/>
              <a:gd name="connsiteY1" fmla="*/ 92075 h 4286833"/>
              <a:gd name="connsiteX2" fmla="*/ 2594669 w 4336361"/>
              <a:gd name="connsiteY2" fmla="*/ 0 h 4286833"/>
              <a:gd name="connsiteX3" fmla="*/ 2502593 w 4336361"/>
              <a:gd name="connsiteY3" fmla="*/ 9524 h 4286833"/>
              <a:gd name="connsiteX4" fmla="*/ 1908868 w 4336361"/>
              <a:gd name="connsiteY4" fmla="*/ 136524 h 4286833"/>
              <a:gd name="connsiteX5" fmla="*/ 1521518 w 4336361"/>
              <a:gd name="connsiteY5" fmla="*/ 311149 h 4286833"/>
              <a:gd name="connsiteX6" fmla="*/ 1229418 w 4336361"/>
              <a:gd name="connsiteY6" fmla="*/ 454024 h 4286833"/>
              <a:gd name="connsiteX7" fmla="*/ 854768 w 4336361"/>
              <a:gd name="connsiteY7" fmla="*/ 609599 h 4286833"/>
              <a:gd name="connsiteX8" fmla="*/ 556319 w 4336361"/>
              <a:gd name="connsiteY8" fmla="*/ 723900 h 4286833"/>
              <a:gd name="connsiteX9" fmla="*/ 534094 w 4336361"/>
              <a:gd name="connsiteY9" fmla="*/ 736600 h 4286833"/>
              <a:gd name="connsiteX10" fmla="*/ 432493 w 4336361"/>
              <a:gd name="connsiteY10" fmla="*/ 790574 h 4286833"/>
              <a:gd name="connsiteX11" fmla="*/ 499168 w 4336361"/>
              <a:gd name="connsiteY11" fmla="*/ 892174 h 4286833"/>
              <a:gd name="connsiteX12" fmla="*/ 794443 w 4336361"/>
              <a:gd name="connsiteY12" fmla="*/ 1323974 h 4286833"/>
              <a:gd name="connsiteX13" fmla="*/ 857943 w 4336361"/>
              <a:gd name="connsiteY13" fmla="*/ 1568449 h 4286833"/>
              <a:gd name="connsiteX14" fmla="*/ 969068 w 4336361"/>
              <a:gd name="connsiteY14" fmla="*/ 1752599 h 4286833"/>
              <a:gd name="connsiteX15" fmla="*/ 1108769 w 4336361"/>
              <a:gd name="connsiteY15" fmla="*/ 1892300 h 4286833"/>
              <a:gd name="connsiteX16" fmla="*/ 1150043 w 4336361"/>
              <a:gd name="connsiteY16" fmla="*/ 1968499 h 4286833"/>
              <a:gd name="connsiteX17" fmla="*/ 1080193 w 4336361"/>
              <a:gd name="connsiteY17" fmla="*/ 2022474 h 4286833"/>
              <a:gd name="connsiteX18" fmla="*/ 896043 w 4336361"/>
              <a:gd name="connsiteY18" fmla="*/ 2095499 h 4286833"/>
              <a:gd name="connsiteX19" fmla="*/ 686493 w 4336361"/>
              <a:gd name="connsiteY19" fmla="*/ 2216149 h 4286833"/>
              <a:gd name="connsiteX20" fmla="*/ 559493 w 4336361"/>
              <a:gd name="connsiteY20" fmla="*/ 2324099 h 4286833"/>
              <a:gd name="connsiteX21" fmla="*/ 480118 w 4336361"/>
              <a:gd name="connsiteY21" fmla="*/ 2378074 h 4286833"/>
              <a:gd name="connsiteX22" fmla="*/ 111818 w 4336361"/>
              <a:gd name="connsiteY22" fmla="*/ 2416174 h 4286833"/>
              <a:gd name="connsiteX23" fmla="*/ 35618 w 4336361"/>
              <a:gd name="connsiteY23" fmla="*/ 2422524 h 4286833"/>
              <a:gd name="connsiteX24" fmla="*/ 22918 w 4336361"/>
              <a:gd name="connsiteY24" fmla="*/ 2489199 h 4286833"/>
              <a:gd name="connsiteX25" fmla="*/ 693 w 4336361"/>
              <a:gd name="connsiteY25" fmla="*/ 2635249 h 4286833"/>
              <a:gd name="connsiteX26" fmla="*/ 51493 w 4336361"/>
              <a:gd name="connsiteY26" fmla="*/ 2854324 h 4286833"/>
              <a:gd name="connsiteX27" fmla="*/ 613468 w 4336361"/>
              <a:gd name="connsiteY27" fmla="*/ 3746499 h 4286833"/>
              <a:gd name="connsiteX28" fmla="*/ 946843 w 4336361"/>
              <a:gd name="connsiteY28" fmla="*/ 4241799 h 4286833"/>
              <a:gd name="connsiteX29" fmla="*/ 994468 w 4336361"/>
              <a:gd name="connsiteY29" fmla="*/ 4270374 h 4286833"/>
              <a:gd name="connsiteX30" fmla="*/ 1311968 w 4336361"/>
              <a:gd name="connsiteY30" fmla="*/ 3889374 h 4286833"/>
              <a:gd name="connsiteX31" fmla="*/ 1753293 w 4336361"/>
              <a:gd name="connsiteY31" fmla="*/ 3467099 h 4286833"/>
              <a:gd name="connsiteX32" fmla="*/ 1873943 w 4336361"/>
              <a:gd name="connsiteY32" fmla="*/ 3346449 h 4286833"/>
              <a:gd name="connsiteX33" fmla="*/ 2137468 w 4336361"/>
              <a:gd name="connsiteY33" fmla="*/ 3127374 h 4286833"/>
              <a:gd name="connsiteX34" fmla="*/ 2289868 w 4336361"/>
              <a:gd name="connsiteY34" fmla="*/ 3013074 h 4286833"/>
              <a:gd name="connsiteX35" fmla="*/ 2537518 w 4336361"/>
              <a:gd name="connsiteY35" fmla="*/ 2870199 h 4286833"/>
              <a:gd name="connsiteX36" fmla="*/ 2870893 w 4336361"/>
              <a:gd name="connsiteY36" fmla="*/ 2708274 h 4286833"/>
              <a:gd name="connsiteX37" fmla="*/ 3064568 w 4336361"/>
              <a:gd name="connsiteY37" fmla="*/ 2654299 h 4286833"/>
              <a:gd name="connsiteX38" fmla="*/ 3566218 w 4336361"/>
              <a:gd name="connsiteY38" fmla="*/ 2679699 h 4286833"/>
              <a:gd name="connsiteX39" fmla="*/ 3858318 w 4336361"/>
              <a:gd name="connsiteY39" fmla="*/ 2701924 h 4286833"/>
              <a:gd name="connsiteX40" fmla="*/ 4169468 w 4336361"/>
              <a:gd name="connsiteY40" fmla="*/ 2708274 h 4286833"/>
              <a:gd name="connsiteX41" fmla="*/ 4318693 w 4336361"/>
              <a:gd name="connsiteY41" fmla="*/ 2701924 h 4286833"/>
              <a:gd name="connsiteX42" fmla="*/ 4331393 w 4336361"/>
              <a:gd name="connsiteY42" fmla="*/ 2666999 h 4286833"/>
              <a:gd name="connsiteX43" fmla="*/ 4299643 w 4336361"/>
              <a:gd name="connsiteY43" fmla="*/ 2546349 h 4286833"/>
              <a:gd name="connsiteX44" fmla="*/ 4248843 w 4336361"/>
              <a:gd name="connsiteY44" fmla="*/ 2451099 h 4286833"/>
              <a:gd name="connsiteX45" fmla="*/ 4128193 w 4336361"/>
              <a:gd name="connsiteY45" fmla="*/ 2127249 h 4286833"/>
              <a:gd name="connsiteX46" fmla="*/ 4023418 w 4336361"/>
              <a:gd name="connsiteY46" fmla="*/ 1724024 h 4286833"/>
              <a:gd name="connsiteX47" fmla="*/ 3991668 w 4336361"/>
              <a:gd name="connsiteY47" fmla="*/ 1654174 h 4286833"/>
              <a:gd name="connsiteX48" fmla="*/ 3788468 w 4336361"/>
              <a:gd name="connsiteY48" fmla="*/ 1689099 h 4286833"/>
              <a:gd name="connsiteX49" fmla="*/ 3470968 w 4336361"/>
              <a:gd name="connsiteY49" fmla="*/ 1752599 h 4286833"/>
              <a:gd name="connsiteX50" fmla="*/ 3216968 w 4336361"/>
              <a:gd name="connsiteY50" fmla="*/ 1771649 h 4286833"/>
              <a:gd name="connsiteX51" fmla="*/ 2474018 w 4336361"/>
              <a:gd name="connsiteY51" fmla="*/ 1800224 h 4286833"/>
              <a:gd name="connsiteX52" fmla="*/ 2458143 w 4336361"/>
              <a:gd name="connsiteY52" fmla="*/ 1577974 h 4286833"/>
              <a:gd name="connsiteX53" fmla="*/ 2464493 w 4336361"/>
              <a:gd name="connsiteY53" fmla="*/ 1317624 h 4286833"/>
              <a:gd name="connsiteX54" fmla="*/ 2480368 w 4336361"/>
              <a:gd name="connsiteY54" fmla="*/ 1114424 h 4286833"/>
              <a:gd name="connsiteX55" fmla="*/ 2623243 w 4336361"/>
              <a:gd name="connsiteY55" fmla="*/ 1050924 h 4286833"/>
              <a:gd name="connsiteX56" fmla="*/ 2781993 w 4336361"/>
              <a:gd name="connsiteY56" fmla="*/ 958849 h 4286833"/>
              <a:gd name="connsiteX57" fmla="*/ 2785169 w 4336361"/>
              <a:gd name="connsiteY57" fmla="*/ 866774 h 4286833"/>
              <a:gd name="connsiteX58" fmla="*/ 2702618 w 4336361"/>
              <a:gd name="connsiteY58" fmla="*/ 539749 h 4286833"/>
              <a:gd name="connsiteX0" fmla="*/ 2702618 w 4336361"/>
              <a:gd name="connsiteY0" fmla="*/ 539749 h 4286833"/>
              <a:gd name="connsiteX1" fmla="*/ 2623243 w 4336361"/>
              <a:gd name="connsiteY1" fmla="*/ 92075 h 4286833"/>
              <a:gd name="connsiteX2" fmla="*/ 2594669 w 4336361"/>
              <a:gd name="connsiteY2" fmla="*/ 0 h 4286833"/>
              <a:gd name="connsiteX3" fmla="*/ 2502593 w 4336361"/>
              <a:gd name="connsiteY3" fmla="*/ 9524 h 4286833"/>
              <a:gd name="connsiteX4" fmla="*/ 1908868 w 4336361"/>
              <a:gd name="connsiteY4" fmla="*/ 136524 h 4286833"/>
              <a:gd name="connsiteX5" fmla="*/ 1521518 w 4336361"/>
              <a:gd name="connsiteY5" fmla="*/ 311149 h 4286833"/>
              <a:gd name="connsiteX6" fmla="*/ 1229418 w 4336361"/>
              <a:gd name="connsiteY6" fmla="*/ 454024 h 4286833"/>
              <a:gd name="connsiteX7" fmla="*/ 854768 w 4336361"/>
              <a:gd name="connsiteY7" fmla="*/ 609599 h 4286833"/>
              <a:gd name="connsiteX8" fmla="*/ 556319 w 4336361"/>
              <a:gd name="connsiteY8" fmla="*/ 723900 h 4286833"/>
              <a:gd name="connsiteX9" fmla="*/ 534094 w 4336361"/>
              <a:gd name="connsiteY9" fmla="*/ 736600 h 4286833"/>
              <a:gd name="connsiteX10" fmla="*/ 432493 w 4336361"/>
              <a:gd name="connsiteY10" fmla="*/ 790574 h 4286833"/>
              <a:gd name="connsiteX11" fmla="*/ 499168 w 4336361"/>
              <a:gd name="connsiteY11" fmla="*/ 892174 h 4286833"/>
              <a:gd name="connsiteX12" fmla="*/ 794443 w 4336361"/>
              <a:gd name="connsiteY12" fmla="*/ 1323974 h 4286833"/>
              <a:gd name="connsiteX13" fmla="*/ 857943 w 4336361"/>
              <a:gd name="connsiteY13" fmla="*/ 1568449 h 4286833"/>
              <a:gd name="connsiteX14" fmla="*/ 969068 w 4336361"/>
              <a:gd name="connsiteY14" fmla="*/ 1752599 h 4286833"/>
              <a:gd name="connsiteX15" fmla="*/ 1108769 w 4336361"/>
              <a:gd name="connsiteY15" fmla="*/ 1892300 h 4286833"/>
              <a:gd name="connsiteX16" fmla="*/ 1150043 w 4336361"/>
              <a:gd name="connsiteY16" fmla="*/ 1968499 h 4286833"/>
              <a:gd name="connsiteX17" fmla="*/ 1080193 w 4336361"/>
              <a:gd name="connsiteY17" fmla="*/ 2022474 h 4286833"/>
              <a:gd name="connsiteX18" fmla="*/ 896043 w 4336361"/>
              <a:gd name="connsiteY18" fmla="*/ 2095499 h 4286833"/>
              <a:gd name="connsiteX19" fmla="*/ 686493 w 4336361"/>
              <a:gd name="connsiteY19" fmla="*/ 2216149 h 4286833"/>
              <a:gd name="connsiteX20" fmla="*/ 559493 w 4336361"/>
              <a:gd name="connsiteY20" fmla="*/ 2324099 h 4286833"/>
              <a:gd name="connsiteX21" fmla="*/ 480118 w 4336361"/>
              <a:gd name="connsiteY21" fmla="*/ 2378074 h 4286833"/>
              <a:gd name="connsiteX22" fmla="*/ 111818 w 4336361"/>
              <a:gd name="connsiteY22" fmla="*/ 2416174 h 4286833"/>
              <a:gd name="connsiteX23" fmla="*/ 35618 w 4336361"/>
              <a:gd name="connsiteY23" fmla="*/ 2422524 h 4286833"/>
              <a:gd name="connsiteX24" fmla="*/ 22918 w 4336361"/>
              <a:gd name="connsiteY24" fmla="*/ 2489199 h 4286833"/>
              <a:gd name="connsiteX25" fmla="*/ 693 w 4336361"/>
              <a:gd name="connsiteY25" fmla="*/ 2635249 h 4286833"/>
              <a:gd name="connsiteX26" fmla="*/ 51493 w 4336361"/>
              <a:gd name="connsiteY26" fmla="*/ 2854324 h 4286833"/>
              <a:gd name="connsiteX27" fmla="*/ 613468 w 4336361"/>
              <a:gd name="connsiteY27" fmla="*/ 3746499 h 4286833"/>
              <a:gd name="connsiteX28" fmla="*/ 946843 w 4336361"/>
              <a:gd name="connsiteY28" fmla="*/ 4241799 h 4286833"/>
              <a:gd name="connsiteX29" fmla="*/ 994468 w 4336361"/>
              <a:gd name="connsiteY29" fmla="*/ 4270374 h 4286833"/>
              <a:gd name="connsiteX30" fmla="*/ 1311968 w 4336361"/>
              <a:gd name="connsiteY30" fmla="*/ 3889374 h 4286833"/>
              <a:gd name="connsiteX31" fmla="*/ 1753293 w 4336361"/>
              <a:gd name="connsiteY31" fmla="*/ 3467099 h 4286833"/>
              <a:gd name="connsiteX32" fmla="*/ 1873943 w 4336361"/>
              <a:gd name="connsiteY32" fmla="*/ 3346449 h 4286833"/>
              <a:gd name="connsiteX33" fmla="*/ 2137468 w 4336361"/>
              <a:gd name="connsiteY33" fmla="*/ 3127374 h 4286833"/>
              <a:gd name="connsiteX34" fmla="*/ 2289868 w 4336361"/>
              <a:gd name="connsiteY34" fmla="*/ 3013074 h 4286833"/>
              <a:gd name="connsiteX35" fmla="*/ 2537518 w 4336361"/>
              <a:gd name="connsiteY35" fmla="*/ 2870199 h 4286833"/>
              <a:gd name="connsiteX36" fmla="*/ 2870893 w 4336361"/>
              <a:gd name="connsiteY36" fmla="*/ 2708274 h 4286833"/>
              <a:gd name="connsiteX37" fmla="*/ 3064568 w 4336361"/>
              <a:gd name="connsiteY37" fmla="*/ 2654299 h 4286833"/>
              <a:gd name="connsiteX38" fmla="*/ 3566218 w 4336361"/>
              <a:gd name="connsiteY38" fmla="*/ 2679699 h 4286833"/>
              <a:gd name="connsiteX39" fmla="*/ 3858318 w 4336361"/>
              <a:gd name="connsiteY39" fmla="*/ 2701924 h 4286833"/>
              <a:gd name="connsiteX40" fmla="*/ 4169468 w 4336361"/>
              <a:gd name="connsiteY40" fmla="*/ 2708274 h 4286833"/>
              <a:gd name="connsiteX41" fmla="*/ 4318693 w 4336361"/>
              <a:gd name="connsiteY41" fmla="*/ 2701924 h 4286833"/>
              <a:gd name="connsiteX42" fmla="*/ 4331393 w 4336361"/>
              <a:gd name="connsiteY42" fmla="*/ 2666999 h 4286833"/>
              <a:gd name="connsiteX43" fmla="*/ 4299643 w 4336361"/>
              <a:gd name="connsiteY43" fmla="*/ 2546349 h 4286833"/>
              <a:gd name="connsiteX44" fmla="*/ 4248843 w 4336361"/>
              <a:gd name="connsiteY44" fmla="*/ 2451099 h 4286833"/>
              <a:gd name="connsiteX45" fmla="*/ 4128193 w 4336361"/>
              <a:gd name="connsiteY45" fmla="*/ 2127249 h 4286833"/>
              <a:gd name="connsiteX46" fmla="*/ 4023418 w 4336361"/>
              <a:gd name="connsiteY46" fmla="*/ 1724024 h 4286833"/>
              <a:gd name="connsiteX47" fmla="*/ 3991668 w 4336361"/>
              <a:gd name="connsiteY47" fmla="*/ 1654174 h 4286833"/>
              <a:gd name="connsiteX48" fmla="*/ 3788468 w 4336361"/>
              <a:gd name="connsiteY48" fmla="*/ 1689099 h 4286833"/>
              <a:gd name="connsiteX49" fmla="*/ 3470968 w 4336361"/>
              <a:gd name="connsiteY49" fmla="*/ 1752599 h 4286833"/>
              <a:gd name="connsiteX50" fmla="*/ 3216968 w 4336361"/>
              <a:gd name="connsiteY50" fmla="*/ 1771649 h 4286833"/>
              <a:gd name="connsiteX51" fmla="*/ 2474018 w 4336361"/>
              <a:gd name="connsiteY51" fmla="*/ 1800224 h 4286833"/>
              <a:gd name="connsiteX52" fmla="*/ 2458143 w 4336361"/>
              <a:gd name="connsiteY52" fmla="*/ 1577974 h 4286833"/>
              <a:gd name="connsiteX53" fmla="*/ 2464493 w 4336361"/>
              <a:gd name="connsiteY53" fmla="*/ 1317624 h 4286833"/>
              <a:gd name="connsiteX54" fmla="*/ 2480368 w 4336361"/>
              <a:gd name="connsiteY54" fmla="*/ 1114424 h 4286833"/>
              <a:gd name="connsiteX55" fmla="*/ 2518469 w 4336361"/>
              <a:gd name="connsiteY55" fmla="*/ 1079499 h 4286833"/>
              <a:gd name="connsiteX56" fmla="*/ 2623243 w 4336361"/>
              <a:gd name="connsiteY56" fmla="*/ 1050924 h 4286833"/>
              <a:gd name="connsiteX57" fmla="*/ 2781993 w 4336361"/>
              <a:gd name="connsiteY57" fmla="*/ 958849 h 4286833"/>
              <a:gd name="connsiteX58" fmla="*/ 2785169 w 4336361"/>
              <a:gd name="connsiteY58" fmla="*/ 866774 h 4286833"/>
              <a:gd name="connsiteX59" fmla="*/ 2702618 w 4336361"/>
              <a:gd name="connsiteY59" fmla="*/ 539749 h 4286833"/>
              <a:gd name="connsiteX0" fmla="*/ 2702618 w 4336361"/>
              <a:gd name="connsiteY0" fmla="*/ 539749 h 4286833"/>
              <a:gd name="connsiteX1" fmla="*/ 2623243 w 4336361"/>
              <a:gd name="connsiteY1" fmla="*/ 92075 h 4286833"/>
              <a:gd name="connsiteX2" fmla="*/ 2594669 w 4336361"/>
              <a:gd name="connsiteY2" fmla="*/ 0 h 4286833"/>
              <a:gd name="connsiteX3" fmla="*/ 2502593 w 4336361"/>
              <a:gd name="connsiteY3" fmla="*/ 9524 h 4286833"/>
              <a:gd name="connsiteX4" fmla="*/ 1908868 w 4336361"/>
              <a:gd name="connsiteY4" fmla="*/ 136524 h 4286833"/>
              <a:gd name="connsiteX5" fmla="*/ 1521518 w 4336361"/>
              <a:gd name="connsiteY5" fmla="*/ 311149 h 4286833"/>
              <a:gd name="connsiteX6" fmla="*/ 1229418 w 4336361"/>
              <a:gd name="connsiteY6" fmla="*/ 454024 h 4286833"/>
              <a:gd name="connsiteX7" fmla="*/ 854768 w 4336361"/>
              <a:gd name="connsiteY7" fmla="*/ 609599 h 4286833"/>
              <a:gd name="connsiteX8" fmla="*/ 556319 w 4336361"/>
              <a:gd name="connsiteY8" fmla="*/ 723900 h 4286833"/>
              <a:gd name="connsiteX9" fmla="*/ 534094 w 4336361"/>
              <a:gd name="connsiteY9" fmla="*/ 736600 h 4286833"/>
              <a:gd name="connsiteX10" fmla="*/ 432493 w 4336361"/>
              <a:gd name="connsiteY10" fmla="*/ 790574 h 4286833"/>
              <a:gd name="connsiteX11" fmla="*/ 499168 w 4336361"/>
              <a:gd name="connsiteY11" fmla="*/ 892174 h 4286833"/>
              <a:gd name="connsiteX12" fmla="*/ 794443 w 4336361"/>
              <a:gd name="connsiteY12" fmla="*/ 1323974 h 4286833"/>
              <a:gd name="connsiteX13" fmla="*/ 857943 w 4336361"/>
              <a:gd name="connsiteY13" fmla="*/ 1568449 h 4286833"/>
              <a:gd name="connsiteX14" fmla="*/ 969068 w 4336361"/>
              <a:gd name="connsiteY14" fmla="*/ 1752599 h 4286833"/>
              <a:gd name="connsiteX15" fmla="*/ 1108769 w 4336361"/>
              <a:gd name="connsiteY15" fmla="*/ 1892300 h 4286833"/>
              <a:gd name="connsiteX16" fmla="*/ 1150043 w 4336361"/>
              <a:gd name="connsiteY16" fmla="*/ 1968499 h 4286833"/>
              <a:gd name="connsiteX17" fmla="*/ 1080193 w 4336361"/>
              <a:gd name="connsiteY17" fmla="*/ 2022474 h 4286833"/>
              <a:gd name="connsiteX18" fmla="*/ 896043 w 4336361"/>
              <a:gd name="connsiteY18" fmla="*/ 2095499 h 4286833"/>
              <a:gd name="connsiteX19" fmla="*/ 686493 w 4336361"/>
              <a:gd name="connsiteY19" fmla="*/ 2216149 h 4286833"/>
              <a:gd name="connsiteX20" fmla="*/ 559493 w 4336361"/>
              <a:gd name="connsiteY20" fmla="*/ 2324099 h 4286833"/>
              <a:gd name="connsiteX21" fmla="*/ 480118 w 4336361"/>
              <a:gd name="connsiteY21" fmla="*/ 2378074 h 4286833"/>
              <a:gd name="connsiteX22" fmla="*/ 111818 w 4336361"/>
              <a:gd name="connsiteY22" fmla="*/ 2416174 h 4286833"/>
              <a:gd name="connsiteX23" fmla="*/ 35618 w 4336361"/>
              <a:gd name="connsiteY23" fmla="*/ 2422524 h 4286833"/>
              <a:gd name="connsiteX24" fmla="*/ 22918 w 4336361"/>
              <a:gd name="connsiteY24" fmla="*/ 2489199 h 4286833"/>
              <a:gd name="connsiteX25" fmla="*/ 693 w 4336361"/>
              <a:gd name="connsiteY25" fmla="*/ 2635249 h 4286833"/>
              <a:gd name="connsiteX26" fmla="*/ 51493 w 4336361"/>
              <a:gd name="connsiteY26" fmla="*/ 2854324 h 4286833"/>
              <a:gd name="connsiteX27" fmla="*/ 613468 w 4336361"/>
              <a:gd name="connsiteY27" fmla="*/ 3746499 h 4286833"/>
              <a:gd name="connsiteX28" fmla="*/ 946843 w 4336361"/>
              <a:gd name="connsiteY28" fmla="*/ 4241799 h 4286833"/>
              <a:gd name="connsiteX29" fmla="*/ 994468 w 4336361"/>
              <a:gd name="connsiteY29" fmla="*/ 4270374 h 4286833"/>
              <a:gd name="connsiteX30" fmla="*/ 1311968 w 4336361"/>
              <a:gd name="connsiteY30" fmla="*/ 3889374 h 4286833"/>
              <a:gd name="connsiteX31" fmla="*/ 1753293 w 4336361"/>
              <a:gd name="connsiteY31" fmla="*/ 3467099 h 4286833"/>
              <a:gd name="connsiteX32" fmla="*/ 1873943 w 4336361"/>
              <a:gd name="connsiteY32" fmla="*/ 3346449 h 4286833"/>
              <a:gd name="connsiteX33" fmla="*/ 2137468 w 4336361"/>
              <a:gd name="connsiteY33" fmla="*/ 3127374 h 4286833"/>
              <a:gd name="connsiteX34" fmla="*/ 2289868 w 4336361"/>
              <a:gd name="connsiteY34" fmla="*/ 3013074 h 4286833"/>
              <a:gd name="connsiteX35" fmla="*/ 2537518 w 4336361"/>
              <a:gd name="connsiteY35" fmla="*/ 2870199 h 4286833"/>
              <a:gd name="connsiteX36" fmla="*/ 2870893 w 4336361"/>
              <a:gd name="connsiteY36" fmla="*/ 2708274 h 4286833"/>
              <a:gd name="connsiteX37" fmla="*/ 3064568 w 4336361"/>
              <a:gd name="connsiteY37" fmla="*/ 2654299 h 4286833"/>
              <a:gd name="connsiteX38" fmla="*/ 3566218 w 4336361"/>
              <a:gd name="connsiteY38" fmla="*/ 2679699 h 4286833"/>
              <a:gd name="connsiteX39" fmla="*/ 3858318 w 4336361"/>
              <a:gd name="connsiteY39" fmla="*/ 2701924 h 4286833"/>
              <a:gd name="connsiteX40" fmla="*/ 4169468 w 4336361"/>
              <a:gd name="connsiteY40" fmla="*/ 2708274 h 4286833"/>
              <a:gd name="connsiteX41" fmla="*/ 4318693 w 4336361"/>
              <a:gd name="connsiteY41" fmla="*/ 2701924 h 4286833"/>
              <a:gd name="connsiteX42" fmla="*/ 4331393 w 4336361"/>
              <a:gd name="connsiteY42" fmla="*/ 2666999 h 4286833"/>
              <a:gd name="connsiteX43" fmla="*/ 4299643 w 4336361"/>
              <a:gd name="connsiteY43" fmla="*/ 2546349 h 4286833"/>
              <a:gd name="connsiteX44" fmla="*/ 4248843 w 4336361"/>
              <a:gd name="connsiteY44" fmla="*/ 2451099 h 4286833"/>
              <a:gd name="connsiteX45" fmla="*/ 4128193 w 4336361"/>
              <a:gd name="connsiteY45" fmla="*/ 2127249 h 4286833"/>
              <a:gd name="connsiteX46" fmla="*/ 4023418 w 4336361"/>
              <a:gd name="connsiteY46" fmla="*/ 1724024 h 4286833"/>
              <a:gd name="connsiteX47" fmla="*/ 3991668 w 4336361"/>
              <a:gd name="connsiteY47" fmla="*/ 1654174 h 4286833"/>
              <a:gd name="connsiteX48" fmla="*/ 3788468 w 4336361"/>
              <a:gd name="connsiteY48" fmla="*/ 1689099 h 4286833"/>
              <a:gd name="connsiteX49" fmla="*/ 3470968 w 4336361"/>
              <a:gd name="connsiteY49" fmla="*/ 1752599 h 4286833"/>
              <a:gd name="connsiteX50" fmla="*/ 3216968 w 4336361"/>
              <a:gd name="connsiteY50" fmla="*/ 1771649 h 4286833"/>
              <a:gd name="connsiteX51" fmla="*/ 2474018 w 4336361"/>
              <a:gd name="connsiteY51" fmla="*/ 1800224 h 4286833"/>
              <a:gd name="connsiteX52" fmla="*/ 2458143 w 4336361"/>
              <a:gd name="connsiteY52" fmla="*/ 1577974 h 4286833"/>
              <a:gd name="connsiteX53" fmla="*/ 2464493 w 4336361"/>
              <a:gd name="connsiteY53" fmla="*/ 1317624 h 4286833"/>
              <a:gd name="connsiteX54" fmla="*/ 2480368 w 4336361"/>
              <a:gd name="connsiteY54" fmla="*/ 1114424 h 4286833"/>
              <a:gd name="connsiteX55" fmla="*/ 2543869 w 4336361"/>
              <a:gd name="connsiteY55" fmla="*/ 1079499 h 4286833"/>
              <a:gd name="connsiteX56" fmla="*/ 2623243 w 4336361"/>
              <a:gd name="connsiteY56" fmla="*/ 1050924 h 4286833"/>
              <a:gd name="connsiteX57" fmla="*/ 2781993 w 4336361"/>
              <a:gd name="connsiteY57" fmla="*/ 958849 h 4286833"/>
              <a:gd name="connsiteX58" fmla="*/ 2785169 w 4336361"/>
              <a:gd name="connsiteY58" fmla="*/ 866774 h 4286833"/>
              <a:gd name="connsiteX59" fmla="*/ 2702618 w 4336361"/>
              <a:gd name="connsiteY59" fmla="*/ 539749 h 4286833"/>
              <a:gd name="connsiteX0" fmla="*/ 2702618 w 4336361"/>
              <a:gd name="connsiteY0" fmla="*/ 539749 h 4286833"/>
              <a:gd name="connsiteX1" fmla="*/ 2623243 w 4336361"/>
              <a:gd name="connsiteY1" fmla="*/ 92075 h 4286833"/>
              <a:gd name="connsiteX2" fmla="*/ 2594669 w 4336361"/>
              <a:gd name="connsiteY2" fmla="*/ 0 h 4286833"/>
              <a:gd name="connsiteX3" fmla="*/ 2502593 w 4336361"/>
              <a:gd name="connsiteY3" fmla="*/ 9524 h 4286833"/>
              <a:gd name="connsiteX4" fmla="*/ 1908868 w 4336361"/>
              <a:gd name="connsiteY4" fmla="*/ 136524 h 4286833"/>
              <a:gd name="connsiteX5" fmla="*/ 1521518 w 4336361"/>
              <a:gd name="connsiteY5" fmla="*/ 311149 h 4286833"/>
              <a:gd name="connsiteX6" fmla="*/ 1229418 w 4336361"/>
              <a:gd name="connsiteY6" fmla="*/ 454024 h 4286833"/>
              <a:gd name="connsiteX7" fmla="*/ 854768 w 4336361"/>
              <a:gd name="connsiteY7" fmla="*/ 609599 h 4286833"/>
              <a:gd name="connsiteX8" fmla="*/ 556319 w 4336361"/>
              <a:gd name="connsiteY8" fmla="*/ 723900 h 4286833"/>
              <a:gd name="connsiteX9" fmla="*/ 534094 w 4336361"/>
              <a:gd name="connsiteY9" fmla="*/ 736600 h 4286833"/>
              <a:gd name="connsiteX10" fmla="*/ 432493 w 4336361"/>
              <a:gd name="connsiteY10" fmla="*/ 790574 h 4286833"/>
              <a:gd name="connsiteX11" fmla="*/ 499168 w 4336361"/>
              <a:gd name="connsiteY11" fmla="*/ 892174 h 4286833"/>
              <a:gd name="connsiteX12" fmla="*/ 794443 w 4336361"/>
              <a:gd name="connsiteY12" fmla="*/ 1323974 h 4286833"/>
              <a:gd name="connsiteX13" fmla="*/ 857943 w 4336361"/>
              <a:gd name="connsiteY13" fmla="*/ 1568449 h 4286833"/>
              <a:gd name="connsiteX14" fmla="*/ 969068 w 4336361"/>
              <a:gd name="connsiteY14" fmla="*/ 1752599 h 4286833"/>
              <a:gd name="connsiteX15" fmla="*/ 1108769 w 4336361"/>
              <a:gd name="connsiteY15" fmla="*/ 1892300 h 4286833"/>
              <a:gd name="connsiteX16" fmla="*/ 1150043 w 4336361"/>
              <a:gd name="connsiteY16" fmla="*/ 1968499 h 4286833"/>
              <a:gd name="connsiteX17" fmla="*/ 1080193 w 4336361"/>
              <a:gd name="connsiteY17" fmla="*/ 2022474 h 4286833"/>
              <a:gd name="connsiteX18" fmla="*/ 896043 w 4336361"/>
              <a:gd name="connsiteY18" fmla="*/ 2095499 h 4286833"/>
              <a:gd name="connsiteX19" fmla="*/ 686493 w 4336361"/>
              <a:gd name="connsiteY19" fmla="*/ 2216149 h 4286833"/>
              <a:gd name="connsiteX20" fmla="*/ 559493 w 4336361"/>
              <a:gd name="connsiteY20" fmla="*/ 2324099 h 4286833"/>
              <a:gd name="connsiteX21" fmla="*/ 480118 w 4336361"/>
              <a:gd name="connsiteY21" fmla="*/ 2378074 h 4286833"/>
              <a:gd name="connsiteX22" fmla="*/ 111818 w 4336361"/>
              <a:gd name="connsiteY22" fmla="*/ 2416174 h 4286833"/>
              <a:gd name="connsiteX23" fmla="*/ 35618 w 4336361"/>
              <a:gd name="connsiteY23" fmla="*/ 2422524 h 4286833"/>
              <a:gd name="connsiteX24" fmla="*/ 22918 w 4336361"/>
              <a:gd name="connsiteY24" fmla="*/ 2489199 h 4286833"/>
              <a:gd name="connsiteX25" fmla="*/ 693 w 4336361"/>
              <a:gd name="connsiteY25" fmla="*/ 2635249 h 4286833"/>
              <a:gd name="connsiteX26" fmla="*/ 51493 w 4336361"/>
              <a:gd name="connsiteY26" fmla="*/ 2854324 h 4286833"/>
              <a:gd name="connsiteX27" fmla="*/ 613468 w 4336361"/>
              <a:gd name="connsiteY27" fmla="*/ 3746499 h 4286833"/>
              <a:gd name="connsiteX28" fmla="*/ 946843 w 4336361"/>
              <a:gd name="connsiteY28" fmla="*/ 4241799 h 4286833"/>
              <a:gd name="connsiteX29" fmla="*/ 994468 w 4336361"/>
              <a:gd name="connsiteY29" fmla="*/ 4270374 h 4286833"/>
              <a:gd name="connsiteX30" fmla="*/ 1311968 w 4336361"/>
              <a:gd name="connsiteY30" fmla="*/ 3889374 h 4286833"/>
              <a:gd name="connsiteX31" fmla="*/ 1753293 w 4336361"/>
              <a:gd name="connsiteY31" fmla="*/ 3467099 h 4286833"/>
              <a:gd name="connsiteX32" fmla="*/ 1873943 w 4336361"/>
              <a:gd name="connsiteY32" fmla="*/ 3346449 h 4286833"/>
              <a:gd name="connsiteX33" fmla="*/ 2137468 w 4336361"/>
              <a:gd name="connsiteY33" fmla="*/ 3127374 h 4286833"/>
              <a:gd name="connsiteX34" fmla="*/ 2289868 w 4336361"/>
              <a:gd name="connsiteY34" fmla="*/ 3013074 h 4286833"/>
              <a:gd name="connsiteX35" fmla="*/ 2537518 w 4336361"/>
              <a:gd name="connsiteY35" fmla="*/ 2870199 h 4286833"/>
              <a:gd name="connsiteX36" fmla="*/ 2870893 w 4336361"/>
              <a:gd name="connsiteY36" fmla="*/ 2708274 h 4286833"/>
              <a:gd name="connsiteX37" fmla="*/ 3064568 w 4336361"/>
              <a:gd name="connsiteY37" fmla="*/ 2654299 h 4286833"/>
              <a:gd name="connsiteX38" fmla="*/ 3566218 w 4336361"/>
              <a:gd name="connsiteY38" fmla="*/ 2679699 h 4286833"/>
              <a:gd name="connsiteX39" fmla="*/ 3858318 w 4336361"/>
              <a:gd name="connsiteY39" fmla="*/ 2701924 h 4286833"/>
              <a:gd name="connsiteX40" fmla="*/ 4169468 w 4336361"/>
              <a:gd name="connsiteY40" fmla="*/ 2708274 h 4286833"/>
              <a:gd name="connsiteX41" fmla="*/ 4318693 w 4336361"/>
              <a:gd name="connsiteY41" fmla="*/ 2701924 h 4286833"/>
              <a:gd name="connsiteX42" fmla="*/ 4331393 w 4336361"/>
              <a:gd name="connsiteY42" fmla="*/ 2666999 h 4286833"/>
              <a:gd name="connsiteX43" fmla="*/ 4299643 w 4336361"/>
              <a:gd name="connsiteY43" fmla="*/ 2546349 h 4286833"/>
              <a:gd name="connsiteX44" fmla="*/ 4248843 w 4336361"/>
              <a:gd name="connsiteY44" fmla="*/ 2451099 h 4286833"/>
              <a:gd name="connsiteX45" fmla="*/ 4128193 w 4336361"/>
              <a:gd name="connsiteY45" fmla="*/ 2127249 h 4286833"/>
              <a:gd name="connsiteX46" fmla="*/ 4023418 w 4336361"/>
              <a:gd name="connsiteY46" fmla="*/ 1724024 h 4286833"/>
              <a:gd name="connsiteX47" fmla="*/ 3991668 w 4336361"/>
              <a:gd name="connsiteY47" fmla="*/ 1654174 h 4286833"/>
              <a:gd name="connsiteX48" fmla="*/ 3788468 w 4336361"/>
              <a:gd name="connsiteY48" fmla="*/ 1689099 h 4286833"/>
              <a:gd name="connsiteX49" fmla="*/ 3470968 w 4336361"/>
              <a:gd name="connsiteY49" fmla="*/ 1752599 h 4286833"/>
              <a:gd name="connsiteX50" fmla="*/ 3216968 w 4336361"/>
              <a:gd name="connsiteY50" fmla="*/ 1771649 h 4286833"/>
              <a:gd name="connsiteX51" fmla="*/ 2474018 w 4336361"/>
              <a:gd name="connsiteY51" fmla="*/ 1800224 h 4286833"/>
              <a:gd name="connsiteX52" fmla="*/ 2458143 w 4336361"/>
              <a:gd name="connsiteY52" fmla="*/ 1577974 h 4286833"/>
              <a:gd name="connsiteX53" fmla="*/ 2464493 w 4336361"/>
              <a:gd name="connsiteY53" fmla="*/ 1317624 h 4286833"/>
              <a:gd name="connsiteX54" fmla="*/ 2477193 w 4336361"/>
              <a:gd name="connsiteY54" fmla="*/ 1092199 h 4286833"/>
              <a:gd name="connsiteX55" fmla="*/ 2543869 w 4336361"/>
              <a:gd name="connsiteY55" fmla="*/ 1079499 h 4286833"/>
              <a:gd name="connsiteX56" fmla="*/ 2623243 w 4336361"/>
              <a:gd name="connsiteY56" fmla="*/ 1050924 h 4286833"/>
              <a:gd name="connsiteX57" fmla="*/ 2781993 w 4336361"/>
              <a:gd name="connsiteY57" fmla="*/ 958849 h 4286833"/>
              <a:gd name="connsiteX58" fmla="*/ 2785169 w 4336361"/>
              <a:gd name="connsiteY58" fmla="*/ 866774 h 4286833"/>
              <a:gd name="connsiteX59" fmla="*/ 2702618 w 4336361"/>
              <a:gd name="connsiteY59" fmla="*/ 539749 h 4286833"/>
              <a:gd name="connsiteX0" fmla="*/ 2702618 w 4336361"/>
              <a:gd name="connsiteY0" fmla="*/ 539749 h 4286833"/>
              <a:gd name="connsiteX1" fmla="*/ 2623243 w 4336361"/>
              <a:gd name="connsiteY1" fmla="*/ 92075 h 4286833"/>
              <a:gd name="connsiteX2" fmla="*/ 2594669 w 4336361"/>
              <a:gd name="connsiteY2" fmla="*/ 0 h 4286833"/>
              <a:gd name="connsiteX3" fmla="*/ 2502593 w 4336361"/>
              <a:gd name="connsiteY3" fmla="*/ 9524 h 4286833"/>
              <a:gd name="connsiteX4" fmla="*/ 1908868 w 4336361"/>
              <a:gd name="connsiteY4" fmla="*/ 136524 h 4286833"/>
              <a:gd name="connsiteX5" fmla="*/ 1521518 w 4336361"/>
              <a:gd name="connsiteY5" fmla="*/ 311149 h 4286833"/>
              <a:gd name="connsiteX6" fmla="*/ 1229418 w 4336361"/>
              <a:gd name="connsiteY6" fmla="*/ 454024 h 4286833"/>
              <a:gd name="connsiteX7" fmla="*/ 854768 w 4336361"/>
              <a:gd name="connsiteY7" fmla="*/ 609599 h 4286833"/>
              <a:gd name="connsiteX8" fmla="*/ 556319 w 4336361"/>
              <a:gd name="connsiteY8" fmla="*/ 723900 h 4286833"/>
              <a:gd name="connsiteX9" fmla="*/ 534094 w 4336361"/>
              <a:gd name="connsiteY9" fmla="*/ 736600 h 4286833"/>
              <a:gd name="connsiteX10" fmla="*/ 432493 w 4336361"/>
              <a:gd name="connsiteY10" fmla="*/ 790574 h 4286833"/>
              <a:gd name="connsiteX11" fmla="*/ 499168 w 4336361"/>
              <a:gd name="connsiteY11" fmla="*/ 892174 h 4286833"/>
              <a:gd name="connsiteX12" fmla="*/ 794443 w 4336361"/>
              <a:gd name="connsiteY12" fmla="*/ 1323974 h 4286833"/>
              <a:gd name="connsiteX13" fmla="*/ 857943 w 4336361"/>
              <a:gd name="connsiteY13" fmla="*/ 1568449 h 4286833"/>
              <a:gd name="connsiteX14" fmla="*/ 969068 w 4336361"/>
              <a:gd name="connsiteY14" fmla="*/ 1752599 h 4286833"/>
              <a:gd name="connsiteX15" fmla="*/ 1108769 w 4336361"/>
              <a:gd name="connsiteY15" fmla="*/ 1892300 h 4286833"/>
              <a:gd name="connsiteX16" fmla="*/ 1150043 w 4336361"/>
              <a:gd name="connsiteY16" fmla="*/ 1968499 h 4286833"/>
              <a:gd name="connsiteX17" fmla="*/ 1080193 w 4336361"/>
              <a:gd name="connsiteY17" fmla="*/ 2022474 h 4286833"/>
              <a:gd name="connsiteX18" fmla="*/ 896043 w 4336361"/>
              <a:gd name="connsiteY18" fmla="*/ 2095499 h 4286833"/>
              <a:gd name="connsiteX19" fmla="*/ 686493 w 4336361"/>
              <a:gd name="connsiteY19" fmla="*/ 2216149 h 4286833"/>
              <a:gd name="connsiteX20" fmla="*/ 559493 w 4336361"/>
              <a:gd name="connsiteY20" fmla="*/ 2324099 h 4286833"/>
              <a:gd name="connsiteX21" fmla="*/ 480118 w 4336361"/>
              <a:gd name="connsiteY21" fmla="*/ 2378074 h 4286833"/>
              <a:gd name="connsiteX22" fmla="*/ 111818 w 4336361"/>
              <a:gd name="connsiteY22" fmla="*/ 2416174 h 4286833"/>
              <a:gd name="connsiteX23" fmla="*/ 35618 w 4336361"/>
              <a:gd name="connsiteY23" fmla="*/ 2422524 h 4286833"/>
              <a:gd name="connsiteX24" fmla="*/ 22918 w 4336361"/>
              <a:gd name="connsiteY24" fmla="*/ 2489199 h 4286833"/>
              <a:gd name="connsiteX25" fmla="*/ 693 w 4336361"/>
              <a:gd name="connsiteY25" fmla="*/ 2635249 h 4286833"/>
              <a:gd name="connsiteX26" fmla="*/ 51493 w 4336361"/>
              <a:gd name="connsiteY26" fmla="*/ 2854324 h 4286833"/>
              <a:gd name="connsiteX27" fmla="*/ 613468 w 4336361"/>
              <a:gd name="connsiteY27" fmla="*/ 3746499 h 4286833"/>
              <a:gd name="connsiteX28" fmla="*/ 946843 w 4336361"/>
              <a:gd name="connsiteY28" fmla="*/ 4241799 h 4286833"/>
              <a:gd name="connsiteX29" fmla="*/ 994468 w 4336361"/>
              <a:gd name="connsiteY29" fmla="*/ 4270374 h 4286833"/>
              <a:gd name="connsiteX30" fmla="*/ 1311968 w 4336361"/>
              <a:gd name="connsiteY30" fmla="*/ 3889374 h 4286833"/>
              <a:gd name="connsiteX31" fmla="*/ 1753293 w 4336361"/>
              <a:gd name="connsiteY31" fmla="*/ 3467099 h 4286833"/>
              <a:gd name="connsiteX32" fmla="*/ 1873943 w 4336361"/>
              <a:gd name="connsiteY32" fmla="*/ 3346449 h 4286833"/>
              <a:gd name="connsiteX33" fmla="*/ 2137468 w 4336361"/>
              <a:gd name="connsiteY33" fmla="*/ 3127374 h 4286833"/>
              <a:gd name="connsiteX34" fmla="*/ 2289868 w 4336361"/>
              <a:gd name="connsiteY34" fmla="*/ 3013074 h 4286833"/>
              <a:gd name="connsiteX35" fmla="*/ 2537518 w 4336361"/>
              <a:gd name="connsiteY35" fmla="*/ 2870199 h 4286833"/>
              <a:gd name="connsiteX36" fmla="*/ 2870893 w 4336361"/>
              <a:gd name="connsiteY36" fmla="*/ 2708274 h 4286833"/>
              <a:gd name="connsiteX37" fmla="*/ 3064568 w 4336361"/>
              <a:gd name="connsiteY37" fmla="*/ 2654299 h 4286833"/>
              <a:gd name="connsiteX38" fmla="*/ 3566218 w 4336361"/>
              <a:gd name="connsiteY38" fmla="*/ 2679699 h 4286833"/>
              <a:gd name="connsiteX39" fmla="*/ 3858318 w 4336361"/>
              <a:gd name="connsiteY39" fmla="*/ 2701924 h 4286833"/>
              <a:gd name="connsiteX40" fmla="*/ 4169468 w 4336361"/>
              <a:gd name="connsiteY40" fmla="*/ 2708274 h 4286833"/>
              <a:gd name="connsiteX41" fmla="*/ 4318693 w 4336361"/>
              <a:gd name="connsiteY41" fmla="*/ 2701924 h 4286833"/>
              <a:gd name="connsiteX42" fmla="*/ 4331393 w 4336361"/>
              <a:gd name="connsiteY42" fmla="*/ 2666999 h 4286833"/>
              <a:gd name="connsiteX43" fmla="*/ 4299643 w 4336361"/>
              <a:gd name="connsiteY43" fmla="*/ 2546349 h 4286833"/>
              <a:gd name="connsiteX44" fmla="*/ 4248843 w 4336361"/>
              <a:gd name="connsiteY44" fmla="*/ 2451099 h 4286833"/>
              <a:gd name="connsiteX45" fmla="*/ 4128193 w 4336361"/>
              <a:gd name="connsiteY45" fmla="*/ 2127249 h 4286833"/>
              <a:gd name="connsiteX46" fmla="*/ 4023418 w 4336361"/>
              <a:gd name="connsiteY46" fmla="*/ 1724024 h 4286833"/>
              <a:gd name="connsiteX47" fmla="*/ 3991668 w 4336361"/>
              <a:gd name="connsiteY47" fmla="*/ 1654174 h 4286833"/>
              <a:gd name="connsiteX48" fmla="*/ 3788468 w 4336361"/>
              <a:gd name="connsiteY48" fmla="*/ 1689099 h 4286833"/>
              <a:gd name="connsiteX49" fmla="*/ 3470968 w 4336361"/>
              <a:gd name="connsiteY49" fmla="*/ 1752599 h 4286833"/>
              <a:gd name="connsiteX50" fmla="*/ 3216968 w 4336361"/>
              <a:gd name="connsiteY50" fmla="*/ 1771649 h 4286833"/>
              <a:gd name="connsiteX51" fmla="*/ 2474018 w 4336361"/>
              <a:gd name="connsiteY51" fmla="*/ 1800224 h 4286833"/>
              <a:gd name="connsiteX52" fmla="*/ 2458143 w 4336361"/>
              <a:gd name="connsiteY52" fmla="*/ 1577974 h 4286833"/>
              <a:gd name="connsiteX53" fmla="*/ 2464493 w 4336361"/>
              <a:gd name="connsiteY53" fmla="*/ 1317624 h 4286833"/>
              <a:gd name="connsiteX54" fmla="*/ 2477193 w 4336361"/>
              <a:gd name="connsiteY54" fmla="*/ 1092199 h 4286833"/>
              <a:gd name="connsiteX55" fmla="*/ 2553394 w 4336361"/>
              <a:gd name="connsiteY55" fmla="*/ 1069974 h 4286833"/>
              <a:gd name="connsiteX56" fmla="*/ 2623243 w 4336361"/>
              <a:gd name="connsiteY56" fmla="*/ 1050924 h 4286833"/>
              <a:gd name="connsiteX57" fmla="*/ 2781993 w 4336361"/>
              <a:gd name="connsiteY57" fmla="*/ 958849 h 4286833"/>
              <a:gd name="connsiteX58" fmla="*/ 2785169 w 4336361"/>
              <a:gd name="connsiteY58" fmla="*/ 866774 h 4286833"/>
              <a:gd name="connsiteX59" fmla="*/ 2702618 w 4336361"/>
              <a:gd name="connsiteY59" fmla="*/ 539749 h 4286833"/>
              <a:gd name="connsiteX0" fmla="*/ 2702618 w 4336361"/>
              <a:gd name="connsiteY0" fmla="*/ 539749 h 4286833"/>
              <a:gd name="connsiteX1" fmla="*/ 2623243 w 4336361"/>
              <a:gd name="connsiteY1" fmla="*/ 92075 h 4286833"/>
              <a:gd name="connsiteX2" fmla="*/ 2594669 w 4336361"/>
              <a:gd name="connsiteY2" fmla="*/ 0 h 4286833"/>
              <a:gd name="connsiteX3" fmla="*/ 2502593 w 4336361"/>
              <a:gd name="connsiteY3" fmla="*/ 9524 h 4286833"/>
              <a:gd name="connsiteX4" fmla="*/ 1908868 w 4336361"/>
              <a:gd name="connsiteY4" fmla="*/ 136524 h 4286833"/>
              <a:gd name="connsiteX5" fmla="*/ 1521518 w 4336361"/>
              <a:gd name="connsiteY5" fmla="*/ 311149 h 4286833"/>
              <a:gd name="connsiteX6" fmla="*/ 1229418 w 4336361"/>
              <a:gd name="connsiteY6" fmla="*/ 454024 h 4286833"/>
              <a:gd name="connsiteX7" fmla="*/ 854768 w 4336361"/>
              <a:gd name="connsiteY7" fmla="*/ 609599 h 4286833"/>
              <a:gd name="connsiteX8" fmla="*/ 556319 w 4336361"/>
              <a:gd name="connsiteY8" fmla="*/ 723900 h 4286833"/>
              <a:gd name="connsiteX9" fmla="*/ 534094 w 4336361"/>
              <a:gd name="connsiteY9" fmla="*/ 736600 h 4286833"/>
              <a:gd name="connsiteX10" fmla="*/ 432493 w 4336361"/>
              <a:gd name="connsiteY10" fmla="*/ 790574 h 4286833"/>
              <a:gd name="connsiteX11" fmla="*/ 499168 w 4336361"/>
              <a:gd name="connsiteY11" fmla="*/ 892174 h 4286833"/>
              <a:gd name="connsiteX12" fmla="*/ 794443 w 4336361"/>
              <a:gd name="connsiteY12" fmla="*/ 1323974 h 4286833"/>
              <a:gd name="connsiteX13" fmla="*/ 857943 w 4336361"/>
              <a:gd name="connsiteY13" fmla="*/ 1568449 h 4286833"/>
              <a:gd name="connsiteX14" fmla="*/ 969068 w 4336361"/>
              <a:gd name="connsiteY14" fmla="*/ 1752599 h 4286833"/>
              <a:gd name="connsiteX15" fmla="*/ 1108769 w 4336361"/>
              <a:gd name="connsiteY15" fmla="*/ 1892300 h 4286833"/>
              <a:gd name="connsiteX16" fmla="*/ 1150043 w 4336361"/>
              <a:gd name="connsiteY16" fmla="*/ 1968499 h 4286833"/>
              <a:gd name="connsiteX17" fmla="*/ 1080193 w 4336361"/>
              <a:gd name="connsiteY17" fmla="*/ 2022474 h 4286833"/>
              <a:gd name="connsiteX18" fmla="*/ 896043 w 4336361"/>
              <a:gd name="connsiteY18" fmla="*/ 2095499 h 4286833"/>
              <a:gd name="connsiteX19" fmla="*/ 686493 w 4336361"/>
              <a:gd name="connsiteY19" fmla="*/ 2216149 h 4286833"/>
              <a:gd name="connsiteX20" fmla="*/ 559493 w 4336361"/>
              <a:gd name="connsiteY20" fmla="*/ 2324099 h 4286833"/>
              <a:gd name="connsiteX21" fmla="*/ 480118 w 4336361"/>
              <a:gd name="connsiteY21" fmla="*/ 2378074 h 4286833"/>
              <a:gd name="connsiteX22" fmla="*/ 111818 w 4336361"/>
              <a:gd name="connsiteY22" fmla="*/ 2416174 h 4286833"/>
              <a:gd name="connsiteX23" fmla="*/ 35618 w 4336361"/>
              <a:gd name="connsiteY23" fmla="*/ 2422524 h 4286833"/>
              <a:gd name="connsiteX24" fmla="*/ 22918 w 4336361"/>
              <a:gd name="connsiteY24" fmla="*/ 2489199 h 4286833"/>
              <a:gd name="connsiteX25" fmla="*/ 693 w 4336361"/>
              <a:gd name="connsiteY25" fmla="*/ 2635249 h 4286833"/>
              <a:gd name="connsiteX26" fmla="*/ 51493 w 4336361"/>
              <a:gd name="connsiteY26" fmla="*/ 2854324 h 4286833"/>
              <a:gd name="connsiteX27" fmla="*/ 613468 w 4336361"/>
              <a:gd name="connsiteY27" fmla="*/ 3746499 h 4286833"/>
              <a:gd name="connsiteX28" fmla="*/ 946843 w 4336361"/>
              <a:gd name="connsiteY28" fmla="*/ 4241799 h 4286833"/>
              <a:gd name="connsiteX29" fmla="*/ 994468 w 4336361"/>
              <a:gd name="connsiteY29" fmla="*/ 4270374 h 4286833"/>
              <a:gd name="connsiteX30" fmla="*/ 1311968 w 4336361"/>
              <a:gd name="connsiteY30" fmla="*/ 3889374 h 4286833"/>
              <a:gd name="connsiteX31" fmla="*/ 1753293 w 4336361"/>
              <a:gd name="connsiteY31" fmla="*/ 3467099 h 4286833"/>
              <a:gd name="connsiteX32" fmla="*/ 1873943 w 4336361"/>
              <a:gd name="connsiteY32" fmla="*/ 3346449 h 4286833"/>
              <a:gd name="connsiteX33" fmla="*/ 2137468 w 4336361"/>
              <a:gd name="connsiteY33" fmla="*/ 3127374 h 4286833"/>
              <a:gd name="connsiteX34" fmla="*/ 2289868 w 4336361"/>
              <a:gd name="connsiteY34" fmla="*/ 3013074 h 4286833"/>
              <a:gd name="connsiteX35" fmla="*/ 2537518 w 4336361"/>
              <a:gd name="connsiteY35" fmla="*/ 2870199 h 4286833"/>
              <a:gd name="connsiteX36" fmla="*/ 2870893 w 4336361"/>
              <a:gd name="connsiteY36" fmla="*/ 2708274 h 4286833"/>
              <a:gd name="connsiteX37" fmla="*/ 3064568 w 4336361"/>
              <a:gd name="connsiteY37" fmla="*/ 2654299 h 4286833"/>
              <a:gd name="connsiteX38" fmla="*/ 3566218 w 4336361"/>
              <a:gd name="connsiteY38" fmla="*/ 2679699 h 4286833"/>
              <a:gd name="connsiteX39" fmla="*/ 3858318 w 4336361"/>
              <a:gd name="connsiteY39" fmla="*/ 2701924 h 4286833"/>
              <a:gd name="connsiteX40" fmla="*/ 4169468 w 4336361"/>
              <a:gd name="connsiteY40" fmla="*/ 2708274 h 4286833"/>
              <a:gd name="connsiteX41" fmla="*/ 4318693 w 4336361"/>
              <a:gd name="connsiteY41" fmla="*/ 2701924 h 4286833"/>
              <a:gd name="connsiteX42" fmla="*/ 4331393 w 4336361"/>
              <a:gd name="connsiteY42" fmla="*/ 2666999 h 4286833"/>
              <a:gd name="connsiteX43" fmla="*/ 4299643 w 4336361"/>
              <a:gd name="connsiteY43" fmla="*/ 2546349 h 4286833"/>
              <a:gd name="connsiteX44" fmla="*/ 4248843 w 4336361"/>
              <a:gd name="connsiteY44" fmla="*/ 2451099 h 4286833"/>
              <a:gd name="connsiteX45" fmla="*/ 4128193 w 4336361"/>
              <a:gd name="connsiteY45" fmla="*/ 2127249 h 4286833"/>
              <a:gd name="connsiteX46" fmla="*/ 4023418 w 4336361"/>
              <a:gd name="connsiteY46" fmla="*/ 1724024 h 4286833"/>
              <a:gd name="connsiteX47" fmla="*/ 3991668 w 4336361"/>
              <a:gd name="connsiteY47" fmla="*/ 1654174 h 4286833"/>
              <a:gd name="connsiteX48" fmla="*/ 3788468 w 4336361"/>
              <a:gd name="connsiteY48" fmla="*/ 1689099 h 4286833"/>
              <a:gd name="connsiteX49" fmla="*/ 3470968 w 4336361"/>
              <a:gd name="connsiteY49" fmla="*/ 1752599 h 4286833"/>
              <a:gd name="connsiteX50" fmla="*/ 3216968 w 4336361"/>
              <a:gd name="connsiteY50" fmla="*/ 1771649 h 4286833"/>
              <a:gd name="connsiteX51" fmla="*/ 2474018 w 4336361"/>
              <a:gd name="connsiteY51" fmla="*/ 1800224 h 4286833"/>
              <a:gd name="connsiteX52" fmla="*/ 2458143 w 4336361"/>
              <a:gd name="connsiteY52" fmla="*/ 1577974 h 4286833"/>
              <a:gd name="connsiteX53" fmla="*/ 2464493 w 4336361"/>
              <a:gd name="connsiteY53" fmla="*/ 1317624 h 4286833"/>
              <a:gd name="connsiteX54" fmla="*/ 2480368 w 4336361"/>
              <a:gd name="connsiteY54" fmla="*/ 1130299 h 4286833"/>
              <a:gd name="connsiteX55" fmla="*/ 2553394 w 4336361"/>
              <a:gd name="connsiteY55" fmla="*/ 1069974 h 4286833"/>
              <a:gd name="connsiteX56" fmla="*/ 2623243 w 4336361"/>
              <a:gd name="connsiteY56" fmla="*/ 1050924 h 4286833"/>
              <a:gd name="connsiteX57" fmla="*/ 2781993 w 4336361"/>
              <a:gd name="connsiteY57" fmla="*/ 958849 h 4286833"/>
              <a:gd name="connsiteX58" fmla="*/ 2785169 w 4336361"/>
              <a:gd name="connsiteY58" fmla="*/ 866774 h 4286833"/>
              <a:gd name="connsiteX59" fmla="*/ 2702618 w 4336361"/>
              <a:gd name="connsiteY59" fmla="*/ 539749 h 4286833"/>
              <a:gd name="connsiteX0" fmla="*/ 2702618 w 4336361"/>
              <a:gd name="connsiteY0" fmla="*/ 539749 h 4286833"/>
              <a:gd name="connsiteX1" fmla="*/ 2623243 w 4336361"/>
              <a:gd name="connsiteY1" fmla="*/ 92075 h 4286833"/>
              <a:gd name="connsiteX2" fmla="*/ 2594669 w 4336361"/>
              <a:gd name="connsiteY2" fmla="*/ 0 h 4286833"/>
              <a:gd name="connsiteX3" fmla="*/ 2502593 w 4336361"/>
              <a:gd name="connsiteY3" fmla="*/ 9524 h 4286833"/>
              <a:gd name="connsiteX4" fmla="*/ 1908868 w 4336361"/>
              <a:gd name="connsiteY4" fmla="*/ 136524 h 4286833"/>
              <a:gd name="connsiteX5" fmla="*/ 1521518 w 4336361"/>
              <a:gd name="connsiteY5" fmla="*/ 311149 h 4286833"/>
              <a:gd name="connsiteX6" fmla="*/ 1229418 w 4336361"/>
              <a:gd name="connsiteY6" fmla="*/ 454024 h 4286833"/>
              <a:gd name="connsiteX7" fmla="*/ 854768 w 4336361"/>
              <a:gd name="connsiteY7" fmla="*/ 609599 h 4286833"/>
              <a:gd name="connsiteX8" fmla="*/ 556319 w 4336361"/>
              <a:gd name="connsiteY8" fmla="*/ 723900 h 4286833"/>
              <a:gd name="connsiteX9" fmla="*/ 534094 w 4336361"/>
              <a:gd name="connsiteY9" fmla="*/ 736600 h 4286833"/>
              <a:gd name="connsiteX10" fmla="*/ 432493 w 4336361"/>
              <a:gd name="connsiteY10" fmla="*/ 790574 h 4286833"/>
              <a:gd name="connsiteX11" fmla="*/ 499168 w 4336361"/>
              <a:gd name="connsiteY11" fmla="*/ 892174 h 4286833"/>
              <a:gd name="connsiteX12" fmla="*/ 794443 w 4336361"/>
              <a:gd name="connsiteY12" fmla="*/ 1323974 h 4286833"/>
              <a:gd name="connsiteX13" fmla="*/ 857943 w 4336361"/>
              <a:gd name="connsiteY13" fmla="*/ 1568449 h 4286833"/>
              <a:gd name="connsiteX14" fmla="*/ 969068 w 4336361"/>
              <a:gd name="connsiteY14" fmla="*/ 1752599 h 4286833"/>
              <a:gd name="connsiteX15" fmla="*/ 1108769 w 4336361"/>
              <a:gd name="connsiteY15" fmla="*/ 1892300 h 4286833"/>
              <a:gd name="connsiteX16" fmla="*/ 1150043 w 4336361"/>
              <a:gd name="connsiteY16" fmla="*/ 1968499 h 4286833"/>
              <a:gd name="connsiteX17" fmla="*/ 1080193 w 4336361"/>
              <a:gd name="connsiteY17" fmla="*/ 2022474 h 4286833"/>
              <a:gd name="connsiteX18" fmla="*/ 896043 w 4336361"/>
              <a:gd name="connsiteY18" fmla="*/ 2095499 h 4286833"/>
              <a:gd name="connsiteX19" fmla="*/ 686493 w 4336361"/>
              <a:gd name="connsiteY19" fmla="*/ 2216149 h 4286833"/>
              <a:gd name="connsiteX20" fmla="*/ 559493 w 4336361"/>
              <a:gd name="connsiteY20" fmla="*/ 2324099 h 4286833"/>
              <a:gd name="connsiteX21" fmla="*/ 480118 w 4336361"/>
              <a:gd name="connsiteY21" fmla="*/ 2378074 h 4286833"/>
              <a:gd name="connsiteX22" fmla="*/ 111818 w 4336361"/>
              <a:gd name="connsiteY22" fmla="*/ 2416174 h 4286833"/>
              <a:gd name="connsiteX23" fmla="*/ 35618 w 4336361"/>
              <a:gd name="connsiteY23" fmla="*/ 2422524 h 4286833"/>
              <a:gd name="connsiteX24" fmla="*/ 22918 w 4336361"/>
              <a:gd name="connsiteY24" fmla="*/ 2489199 h 4286833"/>
              <a:gd name="connsiteX25" fmla="*/ 693 w 4336361"/>
              <a:gd name="connsiteY25" fmla="*/ 2635249 h 4286833"/>
              <a:gd name="connsiteX26" fmla="*/ 51493 w 4336361"/>
              <a:gd name="connsiteY26" fmla="*/ 2854324 h 4286833"/>
              <a:gd name="connsiteX27" fmla="*/ 613468 w 4336361"/>
              <a:gd name="connsiteY27" fmla="*/ 3746499 h 4286833"/>
              <a:gd name="connsiteX28" fmla="*/ 946843 w 4336361"/>
              <a:gd name="connsiteY28" fmla="*/ 4241799 h 4286833"/>
              <a:gd name="connsiteX29" fmla="*/ 994468 w 4336361"/>
              <a:gd name="connsiteY29" fmla="*/ 4270374 h 4286833"/>
              <a:gd name="connsiteX30" fmla="*/ 1311968 w 4336361"/>
              <a:gd name="connsiteY30" fmla="*/ 3889374 h 4286833"/>
              <a:gd name="connsiteX31" fmla="*/ 1753293 w 4336361"/>
              <a:gd name="connsiteY31" fmla="*/ 3467099 h 4286833"/>
              <a:gd name="connsiteX32" fmla="*/ 1873943 w 4336361"/>
              <a:gd name="connsiteY32" fmla="*/ 3346449 h 4286833"/>
              <a:gd name="connsiteX33" fmla="*/ 2137468 w 4336361"/>
              <a:gd name="connsiteY33" fmla="*/ 3127374 h 4286833"/>
              <a:gd name="connsiteX34" fmla="*/ 2289868 w 4336361"/>
              <a:gd name="connsiteY34" fmla="*/ 3013074 h 4286833"/>
              <a:gd name="connsiteX35" fmla="*/ 2537518 w 4336361"/>
              <a:gd name="connsiteY35" fmla="*/ 2870199 h 4286833"/>
              <a:gd name="connsiteX36" fmla="*/ 2870893 w 4336361"/>
              <a:gd name="connsiteY36" fmla="*/ 2708274 h 4286833"/>
              <a:gd name="connsiteX37" fmla="*/ 3064568 w 4336361"/>
              <a:gd name="connsiteY37" fmla="*/ 2654299 h 4286833"/>
              <a:gd name="connsiteX38" fmla="*/ 3566218 w 4336361"/>
              <a:gd name="connsiteY38" fmla="*/ 2679699 h 4286833"/>
              <a:gd name="connsiteX39" fmla="*/ 3858318 w 4336361"/>
              <a:gd name="connsiteY39" fmla="*/ 2701924 h 4286833"/>
              <a:gd name="connsiteX40" fmla="*/ 4169468 w 4336361"/>
              <a:gd name="connsiteY40" fmla="*/ 2708274 h 4286833"/>
              <a:gd name="connsiteX41" fmla="*/ 4318693 w 4336361"/>
              <a:gd name="connsiteY41" fmla="*/ 2701924 h 4286833"/>
              <a:gd name="connsiteX42" fmla="*/ 4331393 w 4336361"/>
              <a:gd name="connsiteY42" fmla="*/ 2666999 h 4286833"/>
              <a:gd name="connsiteX43" fmla="*/ 4299643 w 4336361"/>
              <a:gd name="connsiteY43" fmla="*/ 2546349 h 4286833"/>
              <a:gd name="connsiteX44" fmla="*/ 4248843 w 4336361"/>
              <a:gd name="connsiteY44" fmla="*/ 2451099 h 4286833"/>
              <a:gd name="connsiteX45" fmla="*/ 4128193 w 4336361"/>
              <a:gd name="connsiteY45" fmla="*/ 2127249 h 4286833"/>
              <a:gd name="connsiteX46" fmla="*/ 4023418 w 4336361"/>
              <a:gd name="connsiteY46" fmla="*/ 1724024 h 4286833"/>
              <a:gd name="connsiteX47" fmla="*/ 3991668 w 4336361"/>
              <a:gd name="connsiteY47" fmla="*/ 1654174 h 4286833"/>
              <a:gd name="connsiteX48" fmla="*/ 3788468 w 4336361"/>
              <a:gd name="connsiteY48" fmla="*/ 1689099 h 4286833"/>
              <a:gd name="connsiteX49" fmla="*/ 3470968 w 4336361"/>
              <a:gd name="connsiteY49" fmla="*/ 1752599 h 4286833"/>
              <a:gd name="connsiteX50" fmla="*/ 3216968 w 4336361"/>
              <a:gd name="connsiteY50" fmla="*/ 1771649 h 4286833"/>
              <a:gd name="connsiteX51" fmla="*/ 2474018 w 4336361"/>
              <a:gd name="connsiteY51" fmla="*/ 1800224 h 4286833"/>
              <a:gd name="connsiteX52" fmla="*/ 2458143 w 4336361"/>
              <a:gd name="connsiteY52" fmla="*/ 1577974 h 4286833"/>
              <a:gd name="connsiteX53" fmla="*/ 2464493 w 4336361"/>
              <a:gd name="connsiteY53" fmla="*/ 1317624 h 4286833"/>
              <a:gd name="connsiteX54" fmla="*/ 2470843 w 4336361"/>
              <a:gd name="connsiteY54" fmla="*/ 1114424 h 4286833"/>
              <a:gd name="connsiteX55" fmla="*/ 2553394 w 4336361"/>
              <a:gd name="connsiteY55" fmla="*/ 1069974 h 4286833"/>
              <a:gd name="connsiteX56" fmla="*/ 2623243 w 4336361"/>
              <a:gd name="connsiteY56" fmla="*/ 1050924 h 4286833"/>
              <a:gd name="connsiteX57" fmla="*/ 2781993 w 4336361"/>
              <a:gd name="connsiteY57" fmla="*/ 958849 h 4286833"/>
              <a:gd name="connsiteX58" fmla="*/ 2785169 w 4336361"/>
              <a:gd name="connsiteY58" fmla="*/ 866774 h 4286833"/>
              <a:gd name="connsiteX59" fmla="*/ 2702618 w 4336361"/>
              <a:gd name="connsiteY59" fmla="*/ 539749 h 4286833"/>
              <a:gd name="connsiteX0" fmla="*/ 2702618 w 4336361"/>
              <a:gd name="connsiteY0" fmla="*/ 539749 h 4286833"/>
              <a:gd name="connsiteX1" fmla="*/ 2623243 w 4336361"/>
              <a:gd name="connsiteY1" fmla="*/ 92075 h 4286833"/>
              <a:gd name="connsiteX2" fmla="*/ 2594669 w 4336361"/>
              <a:gd name="connsiteY2" fmla="*/ 0 h 4286833"/>
              <a:gd name="connsiteX3" fmla="*/ 2502593 w 4336361"/>
              <a:gd name="connsiteY3" fmla="*/ 9524 h 4286833"/>
              <a:gd name="connsiteX4" fmla="*/ 1908868 w 4336361"/>
              <a:gd name="connsiteY4" fmla="*/ 136524 h 4286833"/>
              <a:gd name="connsiteX5" fmla="*/ 1521518 w 4336361"/>
              <a:gd name="connsiteY5" fmla="*/ 311149 h 4286833"/>
              <a:gd name="connsiteX6" fmla="*/ 1229418 w 4336361"/>
              <a:gd name="connsiteY6" fmla="*/ 454024 h 4286833"/>
              <a:gd name="connsiteX7" fmla="*/ 854768 w 4336361"/>
              <a:gd name="connsiteY7" fmla="*/ 609599 h 4286833"/>
              <a:gd name="connsiteX8" fmla="*/ 556319 w 4336361"/>
              <a:gd name="connsiteY8" fmla="*/ 723900 h 4286833"/>
              <a:gd name="connsiteX9" fmla="*/ 534094 w 4336361"/>
              <a:gd name="connsiteY9" fmla="*/ 736600 h 4286833"/>
              <a:gd name="connsiteX10" fmla="*/ 432493 w 4336361"/>
              <a:gd name="connsiteY10" fmla="*/ 790574 h 4286833"/>
              <a:gd name="connsiteX11" fmla="*/ 499168 w 4336361"/>
              <a:gd name="connsiteY11" fmla="*/ 892174 h 4286833"/>
              <a:gd name="connsiteX12" fmla="*/ 794443 w 4336361"/>
              <a:gd name="connsiteY12" fmla="*/ 1323974 h 4286833"/>
              <a:gd name="connsiteX13" fmla="*/ 857943 w 4336361"/>
              <a:gd name="connsiteY13" fmla="*/ 1568449 h 4286833"/>
              <a:gd name="connsiteX14" fmla="*/ 969068 w 4336361"/>
              <a:gd name="connsiteY14" fmla="*/ 1752599 h 4286833"/>
              <a:gd name="connsiteX15" fmla="*/ 1108769 w 4336361"/>
              <a:gd name="connsiteY15" fmla="*/ 1892300 h 4286833"/>
              <a:gd name="connsiteX16" fmla="*/ 1150043 w 4336361"/>
              <a:gd name="connsiteY16" fmla="*/ 1968499 h 4286833"/>
              <a:gd name="connsiteX17" fmla="*/ 1080193 w 4336361"/>
              <a:gd name="connsiteY17" fmla="*/ 2022474 h 4286833"/>
              <a:gd name="connsiteX18" fmla="*/ 896043 w 4336361"/>
              <a:gd name="connsiteY18" fmla="*/ 2095499 h 4286833"/>
              <a:gd name="connsiteX19" fmla="*/ 686493 w 4336361"/>
              <a:gd name="connsiteY19" fmla="*/ 2216149 h 4286833"/>
              <a:gd name="connsiteX20" fmla="*/ 559493 w 4336361"/>
              <a:gd name="connsiteY20" fmla="*/ 2324099 h 4286833"/>
              <a:gd name="connsiteX21" fmla="*/ 480118 w 4336361"/>
              <a:gd name="connsiteY21" fmla="*/ 2378074 h 4286833"/>
              <a:gd name="connsiteX22" fmla="*/ 111818 w 4336361"/>
              <a:gd name="connsiteY22" fmla="*/ 2416174 h 4286833"/>
              <a:gd name="connsiteX23" fmla="*/ 35618 w 4336361"/>
              <a:gd name="connsiteY23" fmla="*/ 2422524 h 4286833"/>
              <a:gd name="connsiteX24" fmla="*/ 22918 w 4336361"/>
              <a:gd name="connsiteY24" fmla="*/ 2489199 h 4286833"/>
              <a:gd name="connsiteX25" fmla="*/ 693 w 4336361"/>
              <a:gd name="connsiteY25" fmla="*/ 2635249 h 4286833"/>
              <a:gd name="connsiteX26" fmla="*/ 51493 w 4336361"/>
              <a:gd name="connsiteY26" fmla="*/ 2854324 h 4286833"/>
              <a:gd name="connsiteX27" fmla="*/ 613468 w 4336361"/>
              <a:gd name="connsiteY27" fmla="*/ 3746499 h 4286833"/>
              <a:gd name="connsiteX28" fmla="*/ 946843 w 4336361"/>
              <a:gd name="connsiteY28" fmla="*/ 4241799 h 4286833"/>
              <a:gd name="connsiteX29" fmla="*/ 994468 w 4336361"/>
              <a:gd name="connsiteY29" fmla="*/ 4270374 h 4286833"/>
              <a:gd name="connsiteX30" fmla="*/ 1311968 w 4336361"/>
              <a:gd name="connsiteY30" fmla="*/ 3889374 h 4286833"/>
              <a:gd name="connsiteX31" fmla="*/ 1753293 w 4336361"/>
              <a:gd name="connsiteY31" fmla="*/ 3467099 h 4286833"/>
              <a:gd name="connsiteX32" fmla="*/ 1873943 w 4336361"/>
              <a:gd name="connsiteY32" fmla="*/ 3346449 h 4286833"/>
              <a:gd name="connsiteX33" fmla="*/ 2137468 w 4336361"/>
              <a:gd name="connsiteY33" fmla="*/ 3127374 h 4286833"/>
              <a:gd name="connsiteX34" fmla="*/ 2289868 w 4336361"/>
              <a:gd name="connsiteY34" fmla="*/ 3013074 h 4286833"/>
              <a:gd name="connsiteX35" fmla="*/ 2537518 w 4336361"/>
              <a:gd name="connsiteY35" fmla="*/ 2870199 h 4286833"/>
              <a:gd name="connsiteX36" fmla="*/ 2870893 w 4336361"/>
              <a:gd name="connsiteY36" fmla="*/ 2708274 h 4286833"/>
              <a:gd name="connsiteX37" fmla="*/ 3064568 w 4336361"/>
              <a:gd name="connsiteY37" fmla="*/ 2654299 h 4286833"/>
              <a:gd name="connsiteX38" fmla="*/ 3566218 w 4336361"/>
              <a:gd name="connsiteY38" fmla="*/ 2679699 h 4286833"/>
              <a:gd name="connsiteX39" fmla="*/ 3858318 w 4336361"/>
              <a:gd name="connsiteY39" fmla="*/ 2701924 h 4286833"/>
              <a:gd name="connsiteX40" fmla="*/ 4169468 w 4336361"/>
              <a:gd name="connsiteY40" fmla="*/ 2708274 h 4286833"/>
              <a:gd name="connsiteX41" fmla="*/ 4318693 w 4336361"/>
              <a:gd name="connsiteY41" fmla="*/ 2701924 h 4286833"/>
              <a:gd name="connsiteX42" fmla="*/ 4331393 w 4336361"/>
              <a:gd name="connsiteY42" fmla="*/ 2666999 h 4286833"/>
              <a:gd name="connsiteX43" fmla="*/ 4299643 w 4336361"/>
              <a:gd name="connsiteY43" fmla="*/ 2546349 h 4286833"/>
              <a:gd name="connsiteX44" fmla="*/ 4248843 w 4336361"/>
              <a:gd name="connsiteY44" fmla="*/ 2451099 h 4286833"/>
              <a:gd name="connsiteX45" fmla="*/ 4128193 w 4336361"/>
              <a:gd name="connsiteY45" fmla="*/ 2127249 h 4286833"/>
              <a:gd name="connsiteX46" fmla="*/ 4023418 w 4336361"/>
              <a:gd name="connsiteY46" fmla="*/ 1724024 h 4286833"/>
              <a:gd name="connsiteX47" fmla="*/ 3991668 w 4336361"/>
              <a:gd name="connsiteY47" fmla="*/ 1654174 h 4286833"/>
              <a:gd name="connsiteX48" fmla="*/ 3788468 w 4336361"/>
              <a:gd name="connsiteY48" fmla="*/ 1689099 h 4286833"/>
              <a:gd name="connsiteX49" fmla="*/ 3470968 w 4336361"/>
              <a:gd name="connsiteY49" fmla="*/ 1752599 h 4286833"/>
              <a:gd name="connsiteX50" fmla="*/ 3216968 w 4336361"/>
              <a:gd name="connsiteY50" fmla="*/ 1771649 h 4286833"/>
              <a:gd name="connsiteX51" fmla="*/ 2474018 w 4336361"/>
              <a:gd name="connsiteY51" fmla="*/ 1800224 h 4286833"/>
              <a:gd name="connsiteX52" fmla="*/ 2458143 w 4336361"/>
              <a:gd name="connsiteY52" fmla="*/ 1577974 h 4286833"/>
              <a:gd name="connsiteX53" fmla="*/ 2464493 w 4336361"/>
              <a:gd name="connsiteY53" fmla="*/ 1317624 h 4286833"/>
              <a:gd name="connsiteX54" fmla="*/ 2477193 w 4336361"/>
              <a:gd name="connsiteY54" fmla="*/ 1130299 h 4286833"/>
              <a:gd name="connsiteX55" fmla="*/ 2553394 w 4336361"/>
              <a:gd name="connsiteY55" fmla="*/ 1069974 h 4286833"/>
              <a:gd name="connsiteX56" fmla="*/ 2623243 w 4336361"/>
              <a:gd name="connsiteY56" fmla="*/ 1050924 h 4286833"/>
              <a:gd name="connsiteX57" fmla="*/ 2781993 w 4336361"/>
              <a:gd name="connsiteY57" fmla="*/ 958849 h 4286833"/>
              <a:gd name="connsiteX58" fmla="*/ 2785169 w 4336361"/>
              <a:gd name="connsiteY58" fmla="*/ 866774 h 4286833"/>
              <a:gd name="connsiteX59" fmla="*/ 2702618 w 4336361"/>
              <a:gd name="connsiteY59" fmla="*/ 539749 h 4286833"/>
              <a:gd name="connsiteX0" fmla="*/ 2702618 w 4336361"/>
              <a:gd name="connsiteY0" fmla="*/ 539749 h 4286833"/>
              <a:gd name="connsiteX1" fmla="*/ 2623243 w 4336361"/>
              <a:gd name="connsiteY1" fmla="*/ 92075 h 4286833"/>
              <a:gd name="connsiteX2" fmla="*/ 2594669 w 4336361"/>
              <a:gd name="connsiteY2" fmla="*/ 0 h 4286833"/>
              <a:gd name="connsiteX3" fmla="*/ 2502593 w 4336361"/>
              <a:gd name="connsiteY3" fmla="*/ 9524 h 4286833"/>
              <a:gd name="connsiteX4" fmla="*/ 1908868 w 4336361"/>
              <a:gd name="connsiteY4" fmla="*/ 136524 h 4286833"/>
              <a:gd name="connsiteX5" fmla="*/ 1521518 w 4336361"/>
              <a:gd name="connsiteY5" fmla="*/ 311149 h 4286833"/>
              <a:gd name="connsiteX6" fmla="*/ 1229418 w 4336361"/>
              <a:gd name="connsiteY6" fmla="*/ 454024 h 4286833"/>
              <a:gd name="connsiteX7" fmla="*/ 854768 w 4336361"/>
              <a:gd name="connsiteY7" fmla="*/ 609599 h 4286833"/>
              <a:gd name="connsiteX8" fmla="*/ 556319 w 4336361"/>
              <a:gd name="connsiteY8" fmla="*/ 723900 h 4286833"/>
              <a:gd name="connsiteX9" fmla="*/ 534094 w 4336361"/>
              <a:gd name="connsiteY9" fmla="*/ 736600 h 4286833"/>
              <a:gd name="connsiteX10" fmla="*/ 432493 w 4336361"/>
              <a:gd name="connsiteY10" fmla="*/ 790574 h 4286833"/>
              <a:gd name="connsiteX11" fmla="*/ 499168 w 4336361"/>
              <a:gd name="connsiteY11" fmla="*/ 892174 h 4286833"/>
              <a:gd name="connsiteX12" fmla="*/ 794443 w 4336361"/>
              <a:gd name="connsiteY12" fmla="*/ 1323974 h 4286833"/>
              <a:gd name="connsiteX13" fmla="*/ 857943 w 4336361"/>
              <a:gd name="connsiteY13" fmla="*/ 1568449 h 4286833"/>
              <a:gd name="connsiteX14" fmla="*/ 969068 w 4336361"/>
              <a:gd name="connsiteY14" fmla="*/ 1752599 h 4286833"/>
              <a:gd name="connsiteX15" fmla="*/ 1108769 w 4336361"/>
              <a:gd name="connsiteY15" fmla="*/ 1892300 h 4286833"/>
              <a:gd name="connsiteX16" fmla="*/ 1150043 w 4336361"/>
              <a:gd name="connsiteY16" fmla="*/ 1968499 h 4286833"/>
              <a:gd name="connsiteX17" fmla="*/ 1080193 w 4336361"/>
              <a:gd name="connsiteY17" fmla="*/ 2022474 h 4286833"/>
              <a:gd name="connsiteX18" fmla="*/ 896043 w 4336361"/>
              <a:gd name="connsiteY18" fmla="*/ 2095499 h 4286833"/>
              <a:gd name="connsiteX19" fmla="*/ 686493 w 4336361"/>
              <a:gd name="connsiteY19" fmla="*/ 2216149 h 4286833"/>
              <a:gd name="connsiteX20" fmla="*/ 559493 w 4336361"/>
              <a:gd name="connsiteY20" fmla="*/ 2324099 h 4286833"/>
              <a:gd name="connsiteX21" fmla="*/ 480118 w 4336361"/>
              <a:gd name="connsiteY21" fmla="*/ 2378074 h 4286833"/>
              <a:gd name="connsiteX22" fmla="*/ 111818 w 4336361"/>
              <a:gd name="connsiteY22" fmla="*/ 2416174 h 4286833"/>
              <a:gd name="connsiteX23" fmla="*/ 35618 w 4336361"/>
              <a:gd name="connsiteY23" fmla="*/ 2422524 h 4286833"/>
              <a:gd name="connsiteX24" fmla="*/ 22918 w 4336361"/>
              <a:gd name="connsiteY24" fmla="*/ 2489199 h 4286833"/>
              <a:gd name="connsiteX25" fmla="*/ 693 w 4336361"/>
              <a:gd name="connsiteY25" fmla="*/ 2635249 h 4286833"/>
              <a:gd name="connsiteX26" fmla="*/ 51493 w 4336361"/>
              <a:gd name="connsiteY26" fmla="*/ 2854324 h 4286833"/>
              <a:gd name="connsiteX27" fmla="*/ 613468 w 4336361"/>
              <a:gd name="connsiteY27" fmla="*/ 3746499 h 4286833"/>
              <a:gd name="connsiteX28" fmla="*/ 946843 w 4336361"/>
              <a:gd name="connsiteY28" fmla="*/ 4241799 h 4286833"/>
              <a:gd name="connsiteX29" fmla="*/ 994468 w 4336361"/>
              <a:gd name="connsiteY29" fmla="*/ 4270374 h 4286833"/>
              <a:gd name="connsiteX30" fmla="*/ 1311968 w 4336361"/>
              <a:gd name="connsiteY30" fmla="*/ 3889374 h 4286833"/>
              <a:gd name="connsiteX31" fmla="*/ 1753293 w 4336361"/>
              <a:gd name="connsiteY31" fmla="*/ 3467099 h 4286833"/>
              <a:gd name="connsiteX32" fmla="*/ 1873943 w 4336361"/>
              <a:gd name="connsiteY32" fmla="*/ 3346449 h 4286833"/>
              <a:gd name="connsiteX33" fmla="*/ 2137468 w 4336361"/>
              <a:gd name="connsiteY33" fmla="*/ 3127374 h 4286833"/>
              <a:gd name="connsiteX34" fmla="*/ 2289868 w 4336361"/>
              <a:gd name="connsiteY34" fmla="*/ 3013074 h 4286833"/>
              <a:gd name="connsiteX35" fmla="*/ 2537518 w 4336361"/>
              <a:gd name="connsiteY35" fmla="*/ 2870199 h 4286833"/>
              <a:gd name="connsiteX36" fmla="*/ 2870893 w 4336361"/>
              <a:gd name="connsiteY36" fmla="*/ 2708274 h 4286833"/>
              <a:gd name="connsiteX37" fmla="*/ 3064568 w 4336361"/>
              <a:gd name="connsiteY37" fmla="*/ 2654299 h 4286833"/>
              <a:gd name="connsiteX38" fmla="*/ 3566218 w 4336361"/>
              <a:gd name="connsiteY38" fmla="*/ 2679699 h 4286833"/>
              <a:gd name="connsiteX39" fmla="*/ 3858318 w 4336361"/>
              <a:gd name="connsiteY39" fmla="*/ 2701924 h 4286833"/>
              <a:gd name="connsiteX40" fmla="*/ 4169468 w 4336361"/>
              <a:gd name="connsiteY40" fmla="*/ 2708274 h 4286833"/>
              <a:gd name="connsiteX41" fmla="*/ 4318693 w 4336361"/>
              <a:gd name="connsiteY41" fmla="*/ 2701924 h 4286833"/>
              <a:gd name="connsiteX42" fmla="*/ 4331393 w 4336361"/>
              <a:gd name="connsiteY42" fmla="*/ 2666999 h 4286833"/>
              <a:gd name="connsiteX43" fmla="*/ 4299643 w 4336361"/>
              <a:gd name="connsiteY43" fmla="*/ 2546349 h 4286833"/>
              <a:gd name="connsiteX44" fmla="*/ 4248843 w 4336361"/>
              <a:gd name="connsiteY44" fmla="*/ 2451099 h 4286833"/>
              <a:gd name="connsiteX45" fmla="*/ 4128193 w 4336361"/>
              <a:gd name="connsiteY45" fmla="*/ 2127249 h 4286833"/>
              <a:gd name="connsiteX46" fmla="*/ 4023418 w 4336361"/>
              <a:gd name="connsiteY46" fmla="*/ 1724024 h 4286833"/>
              <a:gd name="connsiteX47" fmla="*/ 3991668 w 4336361"/>
              <a:gd name="connsiteY47" fmla="*/ 1654174 h 4286833"/>
              <a:gd name="connsiteX48" fmla="*/ 3788468 w 4336361"/>
              <a:gd name="connsiteY48" fmla="*/ 1689099 h 4286833"/>
              <a:gd name="connsiteX49" fmla="*/ 3470968 w 4336361"/>
              <a:gd name="connsiteY49" fmla="*/ 1752599 h 4286833"/>
              <a:gd name="connsiteX50" fmla="*/ 3216968 w 4336361"/>
              <a:gd name="connsiteY50" fmla="*/ 1771649 h 4286833"/>
              <a:gd name="connsiteX51" fmla="*/ 2474018 w 4336361"/>
              <a:gd name="connsiteY51" fmla="*/ 1800224 h 4286833"/>
              <a:gd name="connsiteX52" fmla="*/ 2470843 w 4336361"/>
              <a:gd name="connsiteY52" fmla="*/ 1587499 h 4286833"/>
              <a:gd name="connsiteX53" fmla="*/ 2464493 w 4336361"/>
              <a:gd name="connsiteY53" fmla="*/ 1317624 h 4286833"/>
              <a:gd name="connsiteX54" fmla="*/ 2477193 w 4336361"/>
              <a:gd name="connsiteY54" fmla="*/ 1130299 h 4286833"/>
              <a:gd name="connsiteX55" fmla="*/ 2553394 w 4336361"/>
              <a:gd name="connsiteY55" fmla="*/ 1069974 h 4286833"/>
              <a:gd name="connsiteX56" fmla="*/ 2623243 w 4336361"/>
              <a:gd name="connsiteY56" fmla="*/ 1050924 h 4286833"/>
              <a:gd name="connsiteX57" fmla="*/ 2781993 w 4336361"/>
              <a:gd name="connsiteY57" fmla="*/ 958849 h 4286833"/>
              <a:gd name="connsiteX58" fmla="*/ 2785169 w 4336361"/>
              <a:gd name="connsiteY58" fmla="*/ 866774 h 4286833"/>
              <a:gd name="connsiteX59" fmla="*/ 2702618 w 4336361"/>
              <a:gd name="connsiteY59" fmla="*/ 539749 h 4286833"/>
              <a:gd name="connsiteX0" fmla="*/ 2702618 w 4336361"/>
              <a:gd name="connsiteY0" fmla="*/ 539749 h 4286833"/>
              <a:gd name="connsiteX1" fmla="*/ 2623243 w 4336361"/>
              <a:gd name="connsiteY1" fmla="*/ 92075 h 4286833"/>
              <a:gd name="connsiteX2" fmla="*/ 2594669 w 4336361"/>
              <a:gd name="connsiteY2" fmla="*/ 0 h 4286833"/>
              <a:gd name="connsiteX3" fmla="*/ 2502593 w 4336361"/>
              <a:gd name="connsiteY3" fmla="*/ 9524 h 4286833"/>
              <a:gd name="connsiteX4" fmla="*/ 1908868 w 4336361"/>
              <a:gd name="connsiteY4" fmla="*/ 136524 h 4286833"/>
              <a:gd name="connsiteX5" fmla="*/ 1521518 w 4336361"/>
              <a:gd name="connsiteY5" fmla="*/ 311149 h 4286833"/>
              <a:gd name="connsiteX6" fmla="*/ 1229418 w 4336361"/>
              <a:gd name="connsiteY6" fmla="*/ 454024 h 4286833"/>
              <a:gd name="connsiteX7" fmla="*/ 854768 w 4336361"/>
              <a:gd name="connsiteY7" fmla="*/ 609599 h 4286833"/>
              <a:gd name="connsiteX8" fmla="*/ 556319 w 4336361"/>
              <a:gd name="connsiteY8" fmla="*/ 723900 h 4286833"/>
              <a:gd name="connsiteX9" fmla="*/ 511869 w 4336361"/>
              <a:gd name="connsiteY9" fmla="*/ 736600 h 4286833"/>
              <a:gd name="connsiteX10" fmla="*/ 432493 w 4336361"/>
              <a:gd name="connsiteY10" fmla="*/ 790574 h 4286833"/>
              <a:gd name="connsiteX11" fmla="*/ 499168 w 4336361"/>
              <a:gd name="connsiteY11" fmla="*/ 892174 h 4286833"/>
              <a:gd name="connsiteX12" fmla="*/ 794443 w 4336361"/>
              <a:gd name="connsiteY12" fmla="*/ 1323974 h 4286833"/>
              <a:gd name="connsiteX13" fmla="*/ 857943 w 4336361"/>
              <a:gd name="connsiteY13" fmla="*/ 1568449 h 4286833"/>
              <a:gd name="connsiteX14" fmla="*/ 969068 w 4336361"/>
              <a:gd name="connsiteY14" fmla="*/ 1752599 h 4286833"/>
              <a:gd name="connsiteX15" fmla="*/ 1108769 w 4336361"/>
              <a:gd name="connsiteY15" fmla="*/ 1892300 h 4286833"/>
              <a:gd name="connsiteX16" fmla="*/ 1150043 w 4336361"/>
              <a:gd name="connsiteY16" fmla="*/ 1968499 h 4286833"/>
              <a:gd name="connsiteX17" fmla="*/ 1080193 w 4336361"/>
              <a:gd name="connsiteY17" fmla="*/ 2022474 h 4286833"/>
              <a:gd name="connsiteX18" fmla="*/ 896043 w 4336361"/>
              <a:gd name="connsiteY18" fmla="*/ 2095499 h 4286833"/>
              <a:gd name="connsiteX19" fmla="*/ 686493 w 4336361"/>
              <a:gd name="connsiteY19" fmla="*/ 2216149 h 4286833"/>
              <a:gd name="connsiteX20" fmla="*/ 559493 w 4336361"/>
              <a:gd name="connsiteY20" fmla="*/ 2324099 h 4286833"/>
              <a:gd name="connsiteX21" fmla="*/ 480118 w 4336361"/>
              <a:gd name="connsiteY21" fmla="*/ 2378074 h 4286833"/>
              <a:gd name="connsiteX22" fmla="*/ 111818 w 4336361"/>
              <a:gd name="connsiteY22" fmla="*/ 2416174 h 4286833"/>
              <a:gd name="connsiteX23" fmla="*/ 35618 w 4336361"/>
              <a:gd name="connsiteY23" fmla="*/ 2422524 h 4286833"/>
              <a:gd name="connsiteX24" fmla="*/ 22918 w 4336361"/>
              <a:gd name="connsiteY24" fmla="*/ 2489199 h 4286833"/>
              <a:gd name="connsiteX25" fmla="*/ 693 w 4336361"/>
              <a:gd name="connsiteY25" fmla="*/ 2635249 h 4286833"/>
              <a:gd name="connsiteX26" fmla="*/ 51493 w 4336361"/>
              <a:gd name="connsiteY26" fmla="*/ 2854324 h 4286833"/>
              <a:gd name="connsiteX27" fmla="*/ 613468 w 4336361"/>
              <a:gd name="connsiteY27" fmla="*/ 3746499 h 4286833"/>
              <a:gd name="connsiteX28" fmla="*/ 946843 w 4336361"/>
              <a:gd name="connsiteY28" fmla="*/ 4241799 h 4286833"/>
              <a:gd name="connsiteX29" fmla="*/ 994468 w 4336361"/>
              <a:gd name="connsiteY29" fmla="*/ 4270374 h 4286833"/>
              <a:gd name="connsiteX30" fmla="*/ 1311968 w 4336361"/>
              <a:gd name="connsiteY30" fmla="*/ 3889374 h 4286833"/>
              <a:gd name="connsiteX31" fmla="*/ 1753293 w 4336361"/>
              <a:gd name="connsiteY31" fmla="*/ 3467099 h 4286833"/>
              <a:gd name="connsiteX32" fmla="*/ 1873943 w 4336361"/>
              <a:gd name="connsiteY32" fmla="*/ 3346449 h 4286833"/>
              <a:gd name="connsiteX33" fmla="*/ 2137468 w 4336361"/>
              <a:gd name="connsiteY33" fmla="*/ 3127374 h 4286833"/>
              <a:gd name="connsiteX34" fmla="*/ 2289868 w 4336361"/>
              <a:gd name="connsiteY34" fmla="*/ 3013074 h 4286833"/>
              <a:gd name="connsiteX35" fmla="*/ 2537518 w 4336361"/>
              <a:gd name="connsiteY35" fmla="*/ 2870199 h 4286833"/>
              <a:gd name="connsiteX36" fmla="*/ 2870893 w 4336361"/>
              <a:gd name="connsiteY36" fmla="*/ 2708274 h 4286833"/>
              <a:gd name="connsiteX37" fmla="*/ 3064568 w 4336361"/>
              <a:gd name="connsiteY37" fmla="*/ 2654299 h 4286833"/>
              <a:gd name="connsiteX38" fmla="*/ 3566218 w 4336361"/>
              <a:gd name="connsiteY38" fmla="*/ 2679699 h 4286833"/>
              <a:gd name="connsiteX39" fmla="*/ 3858318 w 4336361"/>
              <a:gd name="connsiteY39" fmla="*/ 2701924 h 4286833"/>
              <a:gd name="connsiteX40" fmla="*/ 4169468 w 4336361"/>
              <a:gd name="connsiteY40" fmla="*/ 2708274 h 4286833"/>
              <a:gd name="connsiteX41" fmla="*/ 4318693 w 4336361"/>
              <a:gd name="connsiteY41" fmla="*/ 2701924 h 4286833"/>
              <a:gd name="connsiteX42" fmla="*/ 4331393 w 4336361"/>
              <a:gd name="connsiteY42" fmla="*/ 2666999 h 4286833"/>
              <a:gd name="connsiteX43" fmla="*/ 4299643 w 4336361"/>
              <a:gd name="connsiteY43" fmla="*/ 2546349 h 4286833"/>
              <a:gd name="connsiteX44" fmla="*/ 4248843 w 4336361"/>
              <a:gd name="connsiteY44" fmla="*/ 2451099 h 4286833"/>
              <a:gd name="connsiteX45" fmla="*/ 4128193 w 4336361"/>
              <a:gd name="connsiteY45" fmla="*/ 2127249 h 4286833"/>
              <a:gd name="connsiteX46" fmla="*/ 4023418 w 4336361"/>
              <a:gd name="connsiteY46" fmla="*/ 1724024 h 4286833"/>
              <a:gd name="connsiteX47" fmla="*/ 3991668 w 4336361"/>
              <a:gd name="connsiteY47" fmla="*/ 1654174 h 4286833"/>
              <a:gd name="connsiteX48" fmla="*/ 3788468 w 4336361"/>
              <a:gd name="connsiteY48" fmla="*/ 1689099 h 4286833"/>
              <a:gd name="connsiteX49" fmla="*/ 3470968 w 4336361"/>
              <a:gd name="connsiteY49" fmla="*/ 1752599 h 4286833"/>
              <a:gd name="connsiteX50" fmla="*/ 3216968 w 4336361"/>
              <a:gd name="connsiteY50" fmla="*/ 1771649 h 4286833"/>
              <a:gd name="connsiteX51" fmla="*/ 2474018 w 4336361"/>
              <a:gd name="connsiteY51" fmla="*/ 1800224 h 4286833"/>
              <a:gd name="connsiteX52" fmla="*/ 2470843 w 4336361"/>
              <a:gd name="connsiteY52" fmla="*/ 1587499 h 4286833"/>
              <a:gd name="connsiteX53" fmla="*/ 2464493 w 4336361"/>
              <a:gd name="connsiteY53" fmla="*/ 1317624 h 4286833"/>
              <a:gd name="connsiteX54" fmla="*/ 2477193 w 4336361"/>
              <a:gd name="connsiteY54" fmla="*/ 1130299 h 4286833"/>
              <a:gd name="connsiteX55" fmla="*/ 2553394 w 4336361"/>
              <a:gd name="connsiteY55" fmla="*/ 1069974 h 4286833"/>
              <a:gd name="connsiteX56" fmla="*/ 2623243 w 4336361"/>
              <a:gd name="connsiteY56" fmla="*/ 1050924 h 4286833"/>
              <a:gd name="connsiteX57" fmla="*/ 2781993 w 4336361"/>
              <a:gd name="connsiteY57" fmla="*/ 958849 h 4286833"/>
              <a:gd name="connsiteX58" fmla="*/ 2785169 w 4336361"/>
              <a:gd name="connsiteY58" fmla="*/ 866774 h 4286833"/>
              <a:gd name="connsiteX59" fmla="*/ 2702618 w 4336361"/>
              <a:gd name="connsiteY59" fmla="*/ 539749 h 4286833"/>
              <a:gd name="connsiteX0" fmla="*/ 2702618 w 4336361"/>
              <a:gd name="connsiteY0" fmla="*/ 539749 h 4286833"/>
              <a:gd name="connsiteX1" fmla="*/ 2623243 w 4336361"/>
              <a:gd name="connsiteY1" fmla="*/ 92075 h 4286833"/>
              <a:gd name="connsiteX2" fmla="*/ 2594669 w 4336361"/>
              <a:gd name="connsiteY2" fmla="*/ 0 h 4286833"/>
              <a:gd name="connsiteX3" fmla="*/ 2502593 w 4336361"/>
              <a:gd name="connsiteY3" fmla="*/ 9524 h 4286833"/>
              <a:gd name="connsiteX4" fmla="*/ 1908868 w 4336361"/>
              <a:gd name="connsiteY4" fmla="*/ 136524 h 4286833"/>
              <a:gd name="connsiteX5" fmla="*/ 1521518 w 4336361"/>
              <a:gd name="connsiteY5" fmla="*/ 311149 h 4286833"/>
              <a:gd name="connsiteX6" fmla="*/ 1229418 w 4336361"/>
              <a:gd name="connsiteY6" fmla="*/ 454024 h 4286833"/>
              <a:gd name="connsiteX7" fmla="*/ 854768 w 4336361"/>
              <a:gd name="connsiteY7" fmla="*/ 609599 h 4286833"/>
              <a:gd name="connsiteX8" fmla="*/ 619819 w 4336361"/>
              <a:gd name="connsiteY8" fmla="*/ 692149 h 4286833"/>
              <a:gd name="connsiteX9" fmla="*/ 556319 w 4336361"/>
              <a:gd name="connsiteY9" fmla="*/ 723900 h 4286833"/>
              <a:gd name="connsiteX10" fmla="*/ 511869 w 4336361"/>
              <a:gd name="connsiteY10" fmla="*/ 736600 h 4286833"/>
              <a:gd name="connsiteX11" fmla="*/ 432493 w 4336361"/>
              <a:gd name="connsiteY11" fmla="*/ 790574 h 4286833"/>
              <a:gd name="connsiteX12" fmla="*/ 499168 w 4336361"/>
              <a:gd name="connsiteY12" fmla="*/ 892174 h 4286833"/>
              <a:gd name="connsiteX13" fmla="*/ 794443 w 4336361"/>
              <a:gd name="connsiteY13" fmla="*/ 1323974 h 4286833"/>
              <a:gd name="connsiteX14" fmla="*/ 857943 w 4336361"/>
              <a:gd name="connsiteY14" fmla="*/ 1568449 h 4286833"/>
              <a:gd name="connsiteX15" fmla="*/ 969068 w 4336361"/>
              <a:gd name="connsiteY15" fmla="*/ 1752599 h 4286833"/>
              <a:gd name="connsiteX16" fmla="*/ 1108769 w 4336361"/>
              <a:gd name="connsiteY16" fmla="*/ 1892300 h 4286833"/>
              <a:gd name="connsiteX17" fmla="*/ 1150043 w 4336361"/>
              <a:gd name="connsiteY17" fmla="*/ 1968499 h 4286833"/>
              <a:gd name="connsiteX18" fmla="*/ 1080193 w 4336361"/>
              <a:gd name="connsiteY18" fmla="*/ 2022474 h 4286833"/>
              <a:gd name="connsiteX19" fmla="*/ 896043 w 4336361"/>
              <a:gd name="connsiteY19" fmla="*/ 2095499 h 4286833"/>
              <a:gd name="connsiteX20" fmla="*/ 686493 w 4336361"/>
              <a:gd name="connsiteY20" fmla="*/ 2216149 h 4286833"/>
              <a:gd name="connsiteX21" fmla="*/ 559493 w 4336361"/>
              <a:gd name="connsiteY21" fmla="*/ 2324099 h 4286833"/>
              <a:gd name="connsiteX22" fmla="*/ 480118 w 4336361"/>
              <a:gd name="connsiteY22" fmla="*/ 2378074 h 4286833"/>
              <a:gd name="connsiteX23" fmla="*/ 111818 w 4336361"/>
              <a:gd name="connsiteY23" fmla="*/ 2416174 h 4286833"/>
              <a:gd name="connsiteX24" fmla="*/ 35618 w 4336361"/>
              <a:gd name="connsiteY24" fmla="*/ 2422524 h 4286833"/>
              <a:gd name="connsiteX25" fmla="*/ 22918 w 4336361"/>
              <a:gd name="connsiteY25" fmla="*/ 2489199 h 4286833"/>
              <a:gd name="connsiteX26" fmla="*/ 693 w 4336361"/>
              <a:gd name="connsiteY26" fmla="*/ 2635249 h 4286833"/>
              <a:gd name="connsiteX27" fmla="*/ 51493 w 4336361"/>
              <a:gd name="connsiteY27" fmla="*/ 2854324 h 4286833"/>
              <a:gd name="connsiteX28" fmla="*/ 613468 w 4336361"/>
              <a:gd name="connsiteY28" fmla="*/ 3746499 h 4286833"/>
              <a:gd name="connsiteX29" fmla="*/ 946843 w 4336361"/>
              <a:gd name="connsiteY29" fmla="*/ 4241799 h 4286833"/>
              <a:gd name="connsiteX30" fmla="*/ 994468 w 4336361"/>
              <a:gd name="connsiteY30" fmla="*/ 4270374 h 4286833"/>
              <a:gd name="connsiteX31" fmla="*/ 1311968 w 4336361"/>
              <a:gd name="connsiteY31" fmla="*/ 3889374 h 4286833"/>
              <a:gd name="connsiteX32" fmla="*/ 1753293 w 4336361"/>
              <a:gd name="connsiteY32" fmla="*/ 3467099 h 4286833"/>
              <a:gd name="connsiteX33" fmla="*/ 1873943 w 4336361"/>
              <a:gd name="connsiteY33" fmla="*/ 3346449 h 4286833"/>
              <a:gd name="connsiteX34" fmla="*/ 2137468 w 4336361"/>
              <a:gd name="connsiteY34" fmla="*/ 3127374 h 4286833"/>
              <a:gd name="connsiteX35" fmla="*/ 2289868 w 4336361"/>
              <a:gd name="connsiteY35" fmla="*/ 3013074 h 4286833"/>
              <a:gd name="connsiteX36" fmla="*/ 2537518 w 4336361"/>
              <a:gd name="connsiteY36" fmla="*/ 2870199 h 4286833"/>
              <a:gd name="connsiteX37" fmla="*/ 2870893 w 4336361"/>
              <a:gd name="connsiteY37" fmla="*/ 2708274 h 4286833"/>
              <a:gd name="connsiteX38" fmla="*/ 3064568 w 4336361"/>
              <a:gd name="connsiteY38" fmla="*/ 2654299 h 4286833"/>
              <a:gd name="connsiteX39" fmla="*/ 3566218 w 4336361"/>
              <a:gd name="connsiteY39" fmla="*/ 2679699 h 4286833"/>
              <a:gd name="connsiteX40" fmla="*/ 3858318 w 4336361"/>
              <a:gd name="connsiteY40" fmla="*/ 2701924 h 4286833"/>
              <a:gd name="connsiteX41" fmla="*/ 4169468 w 4336361"/>
              <a:gd name="connsiteY41" fmla="*/ 2708274 h 4286833"/>
              <a:gd name="connsiteX42" fmla="*/ 4318693 w 4336361"/>
              <a:gd name="connsiteY42" fmla="*/ 2701924 h 4286833"/>
              <a:gd name="connsiteX43" fmla="*/ 4331393 w 4336361"/>
              <a:gd name="connsiteY43" fmla="*/ 2666999 h 4286833"/>
              <a:gd name="connsiteX44" fmla="*/ 4299643 w 4336361"/>
              <a:gd name="connsiteY44" fmla="*/ 2546349 h 4286833"/>
              <a:gd name="connsiteX45" fmla="*/ 4248843 w 4336361"/>
              <a:gd name="connsiteY45" fmla="*/ 2451099 h 4286833"/>
              <a:gd name="connsiteX46" fmla="*/ 4128193 w 4336361"/>
              <a:gd name="connsiteY46" fmla="*/ 2127249 h 4286833"/>
              <a:gd name="connsiteX47" fmla="*/ 4023418 w 4336361"/>
              <a:gd name="connsiteY47" fmla="*/ 1724024 h 4286833"/>
              <a:gd name="connsiteX48" fmla="*/ 3991668 w 4336361"/>
              <a:gd name="connsiteY48" fmla="*/ 1654174 h 4286833"/>
              <a:gd name="connsiteX49" fmla="*/ 3788468 w 4336361"/>
              <a:gd name="connsiteY49" fmla="*/ 1689099 h 4286833"/>
              <a:gd name="connsiteX50" fmla="*/ 3470968 w 4336361"/>
              <a:gd name="connsiteY50" fmla="*/ 1752599 h 4286833"/>
              <a:gd name="connsiteX51" fmla="*/ 3216968 w 4336361"/>
              <a:gd name="connsiteY51" fmla="*/ 1771649 h 4286833"/>
              <a:gd name="connsiteX52" fmla="*/ 2474018 w 4336361"/>
              <a:gd name="connsiteY52" fmla="*/ 1800224 h 4286833"/>
              <a:gd name="connsiteX53" fmla="*/ 2470843 w 4336361"/>
              <a:gd name="connsiteY53" fmla="*/ 1587499 h 4286833"/>
              <a:gd name="connsiteX54" fmla="*/ 2464493 w 4336361"/>
              <a:gd name="connsiteY54" fmla="*/ 1317624 h 4286833"/>
              <a:gd name="connsiteX55" fmla="*/ 2477193 w 4336361"/>
              <a:gd name="connsiteY55" fmla="*/ 1130299 h 4286833"/>
              <a:gd name="connsiteX56" fmla="*/ 2553394 w 4336361"/>
              <a:gd name="connsiteY56" fmla="*/ 1069974 h 4286833"/>
              <a:gd name="connsiteX57" fmla="*/ 2623243 w 4336361"/>
              <a:gd name="connsiteY57" fmla="*/ 1050924 h 4286833"/>
              <a:gd name="connsiteX58" fmla="*/ 2781993 w 4336361"/>
              <a:gd name="connsiteY58" fmla="*/ 958849 h 4286833"/>
              <a:gd name="connsiteX59" fmla="*/ 2785169 w 4336361"/>
              <a:gd name="connsiteY59" fmla="*/ 866774 h 4286833"/>
              <a:gd name="connsiteX60" fmla="*/ 2702618 w 4336361"/>
              <a:gd name="connsiteY60" fmla="*/ 539749 h 4286833"/>
              <a:gd name="connsiteX0" fmla="*/ 2702618 w 4336361"/>
              <a:gd name="connsiteY0" fmla="*/ 539749 h 4286833"/>
              <a:gd name="connsiteX1" fmla="*/ 2623243 w 4336361"/>
              <a:gd name="connsiteY1" fmla="*/ 92075 h 4286833"/>
              <a:gd name="connsiteX2" fmla="*/ 2594669 w 4336361"/>
              <a:gd name="connsiteY2" fmla="*/ 0 h 4286833"/>
              <a:gd name="connsiteX3" fmla="*/ 2502593 w 4336361"/>
              <a:gd name="connsiteY3" fmla="*/ 9524 h 4286833"/>
              <a:gd name="connsiteX4" fmla="*/ 1908868 w 4336361"/>
              <a:gd name="connsiteY4" fmla="*/ 136524 h 4286833"/>
              <a:gd name="connsiteX5" fmla="*/ 1521518 w 4336361"/>
              <a:gd name="connsiteY5" fmla="*/ 311149 h 4286833"/>
              <a:gd name="connsiteX6" fmla="*/ 1229418 w 4336361"/>
              <a:gd name="connsiteY6" fmla="*/ 454024 h 4286833"/>
              <a:gd name="connsiteX7" fmla="*/ 854768 w 4336361"/>
              <a:gd name="connsiteY7" fmla="*/ 609599 h 4286833"/>
              <a:gd name="connsiteX8" fmla="*/ 619819 w 4336361"/>
              <a:gd name="connsiteY8" fmla="*/ 692149 h 4286833"/>
              <a:gd name="connsiteX9" fmla="*/ 556319 w 4336361"/>
              <a:gd name="connsiteY9" fmla="*/ 723900 h 4286833"/>
              <a:gd name="connsiteX10" fmla="*/ 511869 w 4336361"/>
              <a:gd name="connsiteY10" fmla="*/ 736600 h 4286833"/>
              <a:gd name="connsiteX11" fmla="*/ 432493 w 4336361"/>
              <a:gd name="connsiteY11" fmla="*/ 790574 h 4286833"/>
              <a:gd name="connsiteX12" fmla="*/ 499168 w 4336361"/>
              <a:gd name="connsiteY12" fmla="*/ 892174 h 4286833"/>
              <a:gd name="connsiteX13" fmla="*/ 794443 w 4336361"/>
              <a:gd name="connsiteY13" fmla="*/ 1323974 h 4286833"/>
              <a:gd name="connsiteX14" fmla="*/ 857943 w 4336361"/>
              <a:gd name="connsiteY14" fmla="*/ 1568449 h 4286833"/>
              <a:gd name="connsiteX15" fmla="*/ 969068 w 4336361"/>
              <a:gd name="connsiteY15" fmla="*/ 1752599 h 4286833"/>
              <a:gd name="connsiteX16" fmla="*/ 1108769 w 4336361"/>
              <a:gd name="connsiteY16" fmla="*/ 1892300 h 4286833"/>
              <a:gd name="connsiteX17" fmla="*/ 1150043 w 4336361"/>
              <a:gd name="connsiteY17" fmla="*/ 1968499 h 4286833"/>
              <a:gd name="connsiteX18" fmla="*/ 1080193 w 4336361"/>
              <a:gd name="connsiteY18" fmla="*/ 2022474 h 4286833"/>
              <a:gd name="connsiteX19" fmla="*/ 896043 w 4336361"/>
              <a:gd name="connsiteY19" fmla="*/ 2095499 h 4286833"/>
              <a:gd name="connsiteX20" fmla="*/ 686493 w 4336361"/>
              <a:gd name="connsiteY20" fmla="*/ 2216149 h 4286833"/>
              <a:gd name="connsiteX21" fmla="*/ 559493 w 4336361"/>
              <a:gd name="connsiteY21" fmla="*/ 2324099 h 4286833"/>
              <a:gd name="connsiteX22" fmla="*/ 480118 w 4336361"/>
              <a:gd name="connsiteY22" fmla="*/ 2378074 h 4286833"/>
              <a:gd name="connsiteX23" fmla="*/ 111818 w 4336361"/>
              <a:gd name="connsiteY23" fmla="*/ 2416174 h 4286833"/>
              <a:gd name="connsiteX24" fmla="*/ 35618 w 4336361"/>
              <a:gd name="connsiteY24" fmla="*/ 2422524 h 4286833"/>
              <a:gd name="connsiteX25" fmla="*/ 22918 w 4336361"/>
              <a:gd name="connsiteY25" fmla="*/ 2489199 h 4286833"/>
              <a:gd name="connsiteX26" fmla="*/ 693 w 4336361"/>
              <a:gd name="connsiteY26" fmla="*/ 2635249 h 4286833"/>
              <a:gd name="connsiteX27" fmla="*/ 51493 w 4336361"/>
              <a:gd name="connsiteY27" fmla="*/ 2854324 h 4286833"/>
              <a:gd name="connsiteX28" fmla="*/ 613468 w 4336361"/>
              <a:gd name="connsiteY28" fmla="*/ 3746499 h 4286833"/>
              <a:gd name="connsiteX29" fmla="*/ 946843 w 4336361"/>
              <a:gd name="connsiteY29" fmla="*/ 4241799 h 4286833"/>
              <a:gd name="connsiteX30" fmla="*/ 994468 w 4336361"/>
              <a:gd name="connsiteY30" fmla="*/ 4270374 h 4286833"/>
              <a:gd name="connsiteX31" fmla="*/ 1311968 w 4336361"/>
              <a:gd name="connsiteY31" fmla="*/ 3889374 h 4286833"/>
              <a:gd name="connsiteX32" fmla="*/ 1753293 w 4336361"/>
              <a:gd name="connsiteY32" fmla="*/ 3467099 h 4286833"/>
              <a:gd name="connsiteX33" fmla="*/ 1873943 w 4336361"/>
              <a:gd name="connsiteY33" fmla="*/ 3346449 h 4286833"/>
              <a:gd name="connsiteX34" fmla="*/ 2137468 w 4336361"/>
              <a:gd name="connsiteY34" fmla="*/ 3127374 h 4286833"/>
              <a:gd name="connsiteX35" fmla="*/ 2289868 w 4336361"/>
              <a:gd name="connsiteY35" fmla="*/ 3013074 h 4286833"/>
              <a:gd name="connsiteX36" fmla="*/ 2537518 w 4336361"/>
              <a:gd name="connsiteY36" fmla="*/ 2870199 h 4286833"/>
              <a:gd name="connsiteX37" fmla="*/ 2870893 w 4336361"/>
              <a:gd name="connsiteY37" fmla="*/ 2708274 h 4286833"/>
              <a:gd name="connsiteX38" fmla="*/ 3064568 w 4336361"/>
              <a:gd name="connsiteY38" fmla="*/ 2654299 h 4286833"/>
              <a:gd name="connsiteX39" fmla="*/ 3566218 w 4336361"/>
              <a:gd name="connsiteY39" fmla="*/ 2679699 h 4286833"/>
              <a:gd name="connsiteX40" fmla="*/ 3858318 w 4336361"/>
              <a:gd name="connsiteY40" fmla="*/ 2701924 h 4286833"/>
              <a:gd name="connsiteX41" fmla="*/ 4169468 w 4336361"/>
              <a:gd name="connsiteY41" fmla="*/ 2708274 h 4286833"/>
              <a:gd name="connsiteX42" fmla="*/ 4318693 w 4336361"/>
              <a:gd name="connsiteY42" fmla="*/ 2701924 h 4286833"/>
              <a:gd name="connsiteX43" fmla="*/ 4331393 w 4336361"/>
              <a:gd name="connsiteY43" fmla="*/ 2666999 h 4286833"/>
              <a:gd name="connsiteX44" fmla="*/ 4299643 w 4336361"/>
              <a:gd name="connsiteY44" fmla="*/ 2546349 h 4286833"/>
              <a:gd name="connsiteX45" fmla="*/ 4248843 w 4336361"/>
              <a:gd name="connsiteY45" fmla="*/ 2451099 h 4286833"/>
              <a:gd name="connsiteX46" fmla="*/ 4128193 w 4336361"/>
              <a:gd name="connsiteY46" fmla="*/ 2127249 h 4286833"/>
              <a:gd name="connsiteX47" fmla="*/ 4023418 w 4336361"/>
              <a:gd name="connsiteY47" fmla="*/ 1724024 h 4286833"/>
              <a:gd name="connsiteX48" fmla="*/ 3991668 w 4336361"/>
              <a:gd name="connsiteY48" fmla="*/ 1654174 h 4286833"/>
              <a:gd name="connsiteX49" fmla="*/ 3788468 w 4336361"/>
              <a:gd name="connsiteY49" fmla="*/ 1689099 h 4286833"/>
              <a:gd name="connsiteX50" fmla="*/ 3470968 w 4336361"/>
              <a:gd name="connsiteY50" fmla="*/ 1752599 h 4286833"/>
              <a:gd name="connsiteX51" fmla="*/ 3216968 w 4336361"/>
              <a:gd name="connsiteY51" fmla="*/ 1771649 h 4286833"/>
              <a:gd name="connsiteX52" fmla="*/ 2474018 w 4336361"/>
              <a:gd name="connsiteY52" fmla="*/ 1800224 h 4286833"/>
              <a:gd name="connsiteX53" fmla="*/ 2470843 w 4336361"/>
              <a:gd name="connsiteY53" fmla="*/ 1587499 h 4286833"/>
              <a:gd name="connsiteX54" fmla="*/ 2464493 w 4336361"/>
              <a:gd name="connsiteY54" fmla="*/ 1317624 h 4286833"/>
              <a:gd name="connsiteX55" fmla="*/ 2477193 w 4336361"/>
              <a:gd name="connsiteY55" fmla="*/ 1130299 h 4286833"/>
              <a:gd name="connsiteX56" fmla="*/ 2553394 w 4336361"/>
              <a:gd name="connsiteY56" fmla="*/ 1069974 h 4286833"/>
              <a:gd name="connsiteX57" fmla="*/ 2623243 w 4336361"/>
              <a:gd name="connsiteY57" fmla="*/ 1050924 h 4286833"/>
              <a:gd name="connsiteX58" fmla="*/ 2781993 w 4336361"/>
              <a:gd name="connsiteY58" fmla="*/ 958849 h 4286833"/>
              <a:gd name="connsiteX59" fmla="*/ 2785169 w 4336361"/>
              <a:gd name="connsiteY59" fmla="*/ 866774 h 4286833"/>
              <a:gd name="connsiteX60" fmla="*/ 2702618 w 4336361"/>
              <a:gd name="connsiteY60" fmla="*/ 539749 h 4286833"/>
              <a:gd name="connsiteX0" fmla="*/ 2702618 w 4336361"/>
              <a:gd name="connsiteY0" fmla="*/ 539749 h 4286833"/>
              <a:gd name="connsiteX1" fmla="*/ 2623243 w 4336361"/>
              <a:gd name="connsiteY1" fmla="*/ 92075 h 4286833"/>
              <a:gd name="connsiteX2" fmla="*/ 2594669 w 4336361"/>
              <a:gd name="connsiteY2" fmla="*/ 0 h 4286833"/>
              <a:gd name="connsiteX3" fmla="*/ 2502593 w 4336361"/>
              <a:gd name="connsiteY3" fmla="*/ 9524 h 4286833"/>
              <a:gd name="connsiteX4" fmla="*/ 1908868 w 4336361"/>
              <a:gd name="connsiteY4" fmla="*/ 136524 h 4286833"/>
              <a:gd name="connsiteX5" fmla="*/ 1521518 w 4336361"/>
              <a:gd name="connsiteY5" fmla="*/ 311149 h 4286833"/>
              <a:gd name="connsiteX6" fmla="*/ 1229418 w 4336361"/>
              <a:gd name="connsiteY6" fmla="*/ 454024 h 4286833"/>
              <a:gd name="connsiteX7" fmla="*/ 854768 w 4336361"/>
              <a:gd name="connsiteY7" fmla="*/ 609599 h 4286833"/>
              <a:gd name="connsiteX8" fmla="*/ 619819 w 4336361"/>
              <a:gd name="connsiteY8" fmla="*/ 692149 h 4286833"/>
              <a:gd name="connsiteX9" fmla="*/ 511869 w 4336361"/>
              <a:gd name="connsiteY9" fmla="*/ 736600 h 4286833"/>
              <a:gd name="connsiteX10" fmla="*/ 432493 w 4336361"/>
              <a:gd name="connsiteY10" fmla="*/ 790574 h 4286833"/>
              <a:gd name="connsiteX11" fmla="*/ 499168 w 4336361"/>
              <a:gd name="connsiteY11" fmla="*/ 892174 h 4286833"/>
              <a:gd name="connsiteX12" fmla="*/ 794443 w 4336361"/>
              <a:gd name="connsiteY12" fmla="*/ 1323974 h 4286833"/>
              <a:gd name="connsiteX13" fmla="*/ 857943 w 4336361"/>
              <a:gd name="connsiteY13" fmla="*/ 1568449 h 4286833"/>
              <a:gd name="connsiteX14" fmla="*/ 969068 w 4336361"/>
              <a:gd name="connsiteY14" fmla="*/ 1752599 h 4286833"/>
              <a:gd name="connsiteX15" fmla="*/ 1108769 w 4336361"/>
              <a:gd name="connsiteY15" fmla="*/ 1892300 h 4286833"/>
              <a:gd name="connsiteX16" fmla="*/ 1150043 w 4336361"/>
              <a:gd name="connsiteY16" fmla="*/ 1968499 h 4286833"/>
              <a:gd name="connsiteX17" fmla="*/ 1080193 w 4336361"/>
              <a:gd name="connsiteY17" fmla="*/ 2022474 h 4286833"/>
              <a:gd name="connsiteX18" fmla="*/ 896043 w 4336361"/>
              <a:gd name="connsiteY18" fmla="*/ 2095499 h 4286833"/>
              <a:gd name="connsiteX19" fmla="*/ 686493 w 4336361"/>
              <a:gd name="connsiteY19" fmla="*/ 2216149 h 4286833"/>
              <a:gd name="connsiteX20" fmla="*/ 559493 w 4336361"/>
              <a:gd name="connsiteY20" fmla="*/ 2324099 h 4286833"/>
              <a:gd name="connsiteX21" fmla="*/ 480118 w 4336361"/>
              <a:gd name="connsiteY21" fmla="*/ 2378074 h 4286833"/>
              <a:gd name="connsiteX22" fmla="*/ 111818 w 4336361"/>
              <a:gd name="connsiteY22" fmla="*/ 2416174 h 4286833"/>
              <a:gd name="connsiteX23" fmla="*/ 35618 w 4336361"/>
              <a:gd name="connsiteY23" fmla="*/ 2422524 h 4286833"/>
              <a:gd name="connsiteX24" fmla="*/ 22918 w 4336361"/>
              <a:gd name="connsiteY24" fmla="*/ 2489199 h 4286833"/>
              <a:gd name="connsiteX25" fmla="*/ 693 w 4336361"/>
              <a:gd name="connsiteY25" fmla="*/ 2635249 h 4286833"/>
              <a:gd name="connsiteX26" fmla="*/ 51493 w 4336361"/>
              <a:gd name="connsiteY26" fmla="*/ 2854324 h 4286833"/>
              <a:gd name="connsiteX27" fmla="*/ 613468 w 4336361"/>
              <a:gd name="connsiteY27" fmla="*/ 3746499 h 4286833"/>
              <a:gd name="connsiteX28" fmla="*/ 946843 w 4336361"/>
              <a:gd name="connsiteY28" fmla="*/ 4241799 h 4286833"/>
              <a:gd name="connsiteX29" fmla="*/ 994468 w 4336361"/>
              <a:gd name="connsiteY29" fmla="*/ 4270374 h 4286833"/>
              <a:gd name="connsiteX30" fmla="*/ 1311968 w 4336361"/>
              <a:gd name="connsiteY30" fmla="*/ 3889374 h 4286833"/>
              <a:gd name="connsiteX31" fmla="*/ 1753293 w 4336361"/>
              <a:gd name="connsiteY31" fmla="*/ 3467099 h 4286833"/>
              <a:gd name="connsiteX32" fmla="*/ 1873943 w 4336361"/>
              <a:gd name="connsiteY32" fmla="*/ 3346449 h 4286833"/>
              <a:gd name="connsiteX33" fmla="*/ 2137468 w 4336361"/>
              <a:gd name="connsiteY33" fmla="*/ 3127374 h 4286833"/>
              <a:gd name="connsiteX34" fmla="*/ 2289868 w 4336361"/>
              <a:gd name="connsiteY34" fmla="*/ 3013074 h 4286833"/>
              <a:gd name="connsiteX35" fmla="*/ 2537518 w 4336361"/>
              <a:gd name="connsiteY35" fmla="*/ 2870199 h 4286833"/>
              <a:gd name="connsiteX36" fmla="*/ 2870893 w 4336361"/>
              <a:gd name="connsiteY36" fmla="*/ 2708274 h 4286833"/>
              <a:gd name="connsiteX37" fmla="*/ 3064568 w 4336361"/>
              <a:gd name="connsiteY37" fmla="*/ 2654299 h 4286833"/>
              <a:gd name="connsiteX38" fmla="*/ 3566218 w 4336361"/>
              <a:gd name="connsiteY38" fmla="*/ 2679699 h 4286833"/>
              <a:gd name="connsiteX39" fmla="*/ 3858318 w 4336361"/>
              <a:gd name="connsiteY39" fmla="*/ 2701924 h 4286833"/>
              <a:gd name="connsiteX40" fmla="*/ 4169468 w 4336361"/>
              <a:gd name="connsiteY40" fmla="*/ 2708274 h 4286833"/>
              <a:gd name="connsiteX41" fmla="*/ 4318693 w 4336361"/>
              <a:gd name="connsiteY41" fmla="*/ 2701924 h 4286833"/>
              <a:gd name="connsiteX42" fmla="*/ 4331393 w 4336361"/>
              <a:gd name="connsiteY42" fmla="*/ 2666999 h 4286833"/>
              <a:gd name="connsiteX43" fmla="*/ 4299643 w 4336361"/>
              <a:gd name="connsiteY43" fmla="*/ 2546349 h 4286833"/>
              <a:gd name="connsiteX44" fmla="*/ 4248843 w 4336361"/>
              <a:gd name="connsiteY44" fmla="*/ 2451099 h 4286833"/>
              <a:gd name="connsiteX45" fmla="*/ 4128193 w 4336361"/>
              <a:gd name="connsiteY45" fmla="*/ 2127249 h 4286833"/>
              <a:gd name="connsiteX46" fmla="*/ 4023418 w 4336361"/>
              <a:gd name="connsiteY46" fmla="*/ 1724024 h 4286833"/>
              <a:gd name="connsiteX47" fmla="*/ 3991668 w 4336361"/>
              <a:gd name="connsiteY47" fmla="*/ 1654174 h 4286833"/>
              <a:gd name="connsiteX48" fmla="*/ 3788468 w 4336361"/>
              <a:gd name="connsiteY48" fmla="*/ 1689099 h 4286833"/>
              <a:gd name="connsiteX49" fmla="*/ 3470968 w 4336361"/>
              <a:gd name="connsiteY49" fmla="*/ 1752599 h 4286833"/>
              <a:gd name="connsiteX50" fmla="*/ 3216968 w 4336361"/>
              <a:gd name="connsiteY50" fmla="*/ 1771649 h 4286833"/>
              <a:gd name="connsiteX51" fmla="*/ 2474018 w 4336361"/>
              <a:gd name="connsiteY51" fmla="*/ 1800224 h 4286833"/>
              <a:gd name="connsiteX52" fmla="*/ 2470843 w 4336361"/>
              <a:gd name="connsiteY52" fmla="*/ 1587499 h 4286833"/>
              <a:gd name="connsiteX53" fmla="*/ 2464493 w 4336361"/>
              <a:gd name="connsiteY53" fmla="*/ 1317624 h 4286833"/>
              <a:gd name="connsiteX54" fmla="*/ 2477193 w 4336361"/>
              <a:gd name="connsiteY54" fmla="*/ 1130299 h 4286833"/>
              <a:gd name="connsiteX55" fmla="*/ 2553394 w 4336361"/>
              <a:gd name="connsiteY55" fmla="*/ 1069974 h 4286833"/>
              <a:gd name="connsiteX56" fmla="*/ 2623243 w 4336361"/>
              <a:gd name="connsiteY56" fmla="*/ 1050924 h 4286833"/>
              <a:gd name="connsiteX57" fmla="*/ 2781993 w 4336361"/>
              <a:gd name="connsiteY57" fmla="*/ 958849 h 4286833"/>
              <a:gd name="connsiteX58" fmla="*/ 2785169 w 4336361"/>
              <a:gd name="connsiteY58" fmla="*/ 866774 h 4286833"/>
              <a:gd name="connsiteX59" fmla="*/ 2702618 w 4336361"/>
              <a:gd name="connsiteY59" fmla="*/ 539749 h 4286833"/>
              <a:gd name="connsiteX0" fmla="*/ 2702618 w 4336361"/>
              <a:gd name="connsiteY0" fmla="*/ 539749 h 4286833"/>
              <a:gd name="connsiteX1" fmla="*/ 2623243 w 4336361"/>
              <a:gd name="connsiteY1" fmla="*/ 92075 h 4286833"/>
              <a:gd name="connsiteX2" fmla="*/ 2594669 w 4336361"/>
              <a:gd name="connsiteY2" fmla="*/ 0 h 4286833"/>
              <a:gd name="connsiteX3" fmla="*/ 2502593 w 4336361"/>
              <a:gd name="connsiteY3" fmla="*/ 9524 h 4286833"/>
              <a:gd name="connsiteX4" fmla="*/ 1908868 w 4336361"/>
              <a:gd name="connsiteY4" fmla="*/ 136524 h 4286833"/>
              <a:gd name="connsiteX5" fmla="*/ 1521518 w 4336361"/>
              <a:gd name="connsiteY5" fmla="*/ 311149 h 4286833"/>
              <a:gd name="connsiteX6" fmla="*/ 1229418 w 4336361"/>
              <a:gd name="connsiteY6" fmla="*/ 454024 h 4286833"/>
              <a:gd name="connsiteX7" fmla="*/ 854768 w 4336361"/>
              <a:gd name="connsiteY7" fmla="*/ 609599 h 4286833"/>
              <a:gd name="connsiteX8" fmla="*/ 619819 w 4336361"/>
              <a:gd name="connsiteY8" fmla="*/ 692149 h 4286833"/>
              <a:gd name="connsiteX9" fmla="*/ 511869 w 4336361"/>
              <a:gd name="connsiteY9" fmla="*/ 736600 h 4286833"/>
              <a:gd name="connsiteX10" fmla="*/ 432493 w 4336361"/>
              <a:gd name="connsiteY10" fmla="*/ 790574 h 4286833"/>
              <a:gd name="connsiteX11" fmla="*/ 499168 w 4336361"/>
              <a:gd name="connsiteY11" fmla="*/ 892174 h 4286833"/>
              <a:gd name="connsiteX12" fmla="*/ 794443 w 4336361"/>
              <a:gd name="connsiteY12" fmla="*/ 1323974 h 4286833"/>
              <a:gd name="connsiteX13" fmla="*/ 857943 w 4336361"/>
              <a:gd name="connsiteY13" fmla="*/ 1568449 h 4286833"/>
              <a:gd name="connsiteX14" fmla="*/ 969068 w 4336361"/>
              <a:gd name="connsiteY14" fmla="*/ 1752599 h 4286833"/>
              <a:gd name="connsiteX15" fmla="*/ 1108769 w 4336361"/>
              <a:gd name="connsiteY15" fmla="*/ 1892300 h 4286833"/>
              <a:gd name="connsiteX16" fmla="*/ 1150043 w 4336361"/>
              <a:gd name="connsiteY16" fmla="*/ 1968499 h 4286833"/>
              <a:gd name="connsiteX17" fmla="*/ 1080193 w 4336361"/>
              <a:gd name="connsiteY17" fmla="*/ 2022474 h 4286833"/>
              <a:gd name="connsiteX18" fmla="*/ 896043 w 4336361"/>
              <a:gd name="connsiteY18" fmla="*/ 2095499 h 4286833"/>
              <a:gd name="connsiteX19" fmla="*/ 686493 w 4336361"/>
              <a:gd name="connsiteY19" fmla="*/ 2216149 h 4286833"/>
              <a:gd name="connsiteX20" fmla="*/ 559493 w 4336361"/>
              <a:gd name="connsiteY20" fmla="*/ 2324099 h 4286833"/>
              <a:gd name="connsiteX21" fmla="*/ 480118 w 4336361"/>
              <a:gd name="connsiteY21" fmla="*/ 2378074 h 4286833"/>
              <a:gd name="connsiteX22" fmla="*/ 111818 w 4336361"/>
              <a:gd name="connsiteY22" fmla="*/ 2416174 h 4286833"/>
              <a:gd name="connsiteX23" fmla="*/ 35618 w 4336361"/>
              <a:gd name="connsiteY23" fmla="*/ 2422524 h 4286833"/>
              <a:gd name="connsiteX24" fmla="*/ 22918 w 4336361"/>
              <a:gd name="connsiteY24" fmla="*/ 2489199 h 4286833"/>
              <a:gd name="connsiteX25" fmla="*/ 693 w 4336361"/>
              <a:gd name="connsiteY25" fmla="*/ 2635249 h 4286833"/>
              <a:gd name="connsiteX26" fmla="*/ 51493 w 4336361"/>
              <a:gd name="connsiteY26" fmla="*/ 2854324 h 4286833"/>
              <a:gd name="connsiteX27" fmla="*/ 613468 w 4336361"/>
              <a:gd name="connsiteY27" fmla="*/ 3746499 h 4286833"/>
              <a:gd name="connsiteX28" fmla="*/ 946843 w 4336361"/>
              <a:gd name="connsiteY28" fmla="*/ 4241799 h 4286833"/>
              <a:gd name="connsiteX29" fmla="*/ 994468 w 4336361"/>
              <a:gd name="connsiteY29" fmla="*/ 4270374 h 4286833"/>
              <a:gd name="connsiteX30" fmla="*/ 1311968 w 4336361"/>
              <a:gd name="connsiteY30" fmla="*/ 3889374 h 4286833"/>
              <a:gd name="connsiteX31" fmla="*/ 1753293 w 4336361"/>
              <a:gd name="connsiteY31" fmla="*/ 3467099 h 4286833"/>
              <a:gd name="connsiteX32" fmla="*/ 1873943 w 4336361"/>
              <a:gd name="connsiteY32" fmla="*/ 3346449 h 4286833"/>
              <a:gd name="connsiteX33" fmla="*/ 2137468 w 4336361"/>
              <a:gd name="connsiteY33" fmla="*/ 3127374 h 4286833"/>
              <a:gd name="connsiteX34" fmla="*/ 2289868 w 4336361"/>
              <a:gd name="connsiteY34" fmla="*/ 3013074 h 4286833"/>
              <a:gd name="connsiteX35" fmla="*/ 2537518 w 4336361"/>
              <a:gd name="connsiteY35" fmla="*/ 2870199 h 4286833"/>
              <a:gd name="connsiteX36" fmla="*/ 2870893 w 4336361"/>
              <a:gd name="connsiteY36" fmla="*/ 2708274 h 4286833"/>
              <a:gd name="connsiteX37" fmla="*/ 3064568 w 4336361"/>
              <a:gd name="connsiteY37" fmla="*/ 2654299 h 4286833"/>
              <a:gd name="connsiteX38" fmla="*/ 3566218 w 4336361"/>
              <a:gd name="connsiteY38" fmla="*/ 2679699 h 4286833"/>
              <a:gd name="connsiteX39" fmla="*/ 3858318 w 4336361"/>
              <a:gd name="connsiteY39" fmla="*/ 2701924 h 4286833"/>
              <a:gd name="connsiteX40" fmla="*/ 4169468 w 4336361"/>
              <a:gd name="connsiteY40" fmla="*/ 2708274 h 4286833"/>
              <a:gd name="connsiteX41" fmla="*/ 4318693 w 4336361"/>
              <a:gd name="connsiteY41" fmla="*/ 2701924 h 4286833"/>
              <a:gd name="connsiteX42" fmla="*/ 4331393 w 4336361"/>
              <a:gd name="connsiteY42" fmla="*/ 2666999 h 4286833"/>
              <a:gd name="connsiteX43" fmla="*/ 4299643 w 4336361"/>
              <a:gd name="connsiteY43" fmla="*/ 2546349 h 4286833"/>
              <a:gd name="connsiteX44" fmla="*/ 4248843 w 4336361"/>
              <a:gd name="connsiteY44" fmla="*/ 2451099 h 4286833"/>
              <a:gd name="connsiteX45" fmla="*/ 4128193 w 4336361"/>
              <a:gd name="connsiteY45" fmla="*/ 2127249 h 4286833"/>
              <a:gd name="connsiteX46" fmla="*/ 4023418 w 4336361"/>
              <a:gd name="connsiteY46" fmla="*/ 1724024 h 4286833"/>
              <a:gd name="connsiteX47" fmla="*/ 3991668 w 4336361"/>
              <a:gd name="connsiteY47" fmla="*/ 1654174 h 4286833"/>
              <a:gd name="connsiteX48" fmla="*/ 3788468 w 4336361"/>
              <a:gd name="connsiteY48" fmla="*/ 1689099 h 4286833"/>
              <a:gd name="connsiteX49" fmla="*/ 3470968 w 4336361"/>
              <a:gd name="connsiteY49" fmla="*/ 1752599 h 4286833"/>
              <a:gd name="connsiteX50" fmla="*/ 3216968 w 4336361"/>
              <a:gd name="connsiteY50" fmla="*/ 1771649 h 4286833"/>
              <a:gd name="connsiteX51" fmla="*/ 2474018 w 4336361"/>
              <a:gd name="connsiteY51" fmla="*/ 1800224 h 4286833"/>
              <a:gd name="connsiteX52" fmla="*/ 2470843 w 4336361"/>
              <a:gd name="connsiteY52" fmla="*/ 1587499 h 4286833"/>
              <a:gd name="connsiteX53" fmla="*/ 2464493 w 4336361"/>
              <a:gd name="connsiteY53" fmla="*/ 1317624 h 4286833"/>
              <a:gd name="connsiteX54" fmla="*/ 2477193 w 4336361"/>
              <a:gd name="connsiteY54" fmla="*/ 1130299 h 4286833"/>
              <a:gd name="connsiteX55" fmla="*/ 2547044 w 4336361"/>
              <a:gd name="connsiteY55" fmla="*/ 1089024 h 4286833"/>
              <a:gd name="connsiteX56" fmla="*/ 2623243 w 4336361"/>
              <a:gd name="connsiteY56" fmla="*/ 1050924 h 4286833"/>
              <a:gd name="connsiteX57" fmla="*/ 2781993 w 4336361"/>
              <a:gd name="connsiteY57" fmla="*/ 958849 h 4286833"/>
              <a:gd name="connsiteX58" fmla="*/ 2785169 w 4336361"/>
              <a:gd name="connsiteY58" fmla="*/ 866774 h 4286833"/>
              <a:gd name="connsiteX59" fmla="*/ 2702618 w 4336361"/>
              <a:gd name="connsiteY59" fmla="*/ 539749 h 4286833"/>
              <a:gd name="connsiteX0" fmla="*/ 2702618 w 4336361"/>
              <a:gd name="connsiteY0" fmla="*/ 539749 h 4286833"/>
              <a:gd name="connsiteX1" fmla="*/ 2623243 w 4336361"/>
              <a:gd name="connsiteY1" fmla="*/ 92075 h 4286833"/>
              <a:gd name="connsiteX2" fmla="*/ 2594669 w 4336361"/>
              <a:gd name="connsiteY2" fmla="*/ 0 h 4286833"/>
              <a:gd name="connsiteX3" fmla="*/ 2502593 w 4336361"/>
              <a:gd name="connsiteY3" fmla="*/ 9524 h 4286833"/>
              <a:gd name="connsiteX4" fmla="*/ 1908868 w 4336361"/>
              <a:gd name="connsiteY4" fmla="*/ 136524 h 4286833"/>
              <a:gd name="connsiteX5" fmla="*/ 1521518 w 4336361"/>
              <a:gd name="connsiteY5" fmla="*/ 311149 h 4286833"/>
              <a:gd name="connsiteX6" fmla="*/ 1229418 w 4336361"/>
              <a:gd name="connsiteY6" fmla="*/ 454024 h 4286833"/>
              <a:gd name="connsiteX7" fmla="*/ 854768 w 4336361"/>
              <a:gd name="connsiteY7" fmla="*/ 609599 h 4286833"/>
              <a:gd name="connsiteX8" fmla="*/ 619819 w 4336361"/>
              <a:gd name="connsiteY8" fmla="*/ 692149 h 4286833"/>
              <a:gd name="connsiteX9" fmla="*/ 511869 w 4336361"/>
              <a:gd name="connsiteY9" fmla="*/ 736600 h 4286833"/>
              <a:gd name="connsiteX10" fmla="*/ 432493 w 4336361"/>
              <a:gd name="connsiteY10" fmla="*/ 790574 h 4286833"/>
              <a:gd name="connsiteX11" fmla="*/ 499168 w 4336361"/>
              <a:gd name="connsiteY11" fmla="*/ 892174 h 4286833"/>
              <a:gd name="connsiteX12" fmla="*/ 794443 w 4336361"/>
              <a:gd name="connsiteY12" fmla="*/ 1323974 h 4286833"/>
              <a:gd name="connsiteX13" fmla="*/ 857943 w 4336361"/>
              <a:gd name="connsiteY13" fmla="*/ 1568449 h 4286833"/>
              <a:gd name="connsiteX14" fmla="*/ 969068 w 4336361"/>
              <a:gd name="connsiteY14" fmla="*/ 1752599 h 4286833"/>
              <a:gd name="connsiteX15" fmla="*/ 1108769 w 4336361"/>
              <a:gd name="connsiteY15" fmla="*/ 1892300 h 4286833"/>
              <a:gd name="connsiteX16" fmla="*/ 1150043 w 4336361"/>
              <a:gd name="connsiteY16" fmla="*/ 1968499 h 4286833"/>
              <a:gd name="connsiteX17" fmla="*/ 1080193 w 4336361"/>
              <a:gd name="connsiteY17" fmla="*/ 2022474 h 4286833"/>
              <a:gd name="connsiteX18" fmla="*/ 896043 w 4336361"/>
              <a:gd name="connsiteY18" fmla="*/ 2095499 h 4286833"/>
              <a:gd name="connsiteX19" fmla="*/ 686493 w 4336361"/>
              <a:gd name="connsiteY19" fmla="*/ 2216149 h 4286833"/>
              <a:gd name="connsiteX20" fmla="*/ 559493 w 4336361"/>
              <a:gd name="connsiteY20" fmla="*/ 2324099 h 4286833"/>
              <a:gd name="connsiteX21" fmla="*/ 480118 w 4336361"/>
              <a:gd name="connsiteY21" fmla="*/ 2378074 h 4286833"/>
              <a:gd name="connsiteX22" fmla="*/ 111818 w 4336361"/>
              <a:gd name="connsiteY22" fmla="*/ 2416174 h 4286833"/>
              <a:gd name="connsiteX23" fmla="*/ 35618 w 4336361"/>
              <a:gd name="connsiteY23" fmla="*/ 2422524 h 4286833"/>
              <a:gd name="connsiteX24" fmla="*/ 22918 w 4336361"/>
              <a:gd name="connsiteY24" fmla="*/ 2489199 h 4286833"/>
              <a:gd name="connsiteX25" fmla="*/ 693 w 4336361"/>
              <a:gd name="connsiteY25" fmla="*/ 2635249 h 4286833"/>
              <a:gd name="connsiteX26" fmla="*/ 51493 w 4336361"/>
              <a:gd name="connsiteY26" fmla="*/ 2854324 h 4286833"/>
              <a:gd name="connsiteX27" fmla="*/ 613468 w 4336361"/>
              <a:gd name="connsiteY27" fmla="*/ 3746499 h 4286833"/>
              <a:gd name="connsiteX28" fmla="*/ 946843 w 4336361"/>
              <a:gd name="connsiteY28" fmla="*/ 4241799 h 4286833"/>
              <a:gd name="connsiteX29" fmla="*/ 994468 w 4336361"/>
              <a:gd name="connsiteY29" fmla="*/ 4270374 h 4286833"/>
              <a:gd name="connsiteX30" fmla="*/ 1311968 w 4336361"/>
              <a:gd name="connsiteY30" fmla="*/ 3889374 h 4286833"/>
              <a:gd name="connsiteX31" fmla="*/ 1753293 w 4336361"/>
              <a:gd name="connsiteY31" fmla="*/ 3467099 h 4286833"/>
              <a:gd name="connsiteX32" fmla="*/ 1873943 w 4336361"/>
              <a:gd name="connsiteY32" fmla="*/ 3346449 h 4286833"/>
              <a:gd name="connsiteX33" fmla="*/ 2137468 w 4336361"/>
              <a:gd name="connsiteY33" fmla="*/ 3127374 h 4286833"/>
              <a:gd name="connsiteX34" fmla="*/ 2289868 w 4336361"/>
              <a:gd name="connsiteY34" fmla="*/ 3013074 h 4286833"/>
              <a:gd name="connsiteX35" fmla="*/ 2537518 w 4336361"/>
              <a:gd name="connsiteY35" fmla="*/ 2870199 h 4286833"/>
              <a:gd name="connsiteX36" fmla="*/ 2870893 w 4336361"/>
              <a:gd name="connsiteY36" fmla="*/ 2708274 h 4286833"/>
              <a:gd name="connsiteX37" fmla="*/ 3064568 w 4336361"/>
              <a:gd name="connsiteY37" fmla="*/ 2654299 h 4286833"/>
              <a:gd name="connsiteX38" fmla="*/ 3566218 w 4336361"/>
              <a:gd name="connsiteY38" fmla="*/ 2679699 h 4286833"/>
              <a:gd name="connsiteX39" fmla="*/ 3858318 w 4336361"/>
              <a:gd name="connsiteY39" fmla="*/ 2701924 h 4286833"/>
              <a:gd name="connsiteX40" fmla="*/ 4169468 w 4336361"/>
              <a:gd name="connsiteY40" fmla="*/ 2708274 h 4286833"/>
              <a:gd name="connsiteX41" fmla="*/ 4318693 w 4336361"/>
              <a:gd name="connsiteY41" fmla="*/ 2701924 h 4286833"/>
              <a:gd name="connsiteX42" fmla="*/ 4331393 w 4336361"/>
              <a:gd name="connsiteY42" fmla="*/ 2666999 h 4286833"/>
              <a:gd name="connsiteX43" fmla="*/ 4299643 w 4336361"/>
              <a:gd name="connsiteY43" fmla="*/ 2546349 h 4286833"/>
              <a:gd name="connsiteX44" fmla="*/ 4248843 w 4336361"/>
              <a:gd name="connsiteY44" fmla="*/ 2451099 h 4286833"/>
              <a:gd name="connsiteX45" fmla="*/ 4128193 w 4336361"/>
              <a:gd name="connsiteY45" fmla="*/ 2127249 h 4286833"/>
              <a:gd name="connsiteX46" fmla="*/ 4023418 w 4336361"/>
              <a:gd name="connsiteY46" fmla="*/ 1724024 h 4286833"/>
              <a:gd name="connsiteX47" fmla="*/ 3991668 w 4336361"/>
              <a:gd name="connsiteY47" fmla="*/ 1654174 h 4286833"/>
              <a:gd name="connsiteX48" fmla="*/ 3788468 w 4336361"/>
              <a:gd name="connsiteY48" fmla="*/ 1689099 h 4286833"/>
              <a:gd name="connsiteX49" fmla="*/ 3470968 w 4336361"/>
              <a:gd name="connsiteY49" fmla="*/ 1752599 h 4286833"/>
              <a:gd name="connsiteX50" fmla="*/ 3216968 w 4336361"/>
              <a:gd name="connsiteY50" fmla="*/ 1771649 h 4286833"/>
              <a:gd name="connsiteX51" fmla="*/ 2474018 w 4336361"/>
              <a:gd name="connsiteY51" fmla="*/ 1800224 h 4286833"/>
              <a:gd name="connsiteX52" fmla="*/ 2470843 w 4336361"/>
              <a:gd name="connsiteY52" fmla="*/ 1587499 h 4286833"/>
              <a:gd name="connsiteX53" fmla="*/ 2464493 w 4336361"/>
              <a:gd name="connsiteY53" fmla="*/ 1317624 h 4286833"/>
              <a:gd name="connsiteX54" fmla="*/ 2477193 w 4336361"/>
              <a:gd name="connsiteY54" fmla="*/ 1130299 h 4286833"/>
              <a:gd name="connsiteX55" fmla="*/ 2553394 w 4336361"/>
              <a:gd name="connsiteY55" fmla="*/ 1076324 h 4286833"/>
              <a:gd name="connsiteX56" fmla="*/ 2623243 w 4336361"/>
              <a:gd name="connsiteY56" fmla="*/ 1050924 h 4286833"/>
              <a:gd name="connsiteX57" fmla="*/ 2781993 w 4336361"/>
              <a:gd name="connsiteY57" fmla="*/ 958849 h 4286833"/>
              <a:gd name="connsiteX58" fmla="*/ 2785169 w 4336361"/>
              <a:gd name="connsiteY58" fmla="*/ 866774 h 4286833"/>
              <a:gd name="connsiteX59" fmla="*/ 2702618 w 4336361"/>
              <a:gd name="connsiteY59" fmla="*/ 539749 h 4286833"/>
              <a:gd name="connsiteX0" fmla="*/ 2702618 w 4336361"/>
              <a:gd name="connsiteY0" fmla="*/ 539749 h 4286833"/>
              <a:gd name="connsiteX1" fmla="*/ 2623243 w 4336361"/>
              <a:gd name="connsiteY1" fmla="*/ 92075 h 4286833"/>
              <a:gd name="connsiteX2" fmla="*/ 2594669 w 4336361"/>
              <a:gd name="connsiteY2" fmla="*/ 0 h 4286833"/>
              <a:gd name="connsiteX3" fmla="*/ 2502593 w 4336361"/>
              <a:gd name="connsiteY3" fmla="*/ 9524 h 4286833"/>
              <a:gd name="connsiteX4" fmla="*/ 1908868 w 4336361"/>
              <a:gd name="connsiteY4" fmla="*/ 136524 h 4286833"/>
              <a:gd name="connsiteX5" fmla="*/ 1521518 w 4336361"/>
              <a:gd name="connsiteY5" fmla="*/ 311149 h 4286833"/>
              <a:gd name="connsiteX6" fmla="*/ 1229418 w 4336361"/>
              <a:gd name="connsiteY6" fmla="*/ 454024 h 4286833"/>
              <a:gd name="connsiteX7" fmla="*/ 854768 w 4336361"/>
              <a:gd name="connsiteY7" fmla="*/ 609599 h 4286833"/>
              <a:gd name="connsiteX8" fmla="*/ 619819 w 4336361"/>
              <a:gd name="connsiteY8" fmla="*/ 692149 h 4286833"/>
              <a:gd name="connsiteX9" fmla="*/ 511869 w 4336361"/>
              <a:gd name="connsiteY9" fmla="*/ 736600 h 4286833"/>
              <a:gd name="connsiteX10" fmla="*/ 432493 w 4336361"/>
              <a:gd name="connsiteY10" fmla="*/ 790574 h 4286833"/>
              <a:gd name="connsiteX11" fmla="*/ 499168 w 4336361"/>
              <a:gd name="connsiteY11" fmla="*/ 892174 h 4286833"/>
              <a:gd name="connsiteX12" fmla="*/ 794443 w 4336361"/>
              <a:gd name="connsiteY12" fmla="*/ 1323974 h 4286833"/>
              <a:gd name="connsiteX13" fmla="*/ 857943 w 4336361"/>
              <a:gd name="connsiteY13" fmla="*/ 1568449 h 4286833"/>
              <a:gd name="connsiteX14" fmla="*/ 969068 w 4336361"/>
              <a:gd name="connsiteY14" fmla="*/ 1752599 h 4286833"/>
              <a:gd name="connsiteX15" fmla="*/ 1108769 w 4336361"/>
              <a:gd name="connsiteY15" fmla="*/ 1892300 h 4286833"/>
              <a:gd name="connsiteX16" fmla="*/ 1150043 w 4336361"/>
              <a:gd name="connsiteY16" fmla="*/ 1968499 h 4286833"/>
              <a:gd name="connsiteX17" fmla="*/ 1080193 w 4336361"/>
              <a:gd name="connsiteY17" fmla="*/ 2022474 h 4286833"/>
              <a:gd name="connsiteX18" fmla="*/ 896043 w 4336361"/>
              <a:gd name="connsiteY18" fmla="*/ 2095499 h 4286833"/>
              <a:gd name="connsiteX19" fmla="*/ 686493 w 4336361"/>
              <a:gd name="connsiteY19" fmla="*/ 2216149 h 4286833"/>
              <a:gd name="connsiteX20" fmla="*/ 559493 w 4336361"/>
              <a:gd name="connsiteY20" fmla="*/ 2324099 h 4286833"/>
              <a:gd name="connsiteX21" fmla="*/ 480118 w 4336361"/>
              <a:gd name="connsiteY21" fmla="*/ 2378074 h 4286833"/>
              <a:gd name="connsiteX22" fmla="*/ 111818 w 4336361"/>
              <a:gd name="connsiteY22" fmla="*/ 2416174 h 4286833"/>
              <a:gd name="connsiteX23" fmla="*/ 35618 w 4336361"/>
              <a:gd name="connsiteY23" fmla="*/ 2422524 h 4286833"/>
              <a:gd name="connsiteX24" fmla="*/ 22918 w 4336361"/>
              <a:gd name="connsiteY24" fmla="*/ 2489199 h 4286833"/>
              <a:gd name="connsiteX25" fmla="*/ 693 w 4336361"/>
              <a:gd name="connsiteY25" fmla="*/ 2635249 h 4286833"/>
              <a:gd name="connsiteX26" fmla="*/ 51493 w 4336361"/>
              <a:gd name="connsiteY26" fmla="*/ 2854324 h 4286833"/>
              <a:gd name="connsiteX27" fmla="*/ 613468 w 4336361"/>
              <a:gd name="connsiteY27" fmla="*/ 3746499 h 4286833"/>
              <a:gd name="connsiteX28" fmla="*/ 946843 w 4336361"/>
              <a:gd name="connsiteY28" fmla="*/ 4241799 h 4286833"/>
              <a:gd name="connsiteX29" fmla="*/ 994468 w 4336361"/>
              <a:gd name="connsiteY29" fmla="*/ 4270374 h 4286833"/>
              <a:gd name="connsiteX30" fmla="*/ 1311968 w 4336361"/>
              <a:gd name="connsiteY30" fmla="*/ 3889374 h 4286833"/>
              <a:gd name="connsiteX31" fmla="*/ 1753293 w 4336361"/>
              <a:gd name="connsiteY31" fmla="*/ 3467099 h 4286833"/>
              <a:gd name="connsiteX32" fmla="*/ 1873943 w 4336361"/>
              <a:gd name="connsiteY32" fmla="*/ 3346449 h 4286833"/>
              <a:gd name="connsiteX33" fmla="*/ 2137468 w 4336361"/>
              <a:gd name="connsiteY33" fmla="*/ 3127374 h 4286833"/>
              <a:gd name="connsiteX34" fmla="*/ 2289868 w 4336361"/>
              <a:gd name="connsiteY34" fmla="*/ 3013074 h 4286833"/>
              <a:gd name="connsiteX35" fmla="*/ 2537518 w 4336361"/>
              <a:gd name="connsiteY35" fmla="*/ 2870199 h 4286833"/>
              <a:gd name="connsiteX36" fmla="*/ 2870893 w 4336361"/>
              <a:gd name="connsiteY36" fmla="*/ 2708274 h 4286833"/>
              <a:gd name="connsiteX37" fmla="*/ 3064568 w 4336361"/>
              <a:gd name="connsiteY37" fmla="*/ 2654299 h 4286833"/>
              <a:gd name="connsiteX38" fmla="*/ 3566218 w 4336361"/>
              <a:gd name="connsiteY38" fmla="*/ 2679699 h 4286833"/>
              <a:gd name="connsiteX39" fmla="*/ 3858318 w 4336361"/>
              <a:gd name="connsiteY39" fmla="*/ 2701924 h 4286833"/>
              <a:gd name="connsiteX40" fmla="*/ 4169468 w 4336361"/>
              <a:gd name="connsiteY40" fmla="*/ 2708274 h 4286833"/>
              <a:gd name="connsiteX41" fmla="*/ 4318693 w 4336361"/>
              <a:gd name="connsiteY41" fmla="*/ 2701924 h 4286833"/>
              <a:gd name="connsiteX42" fmla="*/ 4331393 w 4336361"/>
              <a:gd name="connsiteY42" fmla="*/ 2666999 h 4286833"/>
              <a:gd name="connsiteX43" fmla="*/ 4299643 w 4336361"/>
              <a:gd name="connsiteY43" fmla="*/ 2546349 h 4286833"/>
              <a:gd name="connsiteX44" fmla="*/ 4248843 w 4336361"/>
              <a:gd name="connsiteY44" fmla="*/ 2451099 h 4286833"/>
              <a:gd name="connsiteX45" fmla="*/ 4128193 w 4336361"/>
              <a:gd name="connsiteY45" fmla="*/ 2127249 h 4286833"/>
              <a:gd name="connsiteX46" fmla="*/ 4023418 w 4336361"/>
              <a:gd name="connsiteY46" fmla="*/ 1724024 h 4286833"/>
              <a:gd name="connsiteX47" fmla="*/ 3991668 w 4336361"/>
              <a:gd name="connsiteY47" fmla="*/ 1654174 h 4286833"/>
              <a:gd name="connsiteX48" fmla="*/ 3788468 w 4336361"/>
              <a:gd name="connsiteY48" fmla="*/ 1689099 h 4286833"/>
              <a:gd name="connsiteX49" fmla="*/ 3470968 w 4336361"/>
              <a:gd name="connsiteY49" fmla="*/ 1752599 h 4286833"/>
              <a:gd name="connsiteX50" fmla="*/ 3216968 w 4336361"/>
              <a:gd name="connsiteY50" fmla="*/ 1771649 h 4286833"/>
              <a:gd name="connsiteX51" fmla="*/ 2474018 w 4336361"/>
              <a:gd name="connsiteY51" fmla="*/ 1800224 h 4286833"/>
              <a:gd name="connsiteX52" fmla="*/ 2470843 w 4336361"/>
              <a:gd name="connsiteY52" fmla="*/ 1587499 h 4286833"/>
              <a:gd name="connsiteX53" fmla="*/ 2464493 w 4336361"/>
              <a:gd name="connsiteY53" fmla="*/ 1317624 h 4286833"/>
              <a:gd name="connsiteX54" fmla="*/ 2477193 w 4336361"/>
              <a:gd name="connsiteY54" fmla="*/ 1130299 h 4286833"/>
              <a:gd name="connsiteX55" fmla="*/ 2553394 w 4336361"/>
              <a:gd name="connsiteY55" fmla="*/ 1076324 h 4286833"/>
              <a:gd name="connsiteX56" fmla="*/ 2623243 w 4336361"/>
              <a:gd name="connsiteY56" fmla="*/ 1050924 h 4286833"/>
              <a:gd name="connsiteX57" fmla="*/ 2769293 w 4336361"/>
              <a:gd name="connsiteY57" fmla="*/ 958849 h 4286833"/>
              <a:gd name="connsiteX58" fmla="*/ 2785169 w 4336361"/>
              <a:gd name="connsiteY58" fmla="*/ 866774 h 4286833"/>
              <a:gd name="connsiteX59" fmla="*/ 2702618 w 4336361"/>
              <a:gd name="connsiteY59" fmla="*/ 539749 h 4286833"/>
              <a:gd name="connsiteX0" fmla="*/ 2702618 w 4336361"/>
              <a:gd name="connsiteY0" fmla="*/ 539749 h 4286833"/>
              <a:gd name="connsiteX1" fmla="*/ 2623243 w 4336361"/>
              <a:gd name="connsiteY1" fmla="*/ 92075 h 4286833"/>
              <a:gd name="connsiteX2" fmla="*/ 2594669 w 4336361"/>
              <a:gd name="connsiteY2" fmla="*/ 0 h 4286833"/>
              <a:gd name="connsiteX3" fmla="*/ 2502593 w 4336361"/>
              <a:gd name="connsiteY3" fmla="*/ 9524 h 4286833"/>
              <a:gd name="connsiteX4" fmla="*/ 1908868 w 4336361"/>
              <a:gd name="connsiteY4" fmla="*/ 136524 h 4286833"/>
              <a:gd name="connsiteX5" fmla="*/ 1521518 w 4336361"/>
              <a:gd name="connsiteY5" fmla="*/ 311149 h 4286833"/>
              <a:gd name="connsiteX6" fmla="*/ 1229418 w 4336361"/>
              <a:gd name="connsiteY6" fmla="*/ 454024 h 4286833"/>
              <a:gd name="connsiteX7" fmla="*/ 854768 w 4336361"/>
              <a:gd name="connsiteY7" fmla="*/ 609599 h 4286833"/>
              <a:gd name="connsiteX8" fmla="*/ 619819 w 4336361"/>
              <a:gd name="connsiteY8" fmla="*/ 692149 h 4286833"/>
              <a:gd name="connsiteX9" fmla="*/ 511869 w 4336361"/>
              <a:gd name="connsiteY9" fmla="*/ 736600 h 4286833"/>
              <a:gd name="connsiteX10" fmla="*/ 432493 w 4336361"/>
              <a:gd name="connsiteY10" fmla="*/ 790574 h 4286833"/>
              <a:gd name="connsiteX11" fmla="*/ 499168 w 4336361"/>
              <a:gd name="connsiteY11" fmla="*/ 892174 h 4286833"/>
              <a:gd name="connsiteX12" fmla="*/ 794443 w 4336361"/>
              <a:gd name="connsiteY12" fmla="*/ 1323974 h 4286833"/>
              <a:gd name="connsiteX13" fmla="*/ 857943 w 4336361"/>
              <a:gd name="connsiteY13" fmla="*/ 1568449 h 4286833"/>
              <a:gd name="connsiteX14" fmla="*/ 969068 w 4336361"/>
              <a:gd name="connsiteY14" fmla="*/ 1752599 h 4286833"/>
              <a:gd name="connsiteX15" fmla="*/ 1108769 w 4336361"/>
              <a:gd name="connsiteY15" fmla="*/ 1892300 h 4286833"/>
              <a:gd name="connsiteX16" fmla="*/ 1150043 w 4336361"/>
              <a:gd name="connsiteY16" fmla="*/ 1968499 h 4286833"/>
              <a:gd name="connsiteX17" fmla="*/ 1080193 w 4336361"/>
              <a:gd name="connsiteY17" fmla="*/ 2022474 h 4286833"/>
              <a:gd name="connsiteX18" fmla="*/ 896043 w 4336361"/>
              <a:gd name="connsiteY18" fmla="*/ 2095499 h 4286833"/>
              <a:gd name="connsiteX19" fmla="*/ 686493 w 4336361"/>
              <a:gd name="connsiteY19" fmla="*/ 2216149 h 4286833"/>
              <a:gd name="connsiteX20" fmla="*/ 559493 w 4336361"/>
              <a:gd name="connsiteY20" fmla="*/ 2324099 h 4286833"/>
              <a:gd name="connsiteX21" fmla="*/ 480118 w 4336361"/>
              <a:gd name="connsiteY21" fmla="*/ 2378074 h 4286833"/>
              <a:gd name="connsiteX22" fmla="*/ 111818 w 4336361"/>
              <a:gd name="connsiteY22" fmla="*/ 2416174 h 4286833"/>
              <a:gd name="connsiteX23" fmla="*/ 35618 w 4336361"/>
              <a:gd name="connsiteY23" fmla="*/ 2422524 h 4286833"/>
              <a:gd name="connsiteX24" fmla="*/ 22918 w 4336361"/>
              <a:gd name="connsiteY24" fmla="*/ 2489199 h 4286833"/>
              <a:gd name="connsiteX25" fmla="*/ 693 w 4336361"/>
              <a:gd name="connsiteY25" fmla="*/ 2635249 h 4286833"/>
              <a:gd name="connsiteX26" fmla="*/ 51493 w 4336361"/>
              <a:gd name="connsiteY26" fmla="*/ 2854324 h 4286833"/>
              <a:gd name="connsiteX27" fmla="*/ 613468 w 4336361"/>
              <a:gd name="connsiteY27" fmla="*/ 3746499 h 4286833"/>
              <a:gd name="connsiteX28" fmla="*/ 946843 w 4336361"/>
              <a:gd name="connsiteY28" fmla="*/ 4241799 h 4286833"/>
              <a:gd name="connsiteX29" fmla="*/ 994468 w 4336361"/>
              <a:gd name="connsiteY29" fmla="*/ 4270374 h 4286833"/>
              <a:gd name="connsiteX30" fmla="*/ 1311968 w 4336361"/>
              <a:gd name="connsiteY30" fmla="*/ 3889374 h 4286833"/>
              <a:gd name="connsiteX31" fmla="*/ 1753293 w 4336361"/>
              <a:gd name="connsiteY31" fmla="*/ 3467099 h 4286833"/>
              <a:gd name="connsiteX32" fmla="*/ 1873943 w 4336361"/>
              <a:gd name="connsiteY32" fmla="*/ 3346449 h 4286833"/>
              <a:gd name="connsiteX33" fmla="*/ 2137468 w 4336361"/>
              <a:gd name="connsiteY33" fmla="*/ 3127374 h 4286833"/>
              <a:gd name="connsiteX34" fmla="*/ 2289868 w 4336361"/>
              <a:gd name="connsiteY34" fmla="*/ 3013074 h 4286833"/>
              <a:gd name="connsiteX35" fmla="*/ 2537518 w 4336361"/>
              <a:gd name="connsiteY35" fmla="*/ 2870199 h 4286833"/>
              <a:gd name="connsiteX36" fmla="*/ 2870893 w 4336361"/>
              <a:gd name="connsiteY36" fmla="*/ 2708274 h 4286833"/>
              <a:gd name="connsiteX37" fmla="*/ 3064568 w 4336361"/>
              <a:gd name="connsiteY37" fmla="*/ 2654299 h 4286833"/>
              <a:gd name="connsiteX38" fmla="*/ 3566218 w 4336361"/>
              <a:gd name="connsiteY38" fmla="*/ 2679699 h 4286833"/>
              <a:gd name="connsiteX39" fmla="*/ 3858318 w 4336361"/>
              <a:gd name="connsiteY39" fmla="*/ 2701924 h 4286833"/>
              <a:gd name="connsiteX40" fmla="*/ 4169468 w 4336361"/>
              <a:gd name="connsiteY40" fmla="*/ 2708274 h 4286833"/>
              <a:gd name="connsiteX41" fmla="*/ 4318693 w 4336361"/>
              <a:gd name="connsiteY41" fmla="*/ 2701924 h 4286833"/>
              <a:gd name="connsiteX42" fmla="*/ 4331393 w 4336361"/>
              <a:gd name="connsiteY42" fmla="*/ 2666999 h 4286833"/>
              <a:gd name="connsiteX43" fmla="*/ 4299643 w 4336361"/>
              <a:gd name="connsiteY43" fmla="*/ 2546349 h 4286833"/>
              <a:gd name="connsiteX44" fmla="*/ 4248843 w 4336361"/>
              <a:gd name="connsiteY44" fmla="*/ 2451099 h 4286833"/>
              <a:gd name="connsiteX45" fmla="*/ 4128193 w 4336361"/>
              <a:gd name="connsiteY45" fmla="*/ 2127249 h 4286833"/>
              <a:gd name="connsiteX46" fmla="*/ 4023418 w 4336361"/>
              <a:gd name="connsiteY46" fmla="*/ 1724024 h 4286833"/>
              <a:gd name="connsiteX47" fmla="*/ 3991668 w 4336361"/>
              <a:gd name="connsiteY47" fmla="*/ 1654174 h 4286833"/>
              <a:gd name="connsiteX48" fmla="*/ 3788468 w 4336361"/>
              <a:gd name="connsiteY48" fmla="*/ 1689099 h 4286833"/>
              <a:gd name="connsiteX49" fmla="*/ 3470968 w 4336361"/>
              <a:gd name="connsiteY49" fmla="*/ 1752599 h 4286833"/>
              <a:gd name="connsiteX50" fmla="*/ 3216968 w 4336361"/>
              <a:gd name="connsiteY50" fmla="*/ 1771649 h 4286833"/>
              <a:gd name="connsiteX51" fmla="*/ 2474018 w 4336361"/>
              <a:gd name="connsiteY51" fmla="*/ 1800224 h 4286833"/>
              <a:gd name="connsiteX52" fmla="*/ 2470843 w 4336361"/>
              <a:gd name="connsiteY52" fmla="*/ 1587499 h 4286833"/>
              <a:gd name="connsiteX53" fmla="*/ 2464493 w 4336361"/>
              <a:gd name="connsiteY53" fmla="*/ 1317624 h 4286833"/>
              <a:gd name="connsiteX54" fmla="*/ 2477193 w 4336361"/>
              <a:gd name="connsiteY54" fmla="*/ 1130299 h 4286833"/>
              <a:gd name="connsiteX55" fmla="*/ 2553394 w 4336361"/>
              <a:gd name="connsiteY55" fmla="*/ 1076324 h 4286833"/>
              <a:gd name="connsiteX56" fmla="*/ 2623243 w 4336361"/>
              <a:gd name="connsiteY56" fmla="*/ 1050924 h 4286833"/>
              <a:gd name="connsiteX57" fmla="*/ 2797868 w 4336361"/>
              <a:gd name="connsiteY57" fmla="*/ 958849 h 4286833"/>
              <a:gd name="connsiteX58" fmla="*/ 2785169 w 4336361"/>
              <a:gd name="connsiteY58" fmla="*/ 866774 h 4286833"/>
              <a:gd name="connsiteX59" fmla="*/ 2702618 w 4336361"/>
              <a:gd name="connsiteY59" fmla="*/ 539749 h 4286833"/>
              <a:gd name="connsiteX0" fmla="*/ 2702618 w 4336361"/>
              <a:gd name="connsiteY0" fmla="*/ 539749 h 4286833"/>
              <a:gd name="connsiteX1" fmla="*/ 2623243 w 4336361"/>
              <a:gd name="connsiteY1" fmla="*/ 92075 h 4286833"/>
              <a:gd name="connsiteX2" fmla="*/ 2594669 w 4336361"/>
              <a:gd name="connsiteY2" fmla="*/ 0 h 4286833"/>
              <a:gd name="connsiteX3" fmla="*/ 2502593 w 4336361"/>
              <a:gd name="connsiteY3" fmla="*/ 9524 h 4286833"/>
              <a:gd name="connsiteX4" fmla="*/ 1908868 w 4336361"/>
              <a:gd name="connsiteY4" fmla="*/ 136524 h 4286833"/>
              <a:gd name="connsiteX5" fmla="*/ 1521518 w 4336361"/>
              <a:gd name="connsiteY5" fmla="*/ 311149 h 4286833"/>
              <a:gd name="connsiteX6" fmla="*/ 1229418 w 4336361"/>
              <a:gd name="connsiteY6" fmla="*/ 454024 h 4286833"/>
              <a:gd name="connsiteX7" fmla="*/ 854768 w 4336361"/>
              <a:gd name="connsiteY7" fmla="*/ 609599 h 4286833"/>
              <a:gd name="connsiteX8" fmla="*/ 619819 w 4336361"/>
              <a:gd name="connsiteY8" fmla="*/ 692149 h 4286833"/>
              <a:gd name="connsiteX9" fmla="*/ 511869 w 4336361"/>
              <a:gd name="connsiteY9" fmla="*/ 736600 h 4286833"/>
              <a:gd name="connsiteX10" fmla="*/ 432493 w 4336361"/>
              <a:gd name="connsiteY10" fmla="*/ 790574 h 4286833"/>
              <a:gd name="connsiteX11" fmla="*/ 499168 w 4336361"/>
              <a:gd name="connsiteY11" fmla="*/ 892174 h 4286833"/>
              <a:gd name="connsiteX12" fmla="*/ 794443 w 4336361"/>
              <a:gd name="connsiteY12" fmla="*/ 1323974 h 4286833"/>
              <a:gd name="connsiteX13" fmla="*/ 857943 w 4336361"/>
              <a:gd name="connsiteY13" fmla="*/ 1568449 h 4286833"/>
              <a:gd name="connsiteX14" fmla="*/ 969068 w 4336361"/>
              <a:gd name="connsiteY14" fmla="*/ 1752599 h 4286833"/>
              <a:gd name="connsiteX15" fmla="*/ 1108769 w 4336361"/>
              <a:gd name="connsiteY15" fmla="*/ 1892300 h 4286833"/>
              <a:gd name="connsiteX16" fmla="*/ 1150043 w 4336361"/>
              <a:gd name="connsiteY16" fmla="*/ 1968499 h 4286833"/>
              <a:gd name="connsiteX17" fmla="*/ 1080193 w 4336361"/>
              <a:gd name="connsiteY17" fmla="*/ 2022474 h 4286833"/>
              <a:gd name="connsiteX18" fmla="*/ 896043 w 4336361"/>
              <a:gd name="connsiteY18" fmla="*/ 2095499 h 4286833"/>
              <a:gd name="connsiteX19" fmla="*/ 686493 w 4336361"/>
              <a:gd name="connsiteY19" fmla="*/ 2216149 h 4286833"/>
              <a:gd name="connsiteX20" fmla="*/ 559493 w 4336361"/>
              <a:gd name="connsiteY20" fmla="*/ 2324099 h 4286833"/>
              <a:gd name="connsiteX21" fmla="*/ 480118 w 4336361"/>
              <a:gd name="connsiteY21" fmla="*/ 2378074 h 4286833"/>
              <a:gd name="connsiteX22" fmla="*/ 111818 w 4336361"/>
              <a:gd name="connsiteY22" fmla="*/ 2416174 h 4286833"/>
              <a:gd name="connsiteX23" fmla="*/ 35618 w 4336361"/>
              <a:gd name="connsiteY23" fmla="*/ 2422524 h 4286833"/>
              <a:gd name="connsiteX24" fmla="*/ 22918 w 4336361"/>
              <a:gd name="connsiteY24" fmla="*/ 2489199 h 4286833"/>
              <a:gd name="connsiteX25" fmla="*/ 693 w 4336361"/>
              <a:gd name="connsiteY25" fmla="*/ 2635249 h 4286833"/>
              <a:gd name="connsiteX26" fmla="*/ 51493 w 4336361"/>
              <a:gd name="connsiteY26" fmla="*/ 2854324 h 4286833"/>
              <a:gd name="connsiteX27" fmla="*/ 613468 w 4336361"/>
              <a:gd name="connsiteY27" fmla="*/ 3746499 h 4286833"/>
              <a:gd name="connsiteX28" fmla="*/ 946843 w 4336361"/>
              <a:gd name="connsiteY28" fmla="*/ 4241799 h 4286833"/>
              <a:gd name="connsiteX29" fmla="*/ 994468 w 4336361"/>
              <a:gd name="connsiteY29" fmla="*/ 4270374 h 4286833"/>
              <a:gd name="connsiteX30" fmla="*/ 1311968 w 4336361"/>
              <a:gd name="connsiteY30" fmla="*/ 3889374 h 4286833"/>
              <a:gd name="connsiteX31" fmla="*/ 1753293 w 4336361"/>
              <a:gd name="connsiteY31" fmla="*/ 3467099 h 4286833"/>
              <a:gd name="connsiteX32" fmla="*/ 1873943 w 4336361"/>
              <a:gd name="connsiteY32" fmla="*/ 3346449 h 4286833"/>
              <a:gd name="connsiteX33" fmla="*/ 2137468 w 4336361"/>
              <a:gd name="connsiteY33" fmla="*/ 3127374 h 4286833"/>
              <a:gd name="connsiteX34" fmla="*/ 2289868 w 4336361"/>
              <a:gd name="connsiteY34" fmla="*/ 3013074 h 4286833"/>
              <a:gd name="connsiteX35" fmla="*/ 2537518 w 4336361"/>
              <a:gd name="connsiteY35" fmla="*/ 2870199 h 4286833"/>
              <a:gd name="connsiteX36" fmla="*/ 2870893 w 4336361"/>
              <a:gd name="connsiteY36" fmla="*/ 2708274 h 4286833"/>
              <a:gd name="connsiteX37" fmla="*/ 3064568 w 4336361"/>
              <a:gd name="connsiteY37" fmla="*/ 2654299 h 4286833"/>
              <a:gd name="connsiteX38" fmla="*/ 3566218 w 4336361"/>
              <a:gd name="connsiteY38" fmla="*/ 2679699 h 4286833"/>
              <a:gd name="connsiteX39" fmla="*/ 3858318 w 4336361"/>
              <a:gd name="connsiteY39" fmla="*/ 2701924 h 4286833"/>
              <a:gd name="connsiteX40" fmla="*/ 4169468 w 4336361"/>
              <a:gd name="connsiteY40" fmla="*/ 2708274 h 4286833"/>
              <a:gd name="connsiteX41" fmla="*/ 4318693 w 4336361"/>
              <a:gd name="connsiteY41" fmla="*/ 2701924 h 4286833"/>
              <a:gd name="connsiteX42" fmla="*/ 4331393 w 4336361"/>
              <a:gd name="connsiteY42" fmla="*/ 2666999 h 4286833"/>
              <a:gd name="connsiteX43" fmla="*/ 4299643 w 4336361"/>
              <a:gd name="connsiteY43" fmla="*/ 2546349 h 4286833"/>
              <a:gd name="connsiteX44" fmla="*/ 4248843 w 4336361"/>
              <a:gd name="connsiteY44" fmla="*/ 2451099 h 4286833"/>
              <a:gd name="connsiteX45" fmla="*/ 4128193 w 4336361"/>
              <a:gd name="connsiteY45" fmla="*/ 2127249 h 4286833"/>
              <a:gd name="connsiteX46" fmla="*/ 4023418 w 4336361"/>
              <a:gd name="connsiteY46" fmla="*/ 1724024 h 4286833"/>
              <a:gd name="connsiteX47" fmla="*/ 3991668 w 4336361"/>
              <a:gd name="connsiteY47" fmla="*/ 1654174 h 4286833"/>
              <a:gd name="connsiteX48" fmla="*/ 3788468 w 4336361"/>
              <a:gd name="connsiteY48" fmla="*/ 1689099 h 4286833"/>
              <a:gd name="connsiteX49" fmla="*/ 3470968 w 4336361"/>
              <a:gd name="connsiteY49" fmla="*/ 1752599 h 4286833"/>
              <a:gd name="connsiteX50" fmla="*/ 3216968 w 4336361"/>
              <a:gd name="connsiteY50" fmla="*/ 1771649 h 4286833"/>
              <a:gd name="connsiteX51" fmla="*/ 2474018 w 4336361"/>
              <a:gd name="connsiteY51" fmla="*/ 1800224 h 4286833"/>
              <a:gd name="connsiteX52" fmla="*/ 2470843 w 4336361"/>
              <a:gd name="connsiteY52" fmla="*/ 1587499 h 4286833"/>
              <a:gd name="connsiteX53" fmla="*/ 2464493 w 4336361"/>
              <a:gd name="connsiteY53" fmla="*/ 1317624 h 4286833"/>
              <a:gd name="connsiteX54" fmla="*/ 2477193 w 4336361"/>
              <a:gd name="connsiteY54" fmla="*/ 1130299 h 4286833"/>
              <a:gd name="connsiteX55" fmla="*/ 2553394 w 4336361"/>
              <a:gd name="connsiteY55" fmla="*/ 1076324 h 4286833"/>
              <a:gd name="connsiteX56" fmla="*/ 2686743 w 4336361"/>
              <a:gd name="connsiteY56" fmla="*/ 1009649 h 4286833"/>
              <a:gd name="connsiteX57" fmla="*/ 2797868 w 4336361"/>
              <a:gd name="connsiteY57" fmla="*/ 958849 h 4286833"/>
              <a:gd name="connsiteX58" fmla="*/ 2785169 w 4336361"/>
              <a:gd name="connsiteY58" fmla="*/ 866774 h 4286833"/>
              <a:gd name="connsiteX59" fmla="*/ 2702618 w 4336361"/>
              <a:gd name="connsiteY59" fmla="*/ 539749 h 4286833"/>
              <a:gd name="connsiteX0" fmla="*/ 2702618 w 4336361"/>
              <a:gd name="connsiteY0" fmla="*/ 539749 h 4286833"/>
              <a:gd name="connsiteX1" fmla="*/ 2623243 w 4336361"/>
              <a:gd name="connsiteY1" fmla="*/ 92075 h 4286833"/>
              <a:gd name="connsiteX2" fmla="*/ 2594669 w 4336361"/>
              <a:gd name="connsiteY2" fmla="*/ 0 h 4286833"/>
              <a:gd name="connsiteX3" fmla="*/ 2502593 w 4336361"/>
              <a:gd name="connsiteY3" fmla="*/ 9524 h 4286833"/>
              <a:gd name="connsiteX4" fmla="*/ 1908868 w 4336361"/>
              <a:gd name="connsiteY4" fmla="*/ 136524 h 4286833"/>
              <a:gd name="connsiteX5" fmla="*/ 1521518 w 4336361"/>
              <a:gd name="connsiteY5" fmla="*/ 311149 h 4286833"/>
              <a:gd name="connsiteX6" fmla="*/ 1229418 w 4336361"/>
              <a:gd name="connsiteY6" fmla="*/ 454024 h 4286833"/>
              <a:gd name="connsiteX7" fmla="*/ 854768 w 4336361"/>
              <a:gd name="connsiteY7" fmla="*/ 609599 h 4286833"/>
              <a:gd name="connsiteX8" fmla="*/ 619819 w 4336361"/>
              <a:gd name="connsiteY8" fmla="*/ 692149 h 4286833"/>
              <a:gd name="connsiteX9" fmla="*/ 511869 w 4336361"/>
              <a:gd name="connsiteY9" fmla="*/ 736600 h 4286833"/>
              <a:gd name="connsiteX10" fmla="*/ 432493 w 4336361"/>
              <a:gd name="connsiteY10" fmla="*/ 790574 h 4286833"/>
              <a:gd name="connsiteX11" fmla="*/ 499168 w 4336361"/>
              <a:gd name="connsiteY11" fmla="*/ 892174 h 4286833"/>
              <a:gd name="connsiteX12" fmla="*/ 794443 w 4336361"/>
              <a:gd name="connsiteY12" fmla="*/ 1323974 h 4286833"/>
              <a:gd name="connsiteX13" fmla="*/ 857943 w 4336361"/>
              <a:gd name="connsiteY13" fmla="*/ 1568449 h 4286833"/>
              <a:gd name="connsiteX14" fmla="*/ 969068 w 4336361"/>
              <a:gd name="connsiteY14" fmla="*/ 1752599 h 4286833"/>
              <a:gd name="connsiteX15" fmla="*/ 1108769 w 4336361"/>
              <a:gd name="connsiteY15" fmla="*/ 1892300 h 4286833"/>
              <a:gd name="connsiteX16" fmla="*/ 1150043 w 4336361"/>
              <a:gd name="connsiteY16" fmla="*/ 1968499 h 4286833"/>
              <a:gd name="connsiteX17" fmla="*/ 1080193 w 4336361"/>
              <a:gd name="connsiteY17" fmla="*/ 2022474 h 4286833"/>
              <a:gd name="connsiteX18" fmla="*/ 896043 w 4336361"/>
              <a:gd name="connsiteY18" fmla="*/ 2095499 h 4286833"/>
              <a:gd name="connsiteX19" fmla="*/ 686493 w 4336361"/>
              <a:gd name="connsiteY19" fmla="*/ 2216149 h 4286833"/>
              <a:gd name="connsiteX20" fmla="*/ 559493 w 4336361"/>
              <a:gd name="connsiteY20" fmla="*/ 2324099 h 4286833"/>
              <a:gd name="connsiteX21" fmla="*/ 480118 w 4336361"/>
              <a:gd name="connsiteY21" fmla="*/ 2378074 h 4286833"/>
              <a:gd name="connsiteX22" fmla="*/ 111818 w 4336361"/>
              <a:gd name="connsiteY22" fmla="*/ 2416174 h 4286833"/>
              <a:gd name="connsiteX23" fmla="*/ 35618 w 4336361"/>
              <a:gd name="connsiteY23" fmla="*/ 2422524 h 4286833"/>
              <a:gd name="connsiteX24" fmla="*/ 22918 w 4336361"/>
              <a:gd name="connsiteY24" fmla="*/ 2489199 h 4286833"/>
              <a:gd name="connsiteX25" fmla="*/ 693 w 4336361"/>
              <a:gd name="connsiteY25" fmla="*/ 2635249 h 4286833"/>
              <a:gd name="connsiteX26" fmla="*/ 51493 w 4336361"/>
              <a:gd name="connsiteY26" fmla="*/ 2854324 h 4286833"/>
              <a:gd name="connsiteX27" fmla="*/ 613468 w 4336361"/>
              <a:gd name="connsiteY27" fmla="*/ 3746499 h 4286833"/>
              <a:gd name="connsiteX28" fmla="*/ 946843 w 4336361"/>
              <a:gd name="connsiteY28" fmla="*/ 4241799 h 4286833"/>
              <a:gd name="connsiteX29" fmla="*/ 994468 w 4336361"/>
              <a:gd name="connsiteY29" fmla="*/ 4270374 h 4286833"/>
              <a:gd name="connsiteX30" fmla="*/ 1311968 w 4336361"/>
              <a:gd name="connsiteY30" fmla="*/ 3889374 h 4286833"/>
              <a:gd name="connsiteX31" fmla="*/ 1753293 w 4336361"/>
              <a:gd name="connsiteY31" fmla="*/ 3467099 h 4286833"/>
              <a:gd name="connsiteX32" fmla="*/ 1873943 w 4336361"/>
              <a:gd name="connsiteY32" fmla="*/ 3346449 h 4286833"/>
              <a:gd name="connsiteX33" fmla="*/ 2137468 w 4336361"/>
              <a:gd name="connsiteY33" fmla="*/ 3127374 h 4286833"/>
              <a:gd name="connsiteX34" fmla="*/ 2289868 w 4336361"/>
              <a:gd name="connsiteY34" fmla="*/ 3013074 h 4286833"/>
              <a:gd name="connsiteX35" fmla="*/ 2537518 w 4336361"/>
              <a:gd name="connsiteY35" fmla="*/ 2870199 h 4286833"/>
              <a:gd name="connsiteX36" fmla="*/ 2870893 w 4336361"/>
              <a:gd name="connsiteY36" fmla="*/ 2708274 h 4286833"/>
              <a:gd name="connsiteX37" fmla="*/ 3064568 w 4336361"/>
              <a:gd name="connsiteY37" fmla="*/ 2654299 h 4286833"/>
              <a:gd name="connsiteX38" fmla="*/ 3566218 w 4336361"/>
              <a:gd name="connsiteY38" fmla="*/ 2679699 h 4286833"/>
              <a:gd name="connsiteX39" fmla="*/ 3858318 w 4336361"/>
              <a:gd name="connsiteY39" fmla="*/ 2701924 h 4286833"/>
              <a:gd name="connsiteX40" fmla="*/ 4169468 w 4336361"/>
              <a:gd name="connsiteY40" fmla="*/ 2708274 h 4286833"/>
              <a:gd name="connsiteX41" fmla="*/ 4318693 w 4336361"/>
              <a:gd name="connsiteY41" fmla="*/ 2701924 h 4286833"/>
              <a:gd name="connsiteX42" fmla="*/ 4331393 w 4336361"/>
              <a:gd name="connsiteY42" fmla="*/ 2666999 h 4286833"/>
              <a:gd name="connsiteX43" fmla="*/ 4299643 w 4336361"/>
              <a:gd name="connsiteY43" fmla="*/ 2546349 h 4286833"/>
              <a:gd name="connsiteX44" fmla="*/ 4248843 w 4336361"/>
              <a:gd name="connsiteY44" fmla="*/ 2451099 h 4286833"/>
              <a:gd name="connsiteX45" fmla="*/ 4128193 w 4336361"/>
              <a:gd name="connsiteY45" fmla="*/ 2127249 h 4286833"/>
              <a:gd name="connsiteX46" fmla="*/ 4023418 w 4336361"/>
              <a:gd name="connsiteY46" fmla="*/ 1724024 h 4286833"/>
              <a:gd name="connsiteX47" fmla="*/ 3991668 w 4336361"/>
              <a:gd name="connsiteY47" fmla="*/ 1654174 h 4286833"/>
              <a:gd name="connsiteX48" fmla="*/ 3788468 w 4336361"/>
              <a:gd name="connsiteY48" fmla="*/ 1689099 h 4286833"/>
              <a:gd name="connsiteX49" fmla="*/ 3470968 w 4336361"/>
              <a:gd name="connsiteY49" fmla="*/ 1752599 h 4286833"/>
              <a:gd name="connsiteX50" fmla="*/ 3216968 w 4336361"/>
              <a:gd name="connsiteY50" fmla="*/ 1771649 h 4286833"/>
              <a:gd name="connsiteX51" fmla="*/ 2474018 w 4336361"/>
              <a:gd name="connsiteY51" fmla="*/ 1800224 h 4286833"/>
              <a:gd name="connsiteX52" fmla="*/ 2470843 w 4336361"/>
              <a:gd name="connsiteY52" fmla="*/ 1587499 h 4286833"/>
              <a:gd name="connsiteX53" fmla="*/ 2464493 w 4336361"/>
              <a:gd name="connsiteY53" fmla="*/ 1317624 h 4286833"/>
              <a:gd name="connsiteX54" fmla="*/ 2477193 w 4336361"/>
              <a:gd name="connsiteY54" fmla="*/ 1130299 h 4286833"/>
              <a:gd name="connsiteX55" fmla="*/ 2553394 w 4336361"/>
              <a:gd name="connsiteY55" fmla="*/ 1076324 h 4286833"/>
              <a:gd name="connsiteX56" fmla="*/ 2686743 w 4336361"/>
              <a:gd name="connsiteY56" fmla="*/ 1009649 h 4286833"/>
              <a:gd name="connsiteX57" fmla="*/ 2781993 w 4336361"/>
              <a:gd name="connsiteY57" fmla="*/ 955674 h 4286833"/>
              <a:gd name="connsiteX58" fmla="*/ 2785169 w 4336361"/>
              <a:gd name="connsiteY58" fmla="*/ 866774 h 4286833"/>
              <a:gd name="connsiteX59" fmla="*/ 2702618 w 4336361"/>
              <a:gd name="connsiteY59" fmla="*/ 539749 h 4286833"/>
              <a:gd name="connsiteX0" fmla="*/ 2702618 w 4336361"/>
              <a:gd name="connsiteY0" fmla="*/ 539749 h 4286833"/>
              <a:gd name="connsiteX1" fmla="*/ 2623243 w 4336361"/>
              <a:gd name="connsiteY1" fmla="*/ 92075 h 4286833"/>
              <a:gd name="connsiteX2" fmla="*/ 2594669 w 4336361"/>
              <a:gd name="connsiteY2" fmla="*/ 0 h 4286833"/>
              <a:gd name="connsiteX3" fmla="*/ 2502593 w 4336361"/>
              <a:gd name="connsiteY3" fmla="*/ 9524 h 4286833"/>
              <a:gd name="connsiteX4" fmla="*/ 1908868 w 4336361"/>
              <a:gd name="connsiteY4" fmla="*/ 136524 h 4286833"/>
              <a:gd name="connsiteX5" fmla="*/ 1521518 w 4336361"/>
              <a:gd name="connsiteY5" fmla="*/ 311149 h 4286833"/>
              <a:gd name="connsiteX6" fmla="*/ 1229418 w 4336361"/>
              <a:gd name="connsiteY6" fmla="*/ 454024 h 4286833"/>
              <a:gd name="connsiteX7" fmla="*/ 854768 w 4336361"/>
              <a:gd name="connsiteY7" fmla="*/ 609599 h 4286833"/>
              <a:gd name="connsiteX8" fmla="*/ 619819 w 4336361"/>
              <a:gd name="connsiteY8" fmla="*/ 692149 h 4286833"/>
              <a:gd name="connsiteX9" fmla="*/ 511869 w 4336361"/>
              <a:gd name="connsiteY9" fmla="*/ 736600 h 4286833"/>
              <a:gd name="connsiteX10" fmla="*/ 432493 w 4336361"/>
              <a:gd name="connsiteY10" fmla="*/ 790574 h 4286833"/>
              <a:gd name="connsiteX11" fmla="*/ 499168 w 4336361"/>
              <a:gd name="connsiteY11" fmla="*/ 892174 h 4286833"/>
              <a:gd name="connsiteX12" fmla="*/ 794443 w 4336361"/>
              <a:gd name="connsiteY12" fmla="*/ 1323974 h 4286833"/>
              <a:gd name="connsiteX13" fmla="*/ 857943 w 4336361"/>
              <a:gd name="connsiteY13" fmla="*/ 1568449 h 4286833"/>
              <a:gd name="connsiteX14" fmla="*/ 969068 w 4336361"/>
              <a:gd name="connsiteY14" fmla="*/ 1752599 h 4286833"/>
              <a:gd name="connsiteX15" fmla="*/ 1108769 w 4336361"/>
              <a:gd name="connsiteY15" fmla="*/ 1892300 h 4286833"/>
              <a:gd name="connsiteX16" fmla="*/ 1150043 w 4336361"/>
              <a:gd name="connsiteY16" fmla="*/ 1968499 h 4286833"/>
              <a:gd name="connsiteX17" fmla="*/ 1080193 w 4336361"/>
              <a:gd name="connsiteY17" fmla="*/ 2022474 h 4286833"/>
              <a:gd name="connsiteX18" fmla="*/ 896043 w 4336361"/>
              <a:gd name="connsiteY18" fmla="*/ 2095499 h 4286833"/>
              <a:gd name="connsiteX19" fmla="*/ 686493 w 4336361"/>
              <a:gd name="connsiteY19" fmla="*/ 2216149 h 4286833"/>
              <a:gd name="connsiteX20" fmla="*/ 559493 w 4336361"/>
              <a:gd name="connsiteY20" fmla="*/ 2324099 h 4286833"/>
              <a:gd name="connsiteX21" fmla="*/ 480118 w 4336361"/>
              <a:gd name="connsiteY21" fmla="*/ 2378074 h 4286833"/>
              <a:gd name="connsiteX22" fmla="*/ 111818 w 4336361"/>
              <a:gd name="connsiteY22" fmla="*/ 2416174 h 4286833"/>
              <a:gd name="connsiteX23" fmla="*/ 35618 w 4336361"/>
              <a:gd name="connsiteY23" fmla="*/ 2422524 h 4286833"/>
              <a:gd name="connsiteX24" fmla="*/ 22918 w 4336361"/>
              <a:gd name="connsiteY24" fmla="*/ 2489199 h 4286833"/>
              <a:gd name="connsiteX25" fmla="*/ 693 w 4336361"/>
              <a:gd name="connsiteY25" fmla="*/ 2635249 h 4286833"/>
              <a:gd name="connsiteX26" fmla="*/ 51493 w 4336361"/>
              <a:gd name="connsiteY26" fmla="*/ 2854324 h 4286833"/>
              <a:gd name="connsiteX27" fmla="*/ 613468 w 4336361"/>
              <a:gd name="connsiteY27" fmla="*/ 3746499 h 4286833"/>
              <a:gd name="connsiteX28" fmla="*/ 946843 w 4336361"/>
              <a:gd name="connsiteY28" fmla="*/ 4241799 h 4286833"/>
              <a:gd name="connsiteX29" fmla="*/ 994468 w 4336361"/>
              <a:gd name="connsiteY29" fmla="*/ 4270374 h 4286833"/>
              <a:gd name="connsiteX30" fmla="*/ 1311968 w 4336361"/>
              <a:gd name="connsiteY30" fmla="*/ 3889374 h 4286833"/>
              <a:gd name="connsiteX31" fmla="*/ 1753293 w 4336361"/>
              <a:gd name="connsiteY31" fmla="*/ 3467099 h 4286833"/>
              <a:gd name="connsiteX32" fmla="*/ 1873943 w 4336361"/>
              <a:gd name="connsiteY32" fmla="*/ 3346449 h 4286833"/>
              <a:gd name="connsiteX33" fmla="*/ 2137468 w 4336361"/>
              <a:gd name="connsiteY33" fmla="*/ 3127374 h 4286833"/>
              <a:gd name="connsiteX34" fmla="*/ 2289868 w 4336361"/>
              <a:gd name="connsiteY34" fmla="*/ 3013074 h 4286833"/>
              <a:gd name="connsiteX35" fmla="*/ 2537518 w 4336361"/>
              <a:gd name="connsiteY35" fmla="*/ 2870199 h 4286833"/>
              <a:gd name="connsiteX36" fmla="*/ 2870893 w 4336361"/>
              <a:gd name="connsiteY36" fmla="*/ 2708274 h 4286833"/>
              <a:gd name="connsiteX37" fmla="*/ 3064568 w 4336361"/>
              <a:gd name="connsiteY37" fmla="*/ 2654299 h 4286833"/>
              <a:gd name="connsiteX38" fmla="*/ 3566218 w 4336361"/>
              <a:gd name="connsiteY38" fmla="*/ 2679699 h 4286833"/>
              <a:gd name="connsiteX39" fmla="*/ 3858318 w 4336361"/>
              <a:gd name="connsiteY39" fmla="*/ 2701924 h 4286833"/>
              <a:gd name="connsiteX40" fmla="*/ 4169468 w 4336361"/>
              <a:gd name="connsiteY40" fmla="*/ 2708274 h 4286833"/>
              <a:gd name="connsiteX41" fmla="*/ 4318693 w 4336361"/>
              <a:gd name="connsiteY41" fmla="*/ 2701924 h 4286833"/>
              <a:gd name="connsiteX42" fmla="*/ 4331393 w 4336361"/>
              <a:gd name="connsiteY42" fmla="*/ 2666999 h 4286833"/>
              <a:gd name="connsiteX43" fmla="*/ 4299643 w 4336361"/>
              <a:gd name="connsiteY43" fmla="*/ 2546349 h 4286833"/>
              <a:gd name="connsiteX44" fmla="*/ 4248843 w 4336361"/>
              <a:gd name="connsiteY44" fmla="*/ 2451099 h 4286833"/>
              <a:gd name="connsiteX45" fmla="*/ 4128193 w 4336361"/>
              <a:gd name="connsiteY45" fmla="*/ 2127249 h 4286833"/>
              <a:gd name="connsiteX46" fmla="*/ 4023418 w 4336361"/>
              <a:gd name="connsiteY46" fmla="*/ 1724024 h 4286833"/>
              <a:gd name="connsiteX47" fmla="*/ 3991668 w 4336361"/>
              <a:gd name="connsiteY47" fmla="*/ 1654174 h 4286833"/>
              <a:gd name="connsiteX48" fmla="*/ 3788468 w 4336361"/>
              <a:gd name="connsiteY48" fmla="*/ 1689099 h 4286833"/>
              <a:gd name="connsiteX49" fmla="*/ 3470968 w 4336361"/>
              <a:gd name="connsiteY49" fmla="*/ 1752599 h 4286833"/>
              <a:gd name="connsiteX50" fmla="*/ 3216968 w 4336361"/>
              <a:gd name="connsiteY50" fmla="*/ 1771649 h 4286833"/>
              <a:gd name="connsiteX51" fmla="*/ 2474018 w 4336361"/>
              <a:gd name="connsiteY51" fmla="*/ 1800224 h 4286833"/>
              <a:gd name="connsiteX52" fmla="*/ 2470843 w 4336361"/>
              <a:gd name="connsiteY52" fmla="*/ 1587499 h 4286833"/>
              <a:gd name="connsiteX53" fmla="*/ 2464493 w 4336361"/>
              <a:gd name="connsiteY53" fmla="*/ 1317624 h 4286833"/>
              <a:gd name="connsiteX54" fmla="*/ 2477193 w 4336361"/>
              <a:gd name="connsiteY54" fmla="*/ 1130299 h 4286833"/>
              <a:gd name="connsiteX55" fmla="*/ 2553394 w 4336361"/>
              <a:gd name="connsiteY55" fmla="*/ 1076324 h 4286833"/>
              <a:gd name="connsiteX56" fmla="*/ 2686743 w 4336361"/>
              <a:gd name="connsiteY56" fmla="*/ 1009649 h 4286833"/>
              <a:gd name="connsiteX57" fmla="*/ 2781993 w 4336361"/>
              <a:gd name="connsiteY57" fmla="*/ 955674 h 4286833"/>
              <a:gd name="connsiteX58" fmla="*/ 2785169 w 4336361"/>
              <a:gd name="connsiteY58" fmla="*/ 866774 h 4286833"/>
              <a:gd name="connsiteX59" fmla="*/ 2702618 w 4336361"/>
              <a:gd name="connsiteY59" fmla="*/ 539749 h 4286833"/>
              <a:gd name="connsiteX0" fmla="*/ 2702618 w 4336361"/>
              <a:gd name="connsiteY0" fmla="*/ 539749 h 4286833"/>
              <a:gd name="connsiteX1" fmla="*/ 2610543 w 4336361"/>
              <a:gd name="connsiteY1" fmla="*/ 92075 h 4286833"/>
              <a:gd name="connsiteX2" fmla="*/ 2594669 w 4336361"/>
              <a:gd name="connsiteY2" fmla="*/ 0 h 4286833"/>
              <a:gd name="connsiteX3" fmla="*/ 2502593 w 4336361"/>
              <a:gd name="connsiteY3" fmla="*/ 9524 h 4286833"/>
              <a:gd name="connsiteX4" fmla="*/ 1908868 w 4336361"/>
              <a:gd name="connsiteY4" fmla="*/ 136524 h 4286833"/>
              <a:gd name="connsiteX5" fmla="*/ 1521518 w 4336361"/>
              <a:gd name="connsiteY5" fmla="*/ 311149 h 4286833"/>
              <a:gd name="connsiteX6" fmla="*/ 1229418 w 4336361"/>
              <a:gd name="connsiteY6" fmla="*/ 454024 h 4286833"/>
              <a:gd name="connsiteX7" fmla="*/ 854768 w 4336361"/>
              <a:gd name="connsiteY7" fmla="*/ 609599 h 4286833"/>
              <a:gd name="connsiteX8" fmla="*/ 619819 w 4336361"/>
              <a:gd name="connsiteY8" fmla="*/ 692149 h 4286833"/>
              <a:gd name="connsiteX9" fmla="*/ 511869 w 4336361"/>
              <a:gd name="connsiteY9" fmla="*/ 736600 h 4286833"/>
              <a:gd name="connsiteX10" fmla="*/ 432493 w 4336361"/>
              <a:gd name="connsiteY10" fmla="*/ 790574 h 4286833"/>
              <a:gd name="connsiteX11" fmla="*/ 499168 w 4336361"/>
              <a:gd name="connsiteY11" fmla="*/ 892174 h 4286833"/>
              <a:gd name="connsiteX12" fmla="*/ 794443 w 4336361"/>
              <a:gd name="connsiteY12" fmla="*/ 1323974 h 4286833"/>
              <a:gd name="connsiteX13" fmla="*/ 857943 w 4336361"/>
              <a:gd name="connsiteY13" fmla="*/ 1568449 h 4286833"/>
              <a:gd name="connsiteX14" fmla="*/ 969068 w 4336361"/>
              <a:gd name="connsiteY14" fmla="*/ 1752599 h 4286833"/>
              <a:gd name="connsiteX15" fmla="*/ 1108769 w 4336361"/>
              <a:gd name="connsiteY15" fmla="*/ 1892300 h 4286833"/>
              <a:gd name="connsiteX16" fmla="*/ 1150043 w 4336361"/>
              <a:gd name="connsiteY16" fmla="*/ 1968499 h 4286833"/>
              <a:gd name="connsiteX17" fmla="*/ 1080193 w 4336361"/>
              <a:gd name="connsiteY17" fmla="*/ 2022474 h 4286833"/>
              <a:gd name="connsiteX18" fmla="*/ 896043 w 4336361"/>
              <a:gd name="connsiteY18" fmla="*/ 2095499 h 4286833"/>
              <a:gd name="connsiteX19" fmla="*/ 686493 w 4336361"/>
              <a:gd name="connsiteY19" fmla="*/ 2216149 h 4286833"/>
              <a:gd name="connsiteX20" fmla="*/ 559493 w 4336361"/>
              <a:gd name="connsiteY20" fmla="*/ 2324099 h 4286833"/>
              <a:gd name="connsiteX21" fmla="*/ 480118 w 4336361"/>
              <a:gd name="connsiteY21" fmla="*/ 2378074 h 4286833"/>
              <a:gd name="connsiteX22" fmla="*/ 111818 w 4336361"/>
              <a:gd name="connsiteY22" fmla="*/ 2416174 h 4286833"/>
              <a:gd name="connsiteX23" fmla="*/ 35618 w 4336361"/>
              <a:gd name="connsiteY23" fmla="*/ 2422524 h 4286833"/>
              <a:gd name="connsiteX24" fmla="*/ 22918 w 4336361"/>
              <a:gd name="connsiteY24" fmla="*/ 2489199 h 4286833"/>
              <a:gd name="connsiteX25" fmla="*/ 693 w 4336361"/>
              <a:gd name="connsiteY25" fmla="*/ 2635249 h 4286833"/>
              <a:gd name="connsiteX26" fmla="*/ 51493 w 4336361"/>
              <a:gd name="connsiteY26" fmla="*/ 2854324 h 4286833"/>
              <a:gd name="connsiteX27" fmla="*/ 613468 w 4336361"/>
              <a:gd name="connsiteY27" fmla="*/ 3746499 h 4286833"/>
              <a:gd name="connsiteX28" fmla="*/ 946843 w 4336361"/>
              <a:gd name="connsiteY28" fmla="*/ 4241799 h 4286833"/>
              <a:gd name="connsiteX29" fmla="*/ 994468 w 4336361"/>
              <a:gd name="connsiteY29" fmla="*/ 4270374 h 4286833"/>
              <a:gd name="connsiteX30" fmla="*/ 1311968 w 4336361"/>
              <a:gd name="connsiteY30" fmla="*/ 3889374 h 4286833"/>
              <a:gd name="connsiteX31" fmla="*/ 1753293 w 4336361"/>
              <a:gd name="connsiteY31" fmla="*/ 3467099 h 4286833"/>
              <a:gd name="connsiteX32" fmla="*/ 1873943 w 4336361"/>
              <a:gd name="connsiteY32" fmla="*/ 3346449 h 4286833"/>
              <a:gd name="connsiteX33" fmla="*/ 2137468 w 4336361"/>
              <a:gd name="connsiteY33" fmla="*/ 3127374 h 4286833"/>
              <a:gd name="connsiteX34" fmla="*/ 2289868 w 4336361"/>
              <a:gd name="connsiteY34" fmla="*/ 3013074 h 4286833"/>
              <a:gd name="connsiteX35" fmla="*/ 2537518 w 4336361"/>
              <a:gd name="connsiteY35" fmla="*/ 2870199 h 4286833"/>
              <a:gd name="connsiteX36" fmla="*/ 2870893 w 4336361"/>
              <a:gd name="connsiteY36" fmla="*/ 2708274 h 4286833"/>
              <a:gd name="connsiteX37" fmla="*/ 3064568 w 4336361"/>
              <a:gd name="connsiteY37" fmla="*/ 2654299 h 4286833"/>
              <a:gd name="connsiteX38" fmla="*/ 3566218 w 4336361"/>
              <a:gd name="connsiteY38" fmla="*/ 2679699 h 4286833"/>
              <a:gd name="connsiteX39" fmla="*/ 3858318 w 4336361"/>
              <a:gd name="connsiteY39" fmla="*/ 2701924 h 4286833"/>
              <a:gd name="connsiteX40" fmla="*/ 4169468 w 4336361"/>
              <a:gd name="connsiteY40" fmla="*/ 2708274 h 4286833"/>
              <a:gd name="connsiteX41" fmla="*/ 4318693 w 4336361"/>
              <a:gd name="connsiteY41" fmla="*/ 2701924 h 4286833"/>
              <a:gd name="connsiteX42" fmla="*/ 4331393 w 4336361"/>
              <a:gd name="connsiteY42" fmla="*/ 2666999 h 4286833"/>
              <a:gd name="connsiteX43" fmla="*/ 4299643 w 4336361"/>
              <a:gd name="connsiteY43" fmla="*/ 2546349 h 4286833"/>
              <a:gd name="connsiteX44" fmla="*/ 4248843 w 4336361"/>
              <a:gd name="connsiteY44" fmla="*/ 2451099 h 4286833"/>
              <a:gd name="connsiteX45" fmla="*/ 4128193 w 4336361"/>
              <a:gd name="connsiteY45" fmla="*/ 2127249 h 4286833"/>
              <a:gd name="connsiteX46" fmla="*/ 4023418 w 4336361"/>
              <a:gd name="connsiteY46" fmla="*/ 1724024 h 4286833"/>
              <a:gd name="connsiteX47" fmla="*/ 3991668 w 4336361"/>
              <a:gd name="connsiteY47" fmla="*/ 1654174 h 4286833"/>
              <a:gd name="connsiteX48" fmla="*/ 3788468 w 4336361"/>
              <a:gd name="connsiteY48" fmla="*/ 1689099 h 4286833"/>
              <a:gd name="connsiteX49" fmla="*/ 3470968 w 4336361"/>
              <a:gd name="connsiteY49" fmla="*/ 1752599 h 4286833"/>
              <a:gd name="connsiteX50" fmla="*/ 3216968 w 4336361"/>
              <a:gd name="connsiteY50" fmla="*/ 1771649 h 4286833"/>
              <a:gd name="connsiteX51" fmla="*/ 2474018 w 4336361"/>
              <a:gd name="connsiteY51" fmla="*/ 1800224 h 4286833"/>
              <a:gd name="connsiteX52" fmla="*/ 2470843 w 4336361"/>
              <a:gd name="connsiteY52" fmla="*/ 1587499 h 4286833"/>
              <a:gd name="connsiteX53" fmla="*/ 2464493 w 4336361"/>
              <a:gd name="connsiteY53" fmla="*/ 1317624 h 4286833"/>
              <a:gd name="connsiteX54" fmla="*/ 2477193 w 4336361"/>
              <a:gd name="connsiteY54" fmla="*/ 1130299 h 4286833"/>
              <a:gd name="connsiteX55" fmla="*/ 2553394 w 4336361"/>
              <a:gd name="connsiteY55" fmla="*/ 1076324 h 4286833"/>
              <a:gd name="connsiteX56" fmla="*/ 2686743 w 4336361"/>
              <a:gd name="connsiteY56" fmla="*/ 1009649 h 4286833"/>
              <a:gd name="connsiteX57" fmla="*/ 2781993 w 4336361"/>
              <a:gd name="connsiteY57" fmla="*/ 955674 h 4286833"/>
              <a:gd name="connsiteX58" fmla="*/ 2785169 w 4336361"/>
              <a:gd name="connsiteY58" fmla="*/ 866774 h 4286833"/>
              <a:gd name="connsiteX59" fmla="*/ 2702618 w 4336361"/>
              <a:gd name="connsiteY59" fmla="*/ 539749 h 4286833"/>
              <a:gd name="connsiteX0" fmla="*/ 2702618 w 4336361"/>
              <a:gd name="connsiteY0" fmla="*/ 549274 h 4296358"/>
              <a:gd name="connsiteX1" fmla="*/ 2610543 w 4336361"/>
              <a:gd name="connsiteY1" fmla="*/ 101600 h 4296358"/>
              <a:gd name="connsiteX2" fmla="*/ 2597844 w 4336361"/>
              <a:gd name="connsiteY2" fmla="*/ 0 h 4296358"/>
              <a:gd name="connsiteX3" fmla="*/ 2502593 w 4336361"/>
              <a:gd name="connsiteY3" fmla="*/ 19049 h 4296358"/>
              <a:gd name="connsiteX4" fmla="*/ 1908868 w 4336361"/>
              <a:gd name="connsiteY4" fmla="*/ 146049 h 4296358"/>
              <a:gd name="connsiteX5" fmla="*/ 1521518 w 4336361"/>
              <a:gd name="connsiteY5" fmla="*/ 320674 h 4296358"/>
              <a:gd name="connsiteX6" fmla="*/ 1229418 w 4336361"/>
              <a:gd name="connsiteY6" fmla="*/ 463549 h 4296358"/>
              <a:gd name="connsiteX7" fmla="*/ 854768 w 4336361"/>
              <a:gd name="connsiteY7" fmla="*/ 619124 h 4296358"/>
              <a:gd name="connsiteX8" fmla="*/ 619819 w 4336361"/>
              <a:gd name="connsiteY8" fmla="*/ 701674 h 4296358"/>
              <a:gd name="connsiteX9" fmla="*/ 511869 w 4336361"/>
              <a:gd name="connsiteY9" fmla="*/ 746125 h 4296358"/>
              <a:gd name="connsiteX10" fmla="*/ 432493 w 4336361"/>
              <a:gd name="connsiteY10" fmla="*/ 800099 h 4296358"/>
              <a:gd name="connsiteX11" fmla="*/ 499168 w 4336361"/>
              <a:gd name="connsiteY11" fmla="*/ 901699 h 4296358"/>
              <a:gd name="connsiteX12" fmla="*/ 794443 w 4336361"/>
              <a:gd name="connsiteY12" fmla="*/ 1333499 h 4296358"/>
              <a:gd name="connsiteX13" fmla="*/ 857943 w 4336361"/>
              <a:gd name="connsiteY13" fmla="*/ 1577974 h 4296358"/>
              <a:gd name="connsiteX14" fmla="*/ 969068 w 4336361"/>
              <a:gd name="connsiteY14" fmla="*/ 1762124 h 4296358"/>
              <a:gd name="connsiteX15" fmla="*/ 1108769 w 4336361"/>
              <a:gd name="connsiteY15" fmla="*/ 1901825 h 4296358"/>
              <a:gd name="connsiteX16" fmla="*/ 1150043 w 4336361"/>
              <a:gd name="connsiteY16" fmla="*/ 1978024 h 4296358"/>
              <a:gd name="connsiteX17" fmla="*/ 1080193 w 4336361"/>
              <a:gd name="connsiteY17" fmla="*/ 2031999 h 4296358"/>
              <a:gd name="connsiteX18" fmla="*/ 896043 w 4336361"/>
              <a:gd name="connsiteY18" fmla="*/ 2105024 h 4296358"/>
              <a:gd name="connsiteX19" fmla="*/ 686493 w 4336361"/>
              <a:gd name="connsiteY19" fmla="*/ 2225674 h 4296358"/>
              <a:gd name="connsiteX20" fmla="*/ 559493 w 4336361"/>
              <a:gd name="connsiteY20" fmla="*/ 2333624 h 4296358"/>
              <a:gd name="connsiteX21" fmla="*/ 480118 w 4336361"/>
              <a:gd name="connsiteY21" fmla="*/ 2387599 h 4296358"/>
              <a:gd name="connsiteX22" fmla="*/ 111818 w 4336361"/>
              <a:gd name="connsiteY22" fmla="*/ 2425699 h 4296358"/>
              <a:gd name="connsiteX23" fmla="*/ 35618 w 4336361"/>
              <a:gd name="connsiteY23" fmla="*/ 2432049 h 4296358"/>
              <a:gd name="connsiteX24" fmla="*/ 22918 w 4336361"/>
              <a:gd name="connsiteY24" fmla="*/ 2498724 h 4296358"/>
              <a:gd name="connsiteX25" fmla="*/ 693 w 4336361"/>
              <a:gd name="connsiteY25" fmla="*/ 2644774 h 4296358"/>
              <a:gd name="connsiteX26" fmla="*/ 51493 w 4336361"/>
              <a:gd name="connsiteY26" fmla="*/ 2863849 h 4296358"/>
              <a:gd name="connsiteX27" fmla="*/ 613468 w 4336361"/>
              <a:gd name="connsiteY27" fmla="*/ 3756024 h 4296358"/>
              <a:gd name="connsiteX28" fmla="*/ 946843 w 4336361"/>
              <a:gd name="connsiteY28" fmla="*/ 4251324 h 4296358"/>
              <a:gd name="connsiteX29" fmla="*/ 994468 w 4336361"/>
              <a:gd name="connsiteY29" fmla="*/ 4279899 h 4296358"/>
              <a:gd name="connsiteX30" fmla="*/ 1311968 w 4336361"/>
              <a:gd name="connsiteY30" fmla="*/ 3898899 h 4296358"/>
              <a:gd name="connsiteX31" fmla="*/ 1753293 w 4336361"/>
              <a:gd name="connsiteY31" fmla="*/ 3476624 h 4296358"/>
              <a:gd name="connsiteX32" fmla="*/ 1873943 w 4336361"/>
              <a:gd name="connsiteY32" fmla="*/ 3355974 h 4296358"/>
              <a:gd name="connsiteX33" fmla="*/ 2137468 w 4336361"/>
              <a:gd name="connsiteY33" fmla="*/ 3136899 h 4296358"/>
              <a:gd name="connsiteX34" fmla="*/ 2289868 w 4336361"/>
              <a:gd name="connsiteY34" fmla="*/ 3022599 h 4296358"/>
              <a:gd name="connsiteX35" fmla="*/ 2537518 w 4336361"/>
              <a:gd name="connsiteY35" fmla="*/ 2879724 h 4296358"/>
              <a:gd name="connsiteX36" fmla="*/ 2870893 w 4336361"/>
              <a:gd name="connsiteY36" fmla="*/ 2717799 h 4296358"/>
              <a:gd name="connsiteX37" fmla="*/ 3064568 w 4336361"/>
              <a:gd name="connsiteY37" fmla="*/ 2663824 h 4296358"/>
              <a:gd name="connsiteX38" fmla="*/ 3566218 w 4336361"/>
              <a:gd name="connsiteY38" fmla="*/ 2689224 h 4296358"/>
              <a:gd name="connsiteX39" fmla="*/ 3858318 w 4336361"/>
              <a:gd name="connsiteY39" fmla="*/ 2711449 h 4296358"/>
              <a:gd name="connsiteX40" fmla="*/ 4169468 w 4336361"/>
              <a:gd name="connsiteY40" fmla="*/ 2717799 h 4296358"/>
              <a:gd name="connsiteX41" fmla="*/ 4318693 w 4336361"/>
              <a:gd name="connsiteY41" fmla="*/ 2711449 h 4296358"/>
              <a:gd name="connsiteX42" fmla="*/ 4331393 w 4336361"/>
              <a:gd name="connsiteY42" fmla="*/ 2676524 h 4296358"/>
              <a:gd name="connsiteX43" fmla="*/ 4299643 w 4336361"/>
              <a:gd name="connsiteY43" fmla="*/ 2555874 h 4296358"/>
              <a:gd name="connsiteX44" fmla="*/ 4248843 w 4336361"/>
              <a:gd name="connsiteY44" fmla="*/ 2460624 h 4296358"/>
              <a:gd name="connsiteX45" fmla="*/ 4128193 w 4336361"/>
              <a:gd name="connsiteY45" fmla="*/ 2136774 h 4296358"/>
              <a:gd name="connsiteX46" fmla="*/ 4023418 w 4336361"/>
              <a:gd name="connsiteY46" fmla="*/ 1733549 h 4296358"/>
              <a:gd name="connsiteX47" fmla="*/ 3991668 w 4336361"/>
              <a:gd name="connsiteY47" fmla="*/ 1663699 h 4296358"/>
              <a:gd name="connsiteX48" fmla="*/ 3788468 w 4336361"/>
              <a:gd name="connsiteY48" fmla="*/ 1698624 h 4296358"/>
              <a:gd name="connsiteX49" fmla="*/ 3470968 w 4336361"/>
              <a:gd name="connsiteY49" fmla="*/ 1762124 h 4296358"/>
              <a:gd name="connsiteX50" fmla="*/ 3216968 w 4336361"/>
              <a:gd name="connsiteY50" fmla="*/ 1781174 h 4296358"/>
              <a:gd name="connsiteX51" fmla="*/ 2474018 w 4336361"/>
              <a:gd name="connsiteY51" fmla="*/ 1809749 h 4296358"/>
              <a:gd name="connsiteX52" fmla="*/ 2470843 w 4336361"/>
              <a:gd name="connsiteY52" fmla="*/ 1597024 h 4296358"/>
              <a:gd name="connsiteX53" fmla="*/ 2464493 w 4336361"/>
              <a:gd name="connsiteY53" fmla="*/ 1327149 h 4296358"/>
              <a:gd name="connsiteX54" fmla="*/ 2477193 w 4336361"/>
              <a:gd name="connsiteY54" fmla="*/ 1139824 h 4296358"/>
              <a:gd name="connsiteX55" fmla="*/ 2553394 w 4336361"/>
              <a:gd name="connsiteY55" fmla="*/ 1085849 h 4296358"/>
              <a:gd name="connsiteX56" fmla="*/ 2686743 w 4336361"/>
              <a:gd name="connsiteY56" fmla="*/ 1019174 h 4296358"/>
              <a:gd name="connsiteX57" fmla="*/ 2781993 w 4336361"/>
              <a:gd name="connsiteY57" fmla="*/ 965199 h 4296358"/>
              <a:gd name="connsiteX58" fmla="*/ 2785169 w 4336361"/>
              <a:gd name="connsiteY58" fmla="*/ 876299 h 4296358"/>
              <a:gd name="connsiteX59" fmla="*/ 2702618 w 4336361"/>
              <a:gd name="connsiteY59" fmla="*/ 549274 h 4296358"/>
              <a:gd name="connsiteX0" fmla="*/ 2702618 w 4336361"/>
              <a:gd name="connsiteY0" fmla="*/ 549274 h 4296358"/>
              <a:gd name="connsiteX1" fmla="*/ 2610543 w 4336361"/>
              <a:gd name="connsiteY1" fmla="*/ 101600 h 4296358"/>
              <a:gd name="connsiteX2" fmla="*/ 2575619 w 4336361"/>
              <a:gd name="connsiteY2" fmla="*/ 0 h 4296358"/>
              <a:gd name="connsiteX3" fmla="*/ 2502593 w 4336361"/>
              <a:gd name="connsiteY3" fmla="*/ 19049 h 4296358"/>
              <a:gd name="connsiteX4" fmla="*/ 1908868 w 4336361"/>
              <a:gd name="connsiteY4" fmla="*/ 146049 h 4296358"/>
              <a:gd name="connsiteX5" fmla="*/ 1521518 w 4336361"/>
              <a:gd name="connsiteY5" fmla="*/ 320674 h 4296358"/>
              <a:gd name="connsiteX6" fmla="*/ 1229418 w 4336361"/>
              <a:gd name="connsiteY6" fmla="*/ 463549 h 4296358"/>
              <a:gd name="connsiteX7" fmla="*/ 854768 w 4336361"/>
              <a:gd name="connsiteY7" fmla="*/ 619124 h 4296358"/>
              <a:gd name="connsiteX8" fmla="*/ 619819 w 4336361"/>
              <a:gd name="connsiteY8" fmla="*/ 701674 h 4296358"/>
              <a:gd name="connsiteX9" fmla="*/ 511869 w 4336361"/>
              <a:gd name="connsiteY9" fmla="*/ 746125 h 4296358"/>
              <a:gd name="connsiteX10" fmla="*/ 432493 w 4336361"/>
              <a:gd name="connsiteY10" fmla="*/ 800099 h 4296358"/>
              <a:gd name="connsiteX11" fmla="*/ 499168 w 4336361"/>
              <a:gd name="connsiteY11" fmla="*/ 901699 h 4296358"/>
              <a:gd name="connsiteX12" fmla="*/ 794443 w 4336361"/>
              <a:gd name="connsiteY12" fmla="*/ 1333499 h 4296358"/>
              <a:gd name="connsiteX13" fmla="*/ 857943 w 4336361"/>
              <a:gd name="connsiteY13" fmla="*/ 1577974 h 4296358"/>
              <a:gd name="connsiteX14" fmla="*/ 969068 w 4336361"/>
              <a:gd name="connsiteY14" fmla="*/ 1762124 h 4296358"/>
              <a:gd name="connsiteX15" fmla="*/ 1108769 w 4336361"/>
              <a:gd name="connsiteY15" fmla="*/ 1901825 h 4296358"/>
              <a:gd name="connsiteX16" fmla="*/ 1150043 w 4336361"/>
              <a:gd name="connsiteY16" fmla="*/ 1978024 h 4296358"/>
              <a:gd name="connsiteX17" fmla="*/ 1080193 w 4336361"/>
              <a:gd name="connsiteY17" fmla="*/ 2031999 h 4296358"/>
              <a:gd name="connsiteX18" fmla="*/ 896043 w 4336361"/>
              <a:gd name="connsiteY18" fmla="*/ 2105024 h 4296358"/>
              <a:gd name="connsiteX19" fmla="*/ 686493 w 4336361"/>
              <a:gd name="connsiteY19" fmla="*/ 2225674 h 4296358"/>
              <a:gd name="connsiteX20" fmla="*/ 559493 w 4336361"/>
              <a:gd name="connsiteY20" fmla="*/ 2333624 h 4296358"/>
              <a:gd name="connsiteX21" fmla="*/ 480118 w 4336361"/>
              <a:gd name="connsiteY21" fmla="*/ 2387599 h 4296358"/>
              <a:gd name="connsiteX22" fmla="*/ 111818 w 4336361"/>
              <a:gd name="connsiteY22" fmla="*/ 2425699 h 4296358"/>
              <a:gd name="connsiteX23" fmla="*/ 35618 w 4336361"/>
              <a:gd name="connsiteY23" fmla="*/ 2432049 h 4296358"/>
              <a:gd name="connsiteX24" fmla="*/ 22918 w 4336361"/>
              <a:gd name="connsiteY24" fmla="*/ 2498724 h 4296358"/>
              <a:gd name="connsiteX25" fmla="*/ 693 w 4336361"/>
              <a:gd name="connsiteY25" fmla="*/ 2644774 h 4296358"/>
              <a:gd name="connsiteX26" fmla="*/ 51493 w 4336361"/>
              <a:gd name="connsiteY26" fmla="*/ 2863849 h 4296358"/>
              <a:gd name="connsiteX27" fmla="*/ 613468 w 4336361"/>
              <a:gd name="connsiteY27" fmla="*/ 3756024 h 4296358"/>
              <a:gd name="connsiteX28" fmla="*/ 946843 w 4336361"/>
              <a:gd name="connsiteY28" fmla="*/ 4251324 h 4296358"/>
              <a:gd name="connsiteX29" fmla="*/ 994468 w 4336361"/>
              <a:gd name="connsiteY29" fmla="*/ 4279899 h 4296358"/>
              <a:gd name="connsiteX30" fmla="*/ 1311968 w 4336361"/>
              <a:gd name="connsiteY30" fmla="*/ 3898899 h 4296358"/>
              <a:gd name="connsiteX31" fmla="*/ 1753293 w 4336361"/>
              <a:gd name="connsiteY31" fmla="*/ 3476624 h 4296358"/>
              <a:gd name="connsiteX32" fmla="*/ 1873943 w 4336361"/>
              <a:gd name="connsiteY32" fmla="*/ 3355974 h 4296358"/>
              <a:gd name="connsiteX33" fmla="*/ 2137468 w 4336361"/>
              <a:gd name="connsiteY33" fmla="*/ 3136899 h 4296358"/>
              <a:gd name="connsiteX34" fmla="*/ 2289868 w 4336361"/>
              <a:gd name="connsiteY34" fmla="*/ 3022599 h 4296358"/>
              <a:gd name="connsiteX35" fmla="*/ 2537518 w 4336361"/>
              <a:gd name="connsiteY35" fmla="*/ 2879724 h 4296358"/>
              <a:gd name="connsiteX36" fmla="*/ 2870893 w 4336361"/>
              <a:gd name="connsiteY36" fmla="*/ 2717799 h 4296358"/>
              <a:gd name="connsiteX37" fmla="*/ 3064568 w 4336361"/>
              <a:gd name="connsiteY37" fmla="*/ 2663824 h 4296358"/>
              <a:gd name="connsiteX38" fmla="*/ 3566218 w 4336361"/>
              <a:gd name="connsiteY38" fmla="*/ 2689224 h 4296358"/>
              <a:gd name="connsiteX39" fmla="*/ 3858318 w 4336361"/>
              <a:gd name="connsiteY39" fmla="*/ 2711449 h 4296358"/>
              <a:gd name="connsiteX40" fmla="*/ 4169468 w 4336361"/>
              <a:gd name="connsiteY40" fmla="*/ 2717799 h 4296358"/>
              <a:gd name="connsiteX41" fmla="*/ 4318693 w 4336361"/>
              <a:gd name="connsiteY41" fmla="*/ 2711449 h 4296358"/>
              <a:gd name="connsiteX42" fmla="*/ 4331393 w 4336361"/>
              <a:gd name="connsiteY42" fmla="*/ 2676524 h 4296358"/>
              <a:gd name="connsiteX43" fmla="*/ 4299643 w 4336361"/>
              <a:gd name="connsiteY43" fmla="*/ 2555874 h 4296358"/>
              <a:gd name="connsiteX44" fmla="*/ 4248843 w 4336361"/>
              <a:gd name="connsiteY44" fmla="*/ 2460624 h 4296358"/>
              <a:gd name="connsiteX45" fmla="*/ 4128193 w 4336361"/>
              <a:gd name="connsiteY45" fmla="*/ 2136774 h 4296358"/>
              <a:gd name="connsiteX46" fmla="*/ 4023418 w 4336361"/>
              <a:gd name="connsiteY46" fmla="*/ 1733549 h 4296358"/>
              <a:gd name="connsiteX47" fmla="*/ 3991668 w 4336361"/>
              <a:gd name="connsiteY47" fmla="*/ 1663699 h 4296358"/>
              <a:gd name="connsiteX48" fmla="*/ 3788468 w 4336361"/>
              <a:gd name="connsiteY48" fmla="*/ 1698624 h 4296358"/>
              <a:gd name="connsiteX49" fmla="*/ 3470968 w 4336361"/>
              <a:gd name="connsiteY49" fmla="*/ 1762124 h 4296358"/>
              <a:gd name="connsiteX50" fmla="*/ 3216968 w 4336361"/>
              <a:gd name="connsiteY50" fmla="*/ 1781174 h 4296358"/>
              <a:gd name="connsiteX51" fmla="*/ 2474018 w 4336361"/>
              <a:gd name="connsiteY51" fmla="*/ 1809749 h 4296358"/>
              <a:gd name="connsiteX52" fmla="*/ 2470843 w 4336361"/>
              <a:gd name="connsiteY52" fmla="*/ 1597024 h 4296358"/>
              <a:gd name="connsiteX53" fmla="*/ 2464493 w 4336361"/>
              <a:gd name="connsiteY53" fmla="*/ 1327149 h 4296358"/>
              <a:gd name="connsiteX54" fmla="*/ 2477193 w 4336361"/>
              <a:gd name="connsiteY54" fmla="*/ 1139824 h 4296358"/>
              <a:gd name="connsiteX55" fmla="*/ 2553394 w 4336361"/>
              <a:gd name="connsiteY55" fmla="*/ 1085849 h 4296358"/>
              <a:gd name="connsiteX56" fmla="*/ 2686743 w 4336361"/>
              <a:gd name="connsiteY56" fmla="*/ 1019174 h 4296358"/>
              <a:gd name="connsiteX57" fmla="*/ 2781993 w 4336361"/>
              <a:gd name="connsiteY57" fmla="*/ 965199 h 4296358"/>
              <a:gd name="connsiteX58" fmla="*/ 2785169 w 4336361"/>
              <a:gd name="connsiteY58" fmla="*/ 876299 h 4296358"/>
              <a:gd name="connsiteX59" fmla="*/ 2702618 w 4336361"/>
              <a:gd name="connsiteY59" fmla="*/ 549274 h 4296358"/>
              <a:gd name="connsiteX0" fmla="*/ 2702618 w 4336361"/>
              <a:gd name="connsiteY0" fmla="*/ 549274 h 4296358"/>
              <a:gd name="connsiteX1" fmla="*/ 2610543 w 4336361"/>
              <a:gd name="connsiteY1" fmla="*/ 101600 h 4296358"/>
              <a:gd name="connsiteX2" fmla="*/ 2588319 w 4336361"/>
              <a:gd name="connsiteY2" fmla="*/ 0 h 4296358"/>
              <a:gd name="connsiteX3" fmla="*/ 2502593 w 4336361"/>
              <a:gd name="connsiteY3" fmla="*/ 19049 h 4296358"/>
              <a:gd name="connsiteX4" fmla="*/ 1908868 w 4336361"/>
              <a:gd name="connsiteY4" fmla="*/ 146049 h 4296358"/>
              <a:gd name="connsiteX5" fmla="*/ 1521518 w 4336361"/>
              <a:gd name="connsiteY5" fmla="*/ 320674 h 4296358"/>
              <a:gd name="connsiteX6" fmla="*/ 1229418 w 4336361"/>
              <a:gd name="connsiteY6" fmla="*/ 463549 h 4296358"/>
              <a:gd name="connsiteX7" fmla="*/ 854768 w 4336361"/>
              <a:gd name="connsiteY7" fmla="*/ 619124 h 4296358"/>
              <a:gd name="connsiteX8" fmla="*/ 619819 w 4336361"/>
              <a:gd name="connsiteY8" fmla="*/ 701674 h 4296358"/>
              <a:gd name="connsiteX9" fmla="*/ 511869 w 4336361"/>
              <a:gd name="connsiteY9" fmla="*/ 746125 h 4296358"/>
              <a:gd name="connsiteX10" fmla="*/ 432493 w 4336361"/>
              <a:gd name="connsiteY10" fmla="*/ 800099 h 4296358"/>
              <a:gd name="connsiteX11" fmla="*/ 499168 w 4336361"/>
              <a:gd name="connsiteY11" fmla="*/ 901699 h 4296358"/>
              <a:gd name="connsiteX12" fmla="*/ 794443 w 4336361"/>
              <a:gd name="connsiteY12" fmla="*/ 1333499 h 4296358"/>
              <a:gd name="connsiteX13" fmla="*/ 857943 w 4336361"/>
              <a:gd name="connsiteY13" fmla="*/ 1577974 h 4296358"/>
              <a:gd name="connsiteX14" fmla="*/ 969068 w 4336361"/>
              <a:gd name="connsiteY14" fmla="*/ 1762124 h 4296358"/>
              <a:gd name="connsiteX15" fmla="*/ 1108769 w 4336361"/>
              <a:gd name="connsiteY15" fmla="*/ 1901825 h 4296358"/>
              <a:gd name="connsiteX16" fmla="*/ 1150043 w 4336361"/>
              <a:gd name="connsiteY16" fmla="*/ 1978024 h 4296358"/>
              <a:gd name="connsiteX17" fmla="*/ 1080193 w 4336361"/>
              <a:gd name="connsiteY17" fmla="*/ 2031999 h 4296358"/>
              <a:gd name="connsiteX18" fmla="*/ 896043 w 4336361"/>
              <a:gd name="connsiteY18" fmla="*/ 2105024 h 4296358"/>
              <a:gd name="connsiteX19" fmla="*/ 686493 w 4336361"/>
              <a:gd name="connsiteY19" fmla="*/ 2225674 h 4296358"/>
              <a:gd name="connsiteX20" fmla="*/ 559493 w 4336361"/>
              <a:gd name="connsiteY20" fmla="*/ 2333624 h 4296358"/>
              <a:gd name="connsiteX21" fmla="*/ 480118 w 4336361"/>
              <a:gd name="connsiteY21" fmla="*/ 2387599 h 4296358"/>
              <a:gd name="connsiteX22" fmla="*/ 111818 w 4336361"/>
              <a:gd name="connsiteY22" fmla="*/ 2425699 h 4296358"/>
              <a:gd name="connsiteX23" fmla="*/ 35618 w 4336361"/>
              <a:gd name="connsiteY23" fmla="*/ 2432049 h 4296358"/>
              <a:gd name="connsiteX24" fmla="*/ 22918 w 4336361"/>
              <a:gd name="connsiteY24" fmla="*/ 2498724 h 4296358"/>
              <a:gd name="connsiteX25" fmla="*/ 693 w 4336361"/>
              <a:gd name="connsiteY25" fmla="*/ 2644774 h 4296358"/>
              <a:gd name="connsiteX26" fmla="*/ 51493 w 4336361"/>
              <a:gd name="connsiteY26" fmla="*/ 2863849 h 4296358"/>
              <a:gd name="connsiteX27" fmla="*/ 613468 w 4336361"/>
              <a:gd name="connsiteY27" fmla="*/ 3756024 h 4296358"/>
              <a:gd name="connsiteX28" fmla="*/ 946843 w 4336361"/>
              <a:gd name="connsiteY28" fmla="*/ 4251324 h 4296358"/>
              <a:gd name="connsiteX29" fmla="*/ 994468 w 4336361"/>
              <a:gd name="connsiteY29" fmla="*/ 4279899 h 4296358"/>
              <a:gd name="connsiteX30" fmla="*/ 1311968 w 4336361"/>
              <a:gd name="connsiteY30" fmla="*/ 3898899 h 4296358"/>
              <a:gd name="connsiteX31" fmla="*/ 1753293 w 4336361"/>
              <a:gd name="connsiteY31" fmla="*/ 3476624 h 4296358"/>
              <a:gd name="connsiteX32" fmla="*/ 1873943 w 4336361"/>
              <a:gd name="connsiteY32" fmla="*/ 3355974 h 4296358"/>
              <a:gd name="connsiteX33" fmla="*/ 2137468 w 4336361"/>
              <a:gd name="connsiteY33" fmla="*/ 3136899 h 4296358"/>
              <a:gd name="connsiteX34" fmla="*/ 2289868 w 4336361"/>
              <a:gd name="connsiteY34" fmla="*/ 3022599 h 4296358"/>
              <a:gd name="connsiteX35" fmla="*/ 2537518 w 4336361"/>
              <a:gd name="connsiteY35" fmla="*/ 2879724 h 4296358"/>
              <a:gd name="connsiteX36" fmla="*/ 2870893 w 4336361"/>
              <a:gd name="connsiteY36" fmla="*/ 2717799 h 4296358"/>
              <a:gd name="connsiteX37" fmla="*/ 3064568 w 4336361"/>
              <a:gd name="connsiteY37" fmla="*/ 2663824 h 4296358"/>
              <a:gd name="connsiteX38" fmla="*/ 3566218 w 4336361"/>
              <a:gd name="connsiteY38" fmla="*/ 2689224 h 4296358"/>
              <a:gd name="connsiteX39" fmla="*/ 3858318 w 4336361"/>
              <a:gd name="connsiteY39" fmla="*/ 2711449 h 4296358"/>
              <a:gd name="connsiteX40" fmla="*/ 4169468 w 4336361"/>
              <a:gd name="connsiteY40" fmla="*/ 2717799 h 4296358"/>
              <a:gd name="connsiteX41" fmla="*/ 4318693 w 4336361"/>
              <a:gd name="connsiteY41" fmla="*/ 2711449 h 4296358"/>
              <a:gd name="connsiteX42" fmla="*/ 4331393 w 4336361"/>
              <a:gd name="connsiteY42" fmla="*/ 2676524 h 4296358"/>
              <a:gd name="connsiteX43" fmla="*/ 4299643 w 4336361"/>
              <a:gd name="connsiteY43" fmla="*/ 2555874 h 4296358"/>
              <a:gd name="connsiteX44" fmla="*/ 4248843 w 4336361"/>
              <a:gd name="connsiteY44" fmla="*/ 2460624 h 4296358"/>
              <a:gd name="connsiteX45" fmla="*/ 4128193 w 4336361"/>
              <a:gd name="connsiteY45" fmla="*/ 2136774 h 4296358"/>
              <a:gd name="connsiteX46" fmla="*/ 4023418 w 4336361"/>
              <a:gd name="connsiteY46" fmla="*/ 1733549 h 4296358"/>
              <a:gd name="connsiteX47" fmla="*/ 3991668 w 4336361"/>
              <a:gd name="connsiteY47" fmla="*/ 1663699 h 4296358"/>
              <a:gd name="connsiteX48" fmla="*/ 3788468 w 4336361"/>
              <a:gd name="connsiteY48" fmla="*/ 1698624 h 4296358"/>
              <a:gd name="connsiteX49" fmla="*/ 3470968 w 4336361"/>
              <a:gd name="connsiteY49" fmla="*/ 1762124 h 4296358"/>
              <a:gd name="connsiteX50" fmla="*/ 3216968 w 4336361"/>
              <a:gd name="connsiteY50" fmla="*/ 1781174 h 4296358"/>
              <a:gd name="connsiteX51" fmla="*/ 2474018 w 4336361"/>
              <a:gd name="connsiteY51" fmla="*/ 1809749 h 4296358"/>
              <a:gd name="connsiteX52" fmla="*/ 2470843 w 4336361"/>
              <a:gd name="connsiteY52" fmla="*/ 1597024 h 4296358"/>
              <a:gd name="connsiteX53" fmla="*/ 2464493 w 4336361"/>
              <a:gd name="connsiteY53" fmla="*/ 1327149 h 4296358"/>
              <a:gd name="connsiteX54" fmla="*/ 2477193 w 4336361"/>
              <a:gd name="connsiteY54" fmla="*/ 1139824 h 4296358"/>
              <a:gd name="connsiteX55" fmla="*/ 2553394 w 4336361"/>
              <a:gd name="connsiteY55" fmla="*/ 1085849 h 4296358"/>
              <a:gd name="connsiteX56" fmla="*/ 2686743 w 4336361"/>
              <a:gd name="connsiteY56" fmla="*/ 1019174 h 4296358"/>
              <a:gd name="connsiteX57" fmla="*/ 2781993 w 4336361"/>
              <a:gd name="connsiteY57" fmla="*/ 965199 h 4296358"/>
              <a:gd name="connsiteX58" fmla="*/ 2785169 w 4336361"/>
              <a:gd name="connsiteY58" fmla="*/ 876299 h 4296358"/>
              <a:gd name="connsiteX59" fmla="*/ 2702618 w 4336361"/>
              <a:gd name="connsiteY59" fmla="*/ 549274 h 4296358"/>
              <a:gd name="connsiteX0" fmla="*/ 2702618 w 4336361"/>
              <a:gd name="connsiteY0" fmla="*/ 549274 h 4296358"/>
              <a:gd name="connsiteX1" fmla="*/ 2616893 w 4336361"/>
              <a:gd name="connsiteY1" fmla="*/ 101600 h 4296358"/>
              <a:gd name="connsiteX2" fmla="*/ 2588319 w 4336361"/>
              <a:gd name="connsiteY2" fmla="*/ 0 h 4296358"/>
              <a:gd name="connsiteX3" fmla="*/ 2502593 w 4336361"/>
              <a:gd name="connsiteY3" fmla="*/ 19049 h 4296358"/>
              <a:gd name="connsiteX4" fmla="*/ 1908868 w 4336361"/>
              <a:gd name="connsiteY4" fmla="*/ 146049 h 4296358"/>
              <a:gd name="connsiteX5" fmla="*/ 1521518 w 4336361"/>
              <a:gd name="connsiteY5" fmla="*/ 320674 h 4296358"/>
              <a:gd name="connsiteX6" fmla="*/ 1229418 w 4336361"/>
              <a:gd name="connsiteY6" fmla="*/ 463549 h 4296358"/>
              <a:gd name="connsiteX7" fmla="*/ 854768 w 4336361"/>
              <a:gd name="connsiteY7" fmla="*/ 619124 h 4296358"/>
              <a:gd name="connsiteX8" fmla="*/ 619819 w 4336361"/>
              <a:gd name="connsiteY8" fmla="*/ 701674 h 4296358"/>
              <a:gd name="connsiteX9" fmla="*/ 511869 w 4336361"/>
              <a:gd name="connsiteY9" fmla="*/ 746125 h 4296358"/>
              <a:gd name="connsiteX10" fmla="*/ 432493 w 4336361"/>
              <a:gd name="connsiteY10" fmla="*/ 800099 h 4296358"/>
              <a:gd name="connsiteX11" fmla="*/ 499168 w 4336361"/>
              <a:gd name="connsiteY11" fmla="*/ 901699 h 4296358"/>
              <a:gd name="connsiteX12" fmla="*/ 794443 w 4336361"/>
              <a:gd name="connsiteY12" fmla="*/ 1333499 h 4296358"/>
              <a:gd name="connsiteX13" fmla="*/ 857943 w 4336361"/>
              <a:gd name="connsiteY13" fmla="*/ 1577974 h 4296358"/>
              <a:gd name="connsiteX14" fmla="*/ 969068 w 4336361"/>
              <a:gd name="connsiteY14" fmla="*/ 1762124 h 4296358"/>
              <a:gd name="connsiteX15" fmla="*/ 1108769 w 4336361"/>
              <a:gd name="connsiteY15" fmla="*/ 1901825 h 4296358"/>
              <a:gd name="connsiteX16" fmla="*/ 1150043 w 4336361"/>
              <a:gd name="connsiteY16" fmla="*/ 1978024 h 4296358"/>
              <a:gd name="connsiteX17" fmla="*/ 1080193 w 4336361"/>
              <a:gd name="connsiteY17" fmla="*/ 2031999 h 4296358"/>
              <a:gd name="connsiteX18" fmla="*/ 896043 w 4336361"/>
              <a:gd name="connsiteY18" fmla="*/ 2105024 h 4296358"/>
              <a:gd name="connsiteX19" fmla="*/ 686493 w 4336361"/>
              <a:gd name="connsiteY19" fmla="*/ 2225674 h 4296358"/>
              <a:gd name="connsiteX20" fmla="*/ 559493 w 4336361"/>
              <a:gd name="connsiteY20" fmla="*/ 2333624 h 4296358"/>
              <a:gd name="connsiteX21" fmla="*/ 480118 w 4336361"/>
              <a:gd name="connsiteY21" fmla="*/ 2387599 h 4296358"/>
              <a:gd name="connsiteX22" fmla="*/ 111818 w 4336361"/>
              <a:gd name="connsiteY22" fmla="*/ 2425699 h 4296358"/>
              <a:gd name="connsiteX23" fmla="*/ 35618 w 4336361"/>
              <a:gd name="connsiteY23" fmla="*/ 2432049 h 4296358"/>
              <a:gd name="connsiteX24" fmla="*/ 22918 w 4336361"/>
              <a:gd name="connsiteY24" fmla="*/ 2498724 h 4296358"/>
              <a:gd name="connsiteX25" fmla="*/ 693 w 4336361"/>
              <a:gd name="connsiteY25" fmla="*/ 2644774 h 4296358"/>
              <a:gd name="connsiteX26" fmla="*/ 51493 w 4336361"/>
              <a:gd name="connsiteY26" fmla="*/ 2863849 h 4296358"/>
              <a:gd name="connsiteX27" fmla="*/ 613468 w 4336361"/>
              <a:gd name="connsiteY27" fmla="*/ 3756024 h 4296358"/>
              <a:gd name="connsiteX28" fmla="*/ 946843 w 4336361"/>
              <a:gd name="connsiteY28" fmla="*/ 4251324 h 4296358"/>
              <a:gd name="connsiteX29" fmla="*/ 994468 w 4336361"/>
              <a:gd name="connsiteY29" fmla="*/ 4279899 h 4296358"/>
              <a:gd name="connsiteX30" fmla="*/ 1311968 w 4336361"/>
              <a:gd name="connsiteY30" fmla="*/ 3898899 h 4296358"/>
              <a:gd name="connsiteX31" fmla="*/ 1753293 w 4336361"/>
              <a:gd name="connsiteY31" fmla="*/ 3476624 h 4296358"/>
              <a:gd name="connsiteX32" fmla="*/ 1873943 w 4336361"/>
              <a:gd name="connsiteY32" fmla="*/ 3355974 h 4296358"/>
              <a:gd name="connsiteX33" fmla="*/ 2137468 w 4336361"/>
              <a:gd name="connsiteY33" fmla="*/ 3136899 h 4296358"/>
              <a:gd name="connsiteX34" fmla="*/ 2289868 w 4336361"/>
              <a:gd name="connsiteY34" fmla="*/ 3022599 h 4296358"/>
              <a:gd name="connsiteX35" fmla="*/ 2537518 w 4336361"/>
              <a:gd name="connsiteY35" fmla="*/ 2879724 h 4296358"/>
              <a:gd name="connsiteX36" fmla="*/ 2870893 w 4336361"/>
              <a:gd name="connsiteY36" fmla="*/ 2717799 h 4296358"/>
              <a:gd name="connsiteX37" fmla="*/ 3064568 w 4336361"/>
              <a:gd name="connsiteY37" fmla="*/ 2663824 h 4296358"/>
              <a:gd name="connsiteX38" fmla="*/ 3566218 w 4336361"/>
              <a:gd name="connsiteY38" fmla="*/ 2689224 h 4296358"/>
              <a:gd name="connsiteX39" fmla="*/ 3858318 w 4336361"/>
              <a:gd name="connsiteY39" fmla="*/ 2711449 h 4296358"/>
              <a:gd name="connsiteX40" fmla="*/ 4169468 w 4336361"/>
              <a:gd name="connsiteY40" fmla="*/ 2717799 h 4296358"/>
              <a:gd name="connsiteX41" fmla="*/ 4318693 w 4336361"/>
              <a:gd name="connsiteY41" fmla="*/ 2711449 h 4296358"/>
              <a:gd name="connsiteX42" fmla="*/ 4331393 w 4336361"/>
              <a:gd name="connsiteY42" fmla="*/ 2676524 h 4296358"/>
              <a:gd name="connsiteX43" fmla="*/ 4299643 w 4336361"/>
              <a:gd name="connsiteY43" fmla="*/ 2555874 h 4296358"/>
              <a:gd name="connsiteX44" fmla="*/ 4248843 w 4336361"/>
              <a:gd name="connsiteY44" fmla="*/ 2460624 h 4296358"/>
              <a:gd name="connsiteX45" fmla="*/ 4128193 w 4336361"/>
              <a:gd name="connsiteY45" fmla="*/ 2136774 h 4296358"/>
              <a:gd name="connsiteX46" fmla="*/ 4023418 w 4336361"/>
              <a:gd name="connsiteY46" fmla="*/ 1733549 h 4296358"/>
              <a:gd name="connsiteX47" fmla="*/ 3991668 w 4336361"/>
              <a:gd name="connsiteY47" fmla="*/ 1663699 h 4296358"/>
              <a:gd name="connsiteX48" fmla="*/ 3788468 w 4336361"/>
              <a:gd name="connsiteY48" fmla="*/ 1698624 h 4296358"/>
              <a:gd name="connsiteX49" fmla="*/ 3470968 w 4336361"/>
              <a:gd name="connsiteY49" fmla="*/ 1762124 h 4296358"/>
              <a:gd name="connsiteX50" fmla="*/ 3216968 w 4336361"/>
              <a:gd name="connsiteY50" fmla="*/ 1781174 h 4296358"/>
              <a:gd name="connsiteX51" fmla="*/ 2474018 w 4336361"/>
              <a:gd name="connsiteY51" fmla="*/ 1809749 h 4296358"/>
              <a:gd name="connsiteX52" fmla="*/ 2470843 w 4336361"/>
              <a:gd name="connsiteY52" fmla="*/ 1597024 h 4296358"/>
              <a:gd name="connsiteX53" fmla="*/ 2464493 w 4336361"/>
              <a:gd name="connsiteY53" fmla="*/ 1327149 h 4296358"/>
              <a:gd name="connsiteX54" fmla="*/ 2477193 w 4336361"/>
              <a:gd name="connsiteY54" fmla="*/ 1139824 h 4296358"/>
              <a:gd name="connsiteX55" fmla="*/ 2553394 w 4336361"/>
              <a:gd name="connsiteY55" fmla="*/ 1085849 h 4296358"/>
              <a:gd name="connsiteX56" fmla="*/ 2686743 w 4336361"/>
              <a:gd name="connsiteY56" fmla="*/ 1019174 h 4296358"/>
              <a:gd name="connsiteX57" fmla="*/ 2781993 w 4336361"/>
              <a:gd name="connsiteY57" fmla="*/ 965199 h 4296358"/>
              <a:gd name="connsiteX58" fmla="*/ 2785169 w 4336361"/>
              <a:gd name="connsiteY58" fmla="*/ 876299 h 4296358"/>
              <a:gd name="connsiteX59" fmla="*/ 2702618 w 4336361"/>
              <a:gd name="connsiteY59" fmla="*/ 549274 h 4296358"/>
              <a:gd name="connsiteX0" fmla="*/ 2702618 w 4336361"/>
              <a:gd name="connsiteY0" fmla="*/ 549274 h 4296358"/>
              <a:gd name="connsiteX1" fmla="*/ 2616893 w 4336361"/>
              <a:gd name="connsiteY1" fmla="*/ 101600 h 4296358"/>
              <a:gd name="connsiteX2" fmla="*/ 2588319 w 4336361"/>
              <a:gd name="connsiteY2" fmla="*/ 0 h 4296358"/>
              <a:gd name="connsiteX3" fmla="*/ 2502593 w 4336361"/>
              <a:gd name="connsiteY3" fmla="*/ 19049 h 4296358"/>
              <a:gd name="connsiteX4" fmla="*/ 1908868 w 4336361"/>
              <a:gd name="connsiteY4" fmla="*/ 146049 h 4296358"/>
              <a:gd name="connsiteX5" fmla="*/ 1521518 w 4336361"/>
              <a:gd name="connsiteY5" fmla="*/ 320674 h 4296358"/>
              <a:gd name="connsiteX6" fmla="*/ 1229418 w 4336361"/>
              <a:gd name="connsiteY6" fmla="*/ 463549 h 4296358"/>
              <a:gd name="connsiteX7" fmla="*/ 854768 w 4336361"/>
              <a:gd name="connsiteY7" fmla="*/ 619124 h 4296358"/>
              <a:gd name="connsiteX8" fmla="*/ 619819 w 4336361"/>
              <a:gd name="connsiteY8" fmla="*/ 701674 h 4296358"/>
              <a:gd name="connsiteX9" fmla="*/ 511869 w 4336361"/>
              <a:gd name="connsiteY9" fmla="*/ 746125 h 4296358"/>
              <a:gd name="connsiteX10" fmla="*/ 432493 w 4336361"/>
              <a:gd name="connsiteY10" fmla="*/ 800099 h 4296358"/>
              <a:gd name="connsiteX11" fmla="*/ 499168 w 4336361"/>
              <a:gd name="connsiteY11" fmla="*/ 901699 h 4296358"/>
              <a:gd name="connsiteX12" fmla="*/ 794443 w 4336361"/>
              <a:gd name="connsiteY12" fmla="*/ 1333499 h 4296358"/>
              <a:gd name="connsiteX13" fmla="*/ 857943 w 4336361"/>
              <a:gd name="connsiteY13" fmla="*/ 1577974 h 4296358"/>
              <a:gd name="connsiteX14" fmla="*/ 969068 w 4336361"/>
              <a:gd name="connsiteY14" fmla="*/ 1762124 h 4296358"/>
              <a:gd name="connsiteX15" fmla="*/ 1108769 w 4336361"/>
              <a:gd name="connsiteY15" fmla="*/ 1901825 h 4296358"/>
              <a:gd name="connsiteX16" fmla="*/ 1150043 w 4336361"/>
              <a:gd name="connsiteY16" fmla="*/ 1978024 h 4296358"/>
              <a:gd name="connsiteX17" fmla="*/ 1080193 w 4336361"/>
              <a:gd name="connsiteY17" fmla="*/ 2031999 h 4296358"/>
              <a:gd name="connsiteX18" fmla="*/ 896043 w 4336361"/>
              <a:gd name="connsiteY18" fmla="*/ 2105024 h 4296358"/>
              <a:gd name="connsiteX19" fmla="*/ 686493 w 4336361"/>
              <a:gd name="connsiteY19" fmla="*/ 2225674 h 4296358"/>
              <a:gd name="connsiteX20" fmla="*/ 559493 w 4336361"/>
              <a:gd name="connsiteY20" fmla="*/ 2333624 h 4296358"/>
              <a:gd name="connsiteX21" fmla="*/ 480118 w 4336361"/>
              <a:gd name="connsiteY21" fmla="*/ 2387599 h 4296358"/>
              <a:gd name="connsiteX22" fmla="*/ 111818 w 4336361"/>
              <a:gd name="connsiteY22" fmla="*/ 2425699 h 4296358"/>
              <a:gd name="connsiteX23" fmla="*/ 35618 w 4336361"/>
              <a:gd name="connsiteY23" fmla="*/ 2432049 h 4296358"/>
              <a:gd name="connsiteX24" fmla="*/ 22918 w 4336361"/>
              <a:gd name="connsiteY24" fmla="*/ 2498724 h 4296358"/>
              <a:gd name="connsiteX25" fmla="*/ 693 w 4336361"/>
              <a:gd name="connsiteY25" fmla="*/ 2644774 h 4296358"/>
              <a:gd name="connsiteX26" fmla="*/ 51493 w 4336361"/>
              <a:gd name="connsiteY26" fmla="*/ 2863849 h 4296358"/>
              <a:gd name="connsiteX27" fmla="*/ 613468 w 4336361"/>
              <a:gd name="connsiteY27" fmla="*/ 3756024 h 4296358"/>
              <a:gd name="connsiteX28" fmla="*/ 946843 w 4336361"/>
              <a:gd name="connsiteY28" fmla="*/ 4251324 h 4296358"/>
              <a:gd name="connsiteX29" fmla="*/ 994468 w 4336361"/>
              <a:gd name="connsiteY29" fmla="*/ 4279899 h 4296358"/>
              <a:gd name="connsiteX30" fmla="*/ 1311968 w 4336361"/>
              <a:gd name="connsiteY30" fmla="*/ 3898899 h 4296358"/>
              <a:gd name="connsiteX31" fmla="*/ 1753293 w 4336361"/>
              <a:gd name="connsiteY31" fmla="*/ 3476624 h 4296358"/>
              <a:gd name="connsiteX32" fmla="*/ 1873943 w 4336361"/>
              <a:gd name="connsiteY32" fmla="*/ 3355974 h 4296358"/>
              <a:gd name="connsiteX33" fmla="*/ 2137468 w 4336361"/>
              <a:gd name="connsiteY33" fmla="*/ 3136899 h 4296358"/>
              <a:gd name="connsiteX34" fmla="*/ 2289868 w 4336361"/>
              <a:gd name="connsiteY34" fmla="*/ 3022599 h 4296358"/>
              <a:gd name="connsiteX35" fmla="*/ 2537518 w 4336361"/>
              <a:gd name="connsiteY35" fmla="*/ 2879724 h 4296358"/>
              <a:gd name="connsiteX36" fmla="*/ 2870893 w 4336361"/>
              <a:gd name="connsiteY36" fmla="*/ 2717799 h 4296358"/>
              <a:gd name="connsiteX37" fmla="*/ 3064568 w 4336361"/>
              <a:gd name="connsiteY37" fmla="*/ 2663824 h 4296358"/>
              <a:gd name="connsiteX38" fmla="*/ 3566218 w 4336361"/>
              <a:gd name="connsiteY38" fmla="*/ 2689224 h 4296358"/>
              <a:gd name="connsiteX39" fmla="*/ 3858318 w 4336361"/>
              <a:gd name="connsiteY39" fmla="*/ 2711449 h 4296358"/>
              <a:gd name="connsiteX40" fmla="*/ 4169468 w 4336361"/>
              <a:gd name="connsiteY40" fmla="*/ 2717799 h 4296358"/>
              <a:gd name="connsiteX41" fmla="*/ 4318693 w 4336361"/>
              <a:gd name="connsiteY41" fmla="*/ 2711449 h 4296358"/>
              <a:gd name="connsiteX42" fmla="*/ 4331393 w 4336361"/>
              <a:gd name="connsiteY42" fmla="*/ 2676524 h 4296358"/>
              <a:gd name="connsiteX43" fmla="*/ 4299643 w 4336361"/>
              <a:gd name="connsiteY43" fmla="*/ 2555874 h 4296358"/>
              <a:gd name="connsiteX44" fmla="*/ 4248843 w 4336361"/>
              <a:gd name="connsiteY44" fmla="*/ 2460624 h 4296358"/>
              <a:gd name="connsiteX45" fmla="*/ 4128193 w 4336361"/>
              <a:gd name="connsiteY45" fmla="*/ 2136774 h 4296358"/>
              <a:gd name="connsiteX46" fmla="*/ 4023418 w 4336361"/>
              <a:gd name="connsiteY46" fmla="*/ 1733549 h 4296358"/>
              <a:gd name="connsiteX47" fmla="*/ 3991668 w 4336361"/>
              <a:gd name="connsiteY47" fmla="*/ 1663699 h 4296358"/>
              <a:gd name="connsiteX48" fmla="*/ 3788468 w 4336361"/>
              <a:gd name="connsiteY48" fmla="*/ 1698624 h 4296358"/>
              <a:gd name="connsiteX49" fmla="*/ 3470968 w 4336361"/>
              <a:gd name="connsiteY49" fmla="*/ 1762124 h 4296358"/>
              <a:gd name="connsiteX50" fmla="*/ 3216968 w 4336361"/>
              <a:gd name="connsiteY50" fmla="*/ 1781174 h 4296358"/>
              <a:gd name="connsiteX51" fmla="*/ 2474018 w 4336361"/>
              <a:gd name="connsiteY51" fmla="*/ 1809749 h 4296358"/>
              <a:gd name="connsiteX52" fmla="*/ 2470843 w 4336361"/>
              <a:gd name="connsiteY52" fmla="*/ 1597024 h 4296358"/>
              <a:gd name="connsiteX53" fmla="*/ 2464493 w 4336361"/>
              <a:gd name="connsiteY53" fmla="*/ 1327149 h 4296358"/>
              <a:gd name="connsiteX54" fmla="*/ 2477193 w 4336361"/>
              <a:gd name="connsiteY54" fmla="*/ 1139824 h 4296358"/>
              <a:gd name="connsiteX55" fmla="*/ 2553394 w 4336361"/>
              <a:gd name="connsiteY55" fmla="*/ 1085849 h 4296358"/>
              <a:gd name="connsiteX56" fmla="*/ 2686743 w 4336361"/>
              <a:gd name="connsiteY56" fmla="*/ 1019174 h 4296358"/>
              <a:gd name="connsiteX57" fmla="*/ 2781993 w 4336361"/>
              <a:gd name="connsiteY57" fmla="*/ 965199 h 4296358"/>
              <a:gd name="connsiteX58" fmla="*/ 2785169 w 4336361"/>
              <a:gd name="connsiteY58" fmla="*/ 876299 h 4296358"/>
              <a:gd name="connsiteX59" fmla="*/ 2702618 w 4336361"/>
              <a:gd name="connsiteY59" fmla="*/ 549274 h 4296358"/>
              <a:gd name="connsiteX0" fmla="*/ 2702618 w 4336361"/>
              <a:gd name="connsiteY0" fmla="*/ 549274 h 4296358"/>
              <a:gd name="connsiteX1" fmla="*/ 2616893 w 4336361"/>
              <a:gd name="connsiteY1" fmla="*/ 101600 h 4296358"/>
              <a:gd name="connsiteX2" fmla="*/ 2588319 w 4336361"/>
              <a:gd name="connsiteY2" fmla="*/ 0 h 4296358"/>
              <a:gd name="connsiteX3" fmla="*/ 2502593 w 4336361"/>
              <a:gd name="connsiteY3" fmla="*/ 19049 h 4296358"/>
              <a:gd name="connsiteX4" fmla="*/ 1908868 w 4336361"/>
              <a:gd name="connsiteY4" fmla="*/ 146049 h 4296358"/>
              <a:gd name="connsiteX5" fmla="*/ 1521518 w 4336361"/>
              <a:gd name="connsiteY5" fmla="*/ 320674 h 4296358"/>
              <a:gd name="connsiteX6" fmla="*/ 1229418 w 4336361"/>
              <a:gd name="connsiteY6" fmla="*/ 463549 h 4296358"/>
              <a:gd name="connsiteX7" fmla="*/ 854768 w 4336361"/>
              <a:gd name="connsiteY7" fmla="*/ 619124 h 4296358"/>
              <a:gd name="connsiteX8" fmla="*/ 619819 w 4336361"/>
              <a:gd name="connsiteY8" fmla="*/ 701674 h 4296358"/>
              <a:gd name="connsiteX9" fmla="*/ 511869 w 4336361"/>
              <a:gd name="connsiteY9" fmla="*/ 746125 h 4296358"/>
              <a:gd name="connsiteX10" fmla="*/ 432493 w 4336361"/>
              <a:gd name="connsiteY10" fmla="*/ 800099 h 4296358"/>
              <a:gd name="connsiteX11" fmla="*/ 499168 w 4336361"/>
              <a:gd name="connsiteY11" fmla="*/ 901699 h 4296358"/>
              <a:gd name="connsiteX12" fmla="*/ 794443 w 4336361"/>
              <a:gd name="connsiteY12" fmla="*/ 1333499 h 4296358"/>
              <a:gd name="connsiteX13" fmla="*/ 857943 w 4336361"/>
              <a:gd name="connsiteY13" fmla="*/ 1577974 h 4296358"/>
              <a:gd name="connsiteX14" fmla="*/ 969068 w 4336361"/>
              <a:gd name="connsiteY14" fmla="*/ 1762124 h 4296358"/>
              <a:gd name="connsiteX15" fmla="*/ 1089719 w 4336361"/>
              <a:gd name="connsiteY15" fmla="*/ 1914525 h 4296358"/>
              <a:gd name="connsiteX16" fmla="*/ 1150043 w 4336361"/>
              <a:gd name="connsiteY16" fmla="*/ 1978024 h 4296358"/>
              <a:gd name="connsiteX17" fmla="*/ 1080193 w 4336361"/>
              <a:gd name="connsiteY17" fmla="*/ 2031999 h 4296358"/>
              <a:gd name="connsiteX18" fmla="*/ 896043 w 4336361"/>
              <a:gd name="connsiteY18" fmla="*/ 2105024 h 4296358"/>
              <a:gd name="connsiteX19" fmla="*/ 686493 w 4336361"/>
              <a:gd name="connsiteY19" fmla="*/ 2225674 h 4296358"/>
              <a:gd name="connsiteX20" fmla="*/ 559493 w 4336361"/>
              <a:gd name="connsiteY20" fmla="*/ 2333624 h 4296358"/>
              <a:gd name="connsiteX21" fmla="*/ 480118 w 4336361"/>
              <a:gd name="connsiteY21" fmla="*/ 2387599 h 4296358"/>
              <a:gd name="connsiteX22" fmla="*/ 111818 w 4336361"/>
              <a:gd name="connsiteY22" fmla="*/ 2425699 h 4296358"/>
              <a:gd name="connsiteX23" fmla="*/ 35618 w 4336361"/>
              <a:gd name="connsiteY23" fmla="*/ 2432049 h 4296358"/>
              <a:gd name="connsiteX24" fmla="*/ 22918 w 4336361"/>
              <a:gd name="connsiteY24" fmla="*/ 2498724 h 4296358"/>
              <a:gd name="connsiteX25" fmla="*/ 693 w 4336361"/>
              <a:gd name="connsiteY25" fmla="*/ 2644774 h 4296358"/>
              <a:gd name="connsiteX26" fmla="*/ 51493 w 4336361"/>
              <a:gd name="connsiteY26" fmla="*/ 2863849 h 4296358"/>
              <a:gd name="connsiteX27" fmla="*/ 613468 w 4336361"/>
              <a:gd name="connsiteY27" fmla="*/ 3756024 h 4296358"/>
              <a:gd name="connsiteX28" fmla="*/ 946843 w 4336361"/>
              <a:gd name="connsiteY28" fmla="*/ 4251324 h 4296358"/>
              <a:gd name="connsiteX29" fmla="*/ 994468 w 4336361"/>
              <a:gd name="connsiteY29" fmla="*/ 4279899 h 4296358"/>
              <a:gd name="connsiteX30" fmla="*/ 1311968 w 4336361"/>
              <a:gd name="connsiteY30" fmla="*/ 3898899 h 4296358"/>
              <a:gd name="connsiteX31" fmla="*/ 1753293 w 4336361"/>
              <a:gd name="connsiteY31" fmla="*/ 3476624 h 4296358"/>
              <a:gd name="connsiteX32" fmla="*/ 1873943 w 4336361"/>
              <a:gd name="connsiteY32" fmla="*/ 3355974 h 4296358"/>
              <a:gd name="connsiteX33" fmla="*/ 2137468 w 4336361"/>
              <a:gd name="connsiteY33" fmla="*/ 3136899 h 4296358"/>
              <a:gd name="connsiteX34" fmla="*/ 2289868 w 4336361"/>
              <a:gd name="connsiteY34" fmla="*/ 3022599 h 4296358"/>
              <a:gd name="connsiteX35" fmla="*/ 2537518 w 4336361"/>
              <a:gd name="connsiteY35" fmla="*/ 2879724 h 4296358"/>
              <a:gd name="connsiteX36" fmla="*/ 2870893 w 4336361"/>
              <a:gd name="connsiteY36" fmla="*/ 2717799 h 4296358"/>
              <a:gd name="connsiteX37" fmla="*/ 3064568 w 4336361"/>
              <a:gd name="connsiteY37" fmla="*/ 2663824 h 4296358"/>
              <a:gd name="connsiteX38" fmla="*/ 3566218 w 4336361"/>
              <a:gd name="connsiteY38" fmla="*/ 2689224 h 4296358"/>
              <a:gd name="connsiteX39" fmla="*/ 3858318 w 4336361"/>
              <a:gd name="connsiteY39" fmla="*/ 2711449 h 4296358"/>
              <a:gd name="connsiteX40" fmla="*/ 4169468 w 4336361"/>
              <a:gd name="connsiteY40" fmla="*/ 2717799 h 4296358"/>
              <a:gd name="connsiteX41" fmla="*/ 4318693 w 4336361"/>
              <a:gd name="connsiteY41" fmla="*/ 2711449 h 4296358"/>
              <a:gd name="connsiteX42" fmla="*/ 4331393 w 4336361"/>
              <a:gd name="connsiteY42" fmla="*/ 2676524 h 4296358"/>
              <a:gd name="connsiteX43" fmla="*/ 4299643 w 4336361"/>
              <a:gd name="connsiteY43" fmla="*/ 2555874 h 4296358"/>
              <a:gd name="connsiteX44" fmla="*/ 4248843 w 4336361"/>
              <a:gd name="connsiteY44" fmla="*/ 2460624 h 4296358"/>
              <a:gd name="connsiteX45" fmla="*/ 4128193 w 4336361"/>
              <a:gd name="connsiteY45" fmla="*/ 2136774 h 4296358"/>
              <a:gd name="connsiteX46" fmla="*/ 4023418 w 4336361"/>
              <a:gd name="connsiteY46" fmla="*/ 1733549 h 4296358"/>
              <a:gd name="connsiteX47" fmla="*/ 3991668 w 4336361"/>
              <a:gd name="connsiteY47" fmla="*/ 1663699 h 4296358"/>
              <a:gd name="connsiteX48" fmla="*/ 3788468 w 4336361"/>
              <a:gd name="connsiteY48" fmla="*/ 1698624 h 4296358"/>
              <a:gd name="connsiteX49" fmla="*/ 3470968 w 4336361"/>
              <a:gd name="connsiteY49" fmla="*/ 1762124 h 4296358"/>
              <a:gd name="connsiteX50" fmla="*/ 3216968 w 4336361"/>
              <a:gd name="connsiteY50" fmla="*/ 1781174 h 4296358"/>
              <a:gd name="connsiteX51" fmla="*/ 2474018 w 4336361"/>
              <a:gd name="connsiteY51" fmla="*/ 1809749 h 4296358"/>
              <a:gd name="connsiteX52" fmla="*/ 2470843 w 4336361"/>
              <a:gd name="connsiteY52" fmla="*/ 1597024 h 4296358"/>
              <a:gd name="connsiteX53" fmla="*/ 2464493 w 4336361"/>
              <a:gd name="connsiteY53" fmla="*/ 1327149 h 4296358"/>
              <a:gd name="connsiteX54" fmla="*/ 2477193 w 4336361"/>
              <a:gd name="connsiteY54" fmla="*/ 1139824 h 4296358"/>
              <a:gd name="connsiteX55" fmla="*/ 2553394 w 4336361"/>
              <a:gd name="connsiteY55" fmla="*/ 1085849 h 4296358"/>
              <a:gd name="connsiteX56" fmla="*/ 2686743 w 4336361"/>
              <a:gd name="connsiteY56" fmla="*/ 1019174 h 4296358"/>
              <a:gd name="connsiteX57" fmla="*/ 2781993 w 4336361"/>
              <a:gd name="connsiteY57" fmla="*/ 965199 h 4296358"/>
              <a:gd name="connsiteX58" fmla="*/ 2785169 w 4336361"/>
              <a:gd name="connsiteY58" fmla="*/ 876299 h 4296358"/>
              <a:gd name="connsiteX59" fmla="*/ 2702618 w 4336361"/>
              <a:gd name="connsiteY59" fmla="*/ 549274 h 4296358"/>
              <a:gd name="connsiteX0" fmla="*/ 2702618 w 4336361"/>
              <a:gd name="connsiteY0" fmla="*/ 549274 h 4296358"/>
              <a:gd name="connsiteX1" fmla="*/ 2616893 w 4336361"/>
              <a:gd name="connsiteY1" fmla="*/ 101600 h 4296358"/>
              <a:gd name="connsiteX2" fmla="*/ 2588319 w 4336361"/>
              <a:gd name="connsiteY2" fmla="*/ 0 h 4296358"/>
              <a:gd name="connsiteX3" fmla="*/ 2502593 w 4336361"/>
              <a:gd name="connsiteY3" fmla="*/ 19049 h 4296358"/>
              <a:gd name="connsiteX4" fmla="*/ 1908868 w 4336361"/>
              <a:gd name="connsiteY4" fmla="*/ 146049 h 4296358"/>
              <a:gd name="connsiteX5" fmla="*/ 1521518 w 4336361"/>
              <a:gd name="connsiteY5" fmla="*/ 320674 h 4296358"/>
              <a:gd name="connsiteX6" fmla="*/ 1229418 w 4336361"/>
              <a:gd name="connsiteY6" fmla="*/ 463549 h 4296358"/>
              <a:gd name="connsiteX7" fmla="*/ 854768 w 4336361"/>
              <a:gd name="connsiteY7" fmla="*/ 619124 h 4296358"/>
              <a:gd name="connsiteX8" fmla="*/ 619819 w 4336361"/>
              <a:gd name="connsiteY8" fmla="*/ 701674 h 4296358"/>
              <a:gd name="connsiteX9" fmla="*/ 511869 w 4336361"/>
              <a:gd name="connsiteY9" fmla="*/ 746125 h 4296358"/>
              <a:gd name="connsiteX10" fmla="*/ 432493 w 4336361"/>
              <a:gd name="connsiteY10" fmla="*/ 800099 h 4296358"/>
              <a:gd name="connsiteX11" fmla="*/ 499168 w 4336361"/>
              <a:gd name="connsiteY11" fmla="*/ 901699 h 4296358"/>
              <a:gd name="connsiteX12" fmla="*/ 794443 w 4336361"/>
              <a:gd name="connsiteY12" fmla="*/ 1333499 h 4296358"/>
              <a:gd name="connsiteX13" fmla="*/ 857943 w 4336361"/>
              <a:gd name="connsiteY13" fmla="*/ 1577974 h 4296358"/>
              <a:gd name="connsiteX14" fmla="*/ 969068 w 4336361"/>
              <a:gd name="connsiteY14" fmla="*/ 1762124 h 4296358"/>
              <a:gd name="connsiteX15" fmla="*/ 1089719 w 4336361"/>
              <a:gd name="connsiteY15" fmla="*/ 1914525 h 4296358"/>
              <a:gd name="connsiteX16" fmla="*/ 1140518 w 4336361"/>
              <a:gd name="connsiteY16" fmla="*/ 1984374 h 4296358"/>
              <a:gd name="connsiteX17" fmla="*/ 1080193 w 4336361"/>
              <a:gd name="connsiteY17" fmla="*/ 2031999 h 4296358"/>
              <a:gd name="connsiteX18" fmla="*/ 896043 w 4336361"/>
              <a:gd name="connsiteY18" fmla="*/ 2105024 h 4296358"/>
              <a:gd name="connsiteX19" fmla="*/ 686493 w 4336361"/>
              <a:gd name="connsiteY19" fmla="*/ 2225674 h 4296358"/>
              <a:gd name="connsiteX20" fmla="*/ 559493 w 4336361"/>
              <a:gd name="connsiteY20" fmla="*/ 2333624 h 4296358"/>
              <a:gd name="connsiteX21" fmla="*/ 480118 w 4336361"/>
              <a:gd name="connsiteY21" fmla="*/ 2387599 h 4296358"/>
              <a:gd name="connsiteX22" fmla="*/ 111818 w 4336361"/>
              <a:gd name="connsiteY22" fmla="*/ 2425699 h 4296358"/>
              <a:gd name="connsiteX23" fmla="*/ 35618 w 4336361"/>
              <a:gd name="connsiteY23" fmla="*/ 2432049 h 4296358"/>
              <a:gd name="connsiteX24" fmla="*/ 22918 w 4336361"/>
              <a:gd name="connsiteY24" fmla="*/ 2498724 h 4296358"/>
              <a:gd name="connsiteX25" fmla="*/ 693 w 4336361"/>
              <a:gd name="connsiteY25" fmla="*/ 2644774 h 4296358"/>
              <a:gd name="connsiteX26" fmla="*/ 51493 w 4336361"/>
              <a:gd name="connsiteY26" fmla="*/ 2863849 h 4296358"/>
              <a:gd name="connsiteX27" fmla="*/ 613468 w 4336361"/>
              <a:gd name="connsiteY27" fmla="*/ 3756024 h 4296358"/>
              <a:gd name="connsiteX28" fmla="*/ 946843 w 4336361"/>
              <a:gd name="connsiteY28" fmla="*/ 4251324 h 4296358"/>
              <a:gd name="connsiteX29" fmla="*/ 994468 w 4336361"/>
              <a:gd name="connsiteY29" fmla="*/ 4279899 h 4296358"/>
              <a:gd name="connsiteX30" fmla="*/ 1311968 w 4336361"/>
              <a:gd name="connsiteY30" fmla="*/ 3898899 h 4296358"/>
              <a:gd name="connsiteX31" fmla="*/ 1753293 w 4336361"/>
              <a:gd name="connsiteY31" fmla="*/ 3476624 h 4296358"/>
              <a:gd name="connsiteX32" fmla="*/ 1873943 w 4336361"/>
              <a:gd name="connsiteY32" fmla="*/ 3355974 h 4296358"/>
              <a:gd name="connsiteX33" fmla="*/ 2137468 w 4336361"/>
              <a:gd name="connsiteY33" fmla="*/ 3136899 h 4296358"/>
              <a:gd name="connsiteX34" fmla="*/ 2289868 w 4336361"/>
              <a:gd name="connsiteY34" fmla="*/ 3022599 h 4296358"/>
              <a:gd name="connsiteX35" fmla="*/ 2537518 w 4336361"/>
              <a:gd name="connsiteY35" fmla="*/ 2879724 h 4296358"/>
              <a:gd name="connsiteX36" fmla="*/ 2870893 w 4336361"/>
              <a:gd name="connsiteY36" fmla="*/ 2717799 h 4296358"/>
              <a:gd name="connsiteX37" fmla="*/ 3064568 w 4336361"/>
              <a:gd name="connsiteY37" fmla="*/ 2663824 h 4296358"/>
              <a:gd name="connsiteX38" fmla="*/ 3566218 w 4336361"/>
              <a:gd name="connsiteY38" fmla="*/ 2689224 h 4296358"/>
              <a:gd name="connsiteX39" fmla="*/ 3858318 w 4336361"/>
              <a:gd name="connsiteY39" fmla="*/ 2711449 h 4296358"/>
              <a:gd name="connsiteX40" fmla="*/ 4169468 w 4336361"/>
              <a:gd name="connsiteY40" fmla="*/ 2717799 h 4296358"/>
              <a:gd name="connsiteX41" fmla="*/ 4318693 w 4336361"/>
              <a:gd name="connsiteY41" fmla="*/ 2711449 h 4296358"/>
              <a:gd name="connsiteX42" fmla="*/ 4331393 w 4336361"/>
              <a:gd name="connsiteY42" fmla="*/ 2676524 h 4296358"/>
              <a:gd name="connsiteX43" fmla="*/ 4299643 w 4336361"/>
              <a:gd name="connsiteY43" fmla="*/ 2555874 h 4296358"/>
              <a:gd name="connsiteX44" fmla="*/ 4248843 w 4336361"/>
              <a:gd name="connsiteY44" fmla="*/ 2460624 h 4296358"/>
              <a:gd name="connsiteX45" fmla="*/ 4128193 w 4336361"/>
              <a:gd name="connsiteY45" fmla="*/ 2136774 h 4296358"/>
              <a:gd name="connsiteX46" fmla="*/ 4023418 w 4336361"/>
              <a:gd name="connsiteY46" fmla="*/ 1733549 h 4296358"/>
              <a:gd name="connsiteX47" fmla="*/ 3991668 w 4336361"/>
              <a:gd name="connsiteY47" fmla="*/ 1663699 h 4296358"/>
              <a:gd name="connsiteX48" fmla="*/ 3788468 w 4336361"/>
              <a:gd name="connsiteY48" fmla="*/ 1698624 h 4296358"/>
              <a:gd name="connsiteX49" fmla="*/ 3470968 w 4336361"/>
              <a:gd name="connsiteY49" fmla="*/ 1762124 h 4296358"/>
              <a:gd name="connsiteX50" fmla="*/ 3216968 w 4336361"/>
              <a:gd name="connsiteY50" fmla="*/ 1781174 h 4296358"/>
              <a:gd name="connsiteX51" fmla="*/ 2474018 w 4336361"/>
              <a:gd name="connsiteY51" fmla="*/ 1809749 h 4296358"/>
              <a:gd name="connsiteX52" fmla="*/ 2470843 w 4336361"/>
              <a:gd name="connsiteY52" fmla="*/ 1597024 h 4296358"/>
              <a:gd name="connsiteX53" fmla="*/ 2464493 w 4336361"/>
              <a:gd name="connsiteY53" fmla="*/ 1327149 h 4296358"/>
              <a:gd name="connsiteX54" fmla="*/ 2477193 w 4336361"/>
              <a:gd name="connsiteY54" fmla="*/ 1139824 h 4296358"/>
              <a:gd name="connsiteX55" fmla="*/ 2553394 w 4336361"/>
              <a:gd name="connsiteY55" fmla="*/ 1085849 h 4296358"/>
              <a:gd name="connsiteX56" fmla="*/ 2686743 w 4336361"/>
              <a:gd name="connsiteY56" fmla="*/ 1019174 h 4296358"/>
              <a:gd name="connsiteX57" fmla="*/ 2781993 w 4336361"/>
              <a:gd name="connsiteY57" fmla="*/ 965199 h 4296358"/>
              <a:gd name="connsiteX58" fmla="*/ 2785169 w 4336361"/>
              <a:gd name="connsiteY58" fmla="*/ 876299 h 4296358"/>
              <a:gd name="connsiteX59" fmla="*/ 2702618 w 4336361"/>
              <a:gd name="connsiteY59" fmla="*/ 549274 h 4296358"/>
              <a:gd name="connsiteX0" fmla="*/ 2702618 w 4336361"/>
              <a:gd name="connsiteY0" fmla="*/ 549274 h 4296358"/>
              <a:gd name="connsiteX1" fmla="*/ 2616893 w 4336361"/>
              <a:gd name="connsiteY1" fmla="*/ 101600 h 4296358"/>
              <a:gd name="connsiteX2" fmla="*/ 2588319 w 4336361"/>
              <a:gd name="connsiteY2" fmla="*/ 0 h 4296358"/>
              <a:gd name="connsiteX3" fmla="*/ 2502593 w 4336361"/>
              <a:gd name="connsiteY3" fmla="*/ 19049 h 4296358"/>
              <a:gd name="connsiteX4" fmla="*/ 1908868 w 4336361"/>
              <a:gd name="connsiteY4" fmla="*/ 146049 h 4296358"/>
              <a:gd name="connsiteX5" fmla="*/ 1521518 w 4336361"/>
              <a:gd name="connsiteY5" fmla="*/ 320674 h 4296358"/>
              <a:gd name="connsiteX6" fmla="*/ 1229418 w 4336361"/>
              <a:gd name="connsiteY6" fmla="*/ 463549 h 4296358"/>
              <a:gd name="connsiteX7" fmla="*/ 854768 w 4336361"/>
              <a:gd name="connsiteY7" fmla="*/ 619124 h 4296358"/>
              <a:gd name="connsiteX8" fmla="*/ 619819 w 4336361"/>
              <a:gd name="connsiteY8" fmla="*/ 701674 h 4296358"/>
              <a:gd name="connsiteX9" fmla="*/ 511869 w 4336361"/>
              <a:gd name="connsiteY9" fmla="*/ 746125 h 4296358"/>
              <a:gd name="connsiteX10" fmla="*/ 432493 w 4336361"/>
              <a:gd name="connsiteY10" fmla="*/ 800099 h 4296358"/>
              <a:gd name="connsiteX11" fmla="*/ 499168 w 4336361"/>
              <a:gd name="connsiteY11" fmla="*/ 901699 h 4296358"/>
              <a:gd name="connsiteX12" fmla="*/ 794443 w 4336361"/>
              <a:gd name="connsiteY12" fmla="*/ 1333499 h 4296358"/>
              <a:gd name="connsiteX13" fmla="*/ 857943 w 4336361"/>
              <a:gd name="connsiteY13" fmla="*/ 1577974 h 4296358"/>
              <a:gd name="connsiteX14" fmla="*/ 969068 w 4336361"/>
              <a:gd name="connsiteY14" fmla="*/ 1762124 h 4296358"/>
              <a:gd name="connsiteX15" fmla="*/ 1089719 w 4336361"/>
              <a:gd name="connsiteY15" fmla="*/ 1914525 h 4296358"/>
              <a:gd name="connsiteX16" fmla="*/ 1140518 w 4336361"/>
              <a:gd name="connsiteY16" fmla="*/ 1984374 h 4296358"/>
              <a:gd name="connsiteX17" fmla="*/ 1080193 w 4336361"/>
              <a:gd name="connsiteY17" fmla="*/ 2031999 h 4296358"/>
              <a:gd name="connsiteX18" fmla="*/ 896043 w 4336361"/>
              <a:gd name="connsiteY18" fmla="*/ 2105024 h 4296358"/>
              <a:gd name="connsiteX19" fmla="*/ 686493 w 4336361"/>
              <a:gd name="connsiteY19" fmla="*/ 2225674 h 4296358"/>
              <a:gd name="connsiteX20" fmla="*/ 559493 w 4336361"/>
              <a:gd name="connsiteY20" fmla="*/ 2317749 h 4296358"/>
              <a:gd name="connsiteX21" fmla="*/ 480118 w 4336361"/>
              <a:gd name="connsiteY21" fmla="*/ 2387599 h 4296358"/>
              <a:gd name="connsiteX22" fmla="*/ 111818 w 4336361"/>
              <a:gd name="connsiteY22" fmla="*/ 2425699 h 4296358"/>
              <a:gd name="connsiteX23" fmla="*/ 35618 w 4336361"/>
              <a:gd name="connsiteY23" fmla="*/ 2432049 h 4296358"/>
              <a:gd name="connsiteX24" fmla="*/ 22918 w 4336361"/>
              <a:gd name="connsiteY24" fmla="*/ 2498724 h 4296358"/>
              <a:gd name="connsiteX25" fmla="*/ 693 w 4336361"/>
              <a:gd name="connsiteY25" fmla="*/ 2644774 h 4296358"/>
              <a:gd name="connsiteX26" fmla="*/ 51493 w 4336361"/>
              <a:gd name="connsiteY26" fmla="*/ 2863849 h 4296358"/>
              <a:gd name="connsiteX27" fmla="*/ 613468 w 4336361"/>
              <a:gd name="connsiteY27" fmla="*/ 3756024 h 4296358"/>
              <a:gd name="connsiteX28" fmla="*/ 946843 w 4336361"/>
              <a:gd name="connsiteY28" fmla="*/ 4251324 h 4296358"/>
              <a:gd name="connsiteX29" fmla="*/ 994468 w 4336361"/>
              <a:gd name="connsiteY29" fmla="*/ 4279899 h 4296358"/>
              <a:gd name="connsiteX30" fmla="*/ 1311968 w 4336361"/>
              <a:gd name="connsiteY30" fmla="*/ 3898899 h 4296358"/>
              <a:gd name="connsiteX31" fmla="*/ 1753293 w 4336361"/>
              <a:gd name="connsiteY31" fmla="*/ 3476624 h 4296358"/>
              <a:gd name="connsiteX32" fmla="*/ 1873943 w 4336361"/>
              <a:gd name="connsiteY32" fmla="*/ 3355974 h 4296358"/>
              <a:gd name="connsiteX33" fmla="*/ 2137468 w 4336361"/>
              <a:gd name="connsiteY33" fmla="*/ 3136899 h 4296358"/>
              <a:gd name="connsiteX34" fmla="*/ 2289868 w 4336361"/>
              <a:gd name="connsiteY34" fmla="*/ 3022599 h 4296358"/>
              <a:gd name="connsiteX35" fmla="*/ 2537518 w 4336361"/>
              <a:gd name="connsiteY35" fmla="*/ 2879724 h 4296358"/>
              <a:gd name="connsiteX36" fmla="*/ 2870893 w 4336361"/>
              <a:gd name="connsiteY36" fmla="*/ 2717799 h 4296358"/>
              <a:gd name="connsiteX37" fmla="*/ 3064568 w 4336361"/>
              <a:gd name="connsiteY37" fmla="*/ 2663824 h 4296358"/>
              <a:gd name="connsiteX38" fmla="*/ 3566218 w 4336361"/>
              <a:gd name="connsiteY38" fmla="*/ 2689224 h 4296358"/>
              <a:gd name="connsiteX39" fmla="*/ 3858318 w 4336361"/>
              <a:gd name="connsiteY39" fmla="*/ 2711449 h 4296358"/>
              <a:gd name="connsiteX40" fmla="*/ 4169468 w 4336361"/>
              <a:gd name="connsiteY40" fmla="*/ 2717799 h 4296358"/>
              <a:gd name="connsiteX41" fmla="*/ 4318693 w 4336361"/>
              <a:gd name="connsiteY41" fmla="*/ 2711449 h 4296358"/>
              <a:gd name="connsiteX42" fmla="*/ 4331393 w 4336361"/>
              <a:gd name="connsiteY42" fmla="*/ 2676524 h 4296358"/>
              <a:gd name="connsiteX43" fmla="*/ 4299643 w 4336361"/>
              <a:gd name="connsiteY43" fmla="*/ 2555874 h 4296358"/>
              <a:gd name="connsiteX44" fmla="*/ 4248843 w 4336361"/>
              <a:gd name="connsiteY44" fmla="*/ 2460624 h 4296358"/>
              <a:gd name="connsiteX45" fmla="*/ 4128193 w 4336361"/>
              <a:gd name="connsiteY45" fmla="*/ 2136774 h 4296358"/>
              <a:gd name="connsiteX46" fmla="*/ 4023418 w 4336361"/>
              <a:gd name="connsiteY46" fmla="*/ 1733549 h 4296358"/>
              <a:gd name="connsiteX47" fmla="*/ 3991668 w 4336361"/>
              <a:gd name="connsiteY47" fmla="*/ 1663699 h 4296358"/>
              <a:gd name="connsiteX48" fmla="*/ 3788468 w 4336361"/>
              <a:gd name="connsiteY48" fmla="*/ 1698624 h 4296358"/>
              <a:gd name="connsiteX49" fmla="*/ 3470968 w 4336361"/>
              <a:gd name="connsiteY49" fmla="*/ 1762124 h 4296358"/>
              <a:gd name="connsiteX50" fmla="*/ 3216968 w 4336361"/>
              <a:gd name="connsiteY50" fmla="*/ 1781174 h 4296358"/>
              <a:gd name="connsiteX51" fmla="*/ 2474018 w 4336361"/>
              <a:gd name="connsiteY51" fmla="*/ 1809749 h 4296358"/>
              <a:gd name="connsiteX52" fmla="*/ 2470843 w 4336361"/>
              <a:gd name="connsiteY52" fmla="*/ 1597024 h 4296358"/>
              <a:gd name="connsiteX53" fmla="*/ 2464493 w 4336361"/>
              <a:gd name="connsiteY53" fmla="*/ 1327149 h 4296358"/>
              <a:gd name="connsiteX54" fmla="*/ 2477193 w 4336361"/>
              <a:gd name="connsiteY54" fmla="*/ 1139824 h 4296358"/>
              <a:gd name="connsiteX55" fmla="*/ 2553394 w 4336361"/>
              <a:gd name="connsiteY55" fmla="*/ 1085849 h 4296358"/>
              <a:gd name="connsiteX56" fmla="*/ 2686743 w 4336361"/>
              <a:gd name="connsiteY56" fmla="*/ 1019174 h 4296358"/>
              <a:gd name="connsiteX57" fmla="*/ 2781993 w 4336361"/>
              <a:gd name="connsiteY57" fmla="*/ 965199 h 4296358"/>
              <a:gd name="connsiteX58" fmla="*/ 2785169 w 4336361"/>
              <a:gd name="connsiteY58" fmla="*/ 876299 h 4296358"/>
              <a:gd name="connsiteX59" fmla="*/ 2702618 w 4336361"/>
              <a:gd name="connsiteY59" fmla="*/ 549274 h 4296358"/>
              <a:gd name="connsiteX0" fmla="*/ 2702618 w 4336361"/>
              <a:gd name="connsiteY0" fmla="*/ 549274 h 4296358"/>
              <a:gd name="connsiteX1" fmla="*/ 2616893 w 4336361"/>
              <a:gd name="connsiteY1" fmla="*/ 101600 h 4296358"/>
              <a:gd name="connsiteX2" fmla="*/ 2588319 w 4336361"/>
              <a:gd name="connsiteY2" fmla="*/ 0 h 4296358"/>
              <a:gd name="connsiteX3" fmla="*/ 2502593 w 4336361"/>
              <a:gd name="connsiteY3" fmla="*/ 19049 h 4296358"/>
              <a:gd name="connsiteX4" fmla="*/ 1908868 w 4336361"/>
              <a:gd name="connsiteY4" fmla="*/ 146049 h 4296358"/>
              <a:gd name="connsiteX5" fmla="*/ 1521518 w 4336361"/>
              <a:gd name="connsiteY5" fmla="*/ 320674 h 4296358"/>
              <a:gd name="connsiteX6" fmla="*/ 1229418 w 4336361"/>
              <a:gd name="connsiteY6" fmla="*/ 463549 h 4296358"/>
              <a:gd name="connsiteX7" fmla="*/ 854768 w 4336361"/>
              <a:gd name="connsiteY7" fmla="*/ 619124 h 4296358"/>
              <a:gd name="connsiteX8" fmla="*/ 619819 w 4336361"/>
              <a:gd name="connsiteY8" fmla="*/ 701674 h 4296358"/>
              <a:gd name="connsiteX9" fmla="*/ 511869 w 4336361"/>
              <a:gd name="connsiteY9" fmla="*/ 746125 h 4296358"/>
              <a:gd name="connsiteX10" fmla="*/ 432493 w 4336361"/>
              <a:gd name="connsiteY10" fmla="*/ 800099 h 4296358"/>
              <a:gd name="connsiteX11" fmla="*/ 499168 w 4336361"/>
              <a:gd name="connsiteY11" fmla="*/ 901699 h 4296358"/>
              <a:gd name="connsiteX12" fmla="*/ 794443 w 4336361"/>
              <a:gd name="connsiteY12" fmla="*/ 1333499 h 4296358"/>
              <a:gd name="connsiteX13" fmla="*/ 857943 w 4336361"/>
              <a:gd name="connsiteY13" fmla="*/ 1577974 h 4296358"/>
              <a:gd name="connsiteX14" fmla="*/ 969068 w 4336361"/>
              <a:gd name="connsiteY14" fmla="*/ 1762124 h 4296358"/>
              <a:gd name="connsiteX15" fmla="*/ 1089719 w 4336361"/>
              <a:gd name="connsiteY15" fmla="*/ 1914525 h 4296358"/>
              <a:gd name="connsiteX16" fmla="*/ 1140518 w 4336361"/>
              <a:gd name="connsiteY16" fmla="*/ 1984374 h 4296358"/>
              <a:gd name="connsiteX17" fmla="*/ 1080193 w 4336361"/>
              <a:gd name="connsiteY17" fmla="*/ 2031999 h 4296358"/>
              <a:gd name="connsiteX18" fmla="*/ 896043 w 4336361"/>
              <a:gd name="connsiteY18" fmla="*/ 2105024 h 4296358"/>
              <a:gd name="connsiteX19" fmla="*/ 699193 w 4336361"/>
              <a:gd name="connsiteY19" fmla="*/ 2200274 h 4296358"/>
              <a:gd name="connsiteX20" fmla="*/ 559493 w 4336361"/>
              <a:gd name="connsiteY20" fmla="*/ 2317749 h 4296358"/>
              <a:gd name="connsiteX21" fmla="*/ 480118 w 4336361"/>
              <a:gd name="connsiteY21" fmla="*/ 2387599 h 4296358"/>
              <a:gd name="connsiteX22" fmla="*/ 111818 w 4336361"/>
              <a:gd name="connsiteY22" fmla="*/ 2425699 h 4296358"/>
              <a:gd name="connsiteX23" fmla="*/ 35618 w 4336361"/>
              <a:gd name="connsiteY23" fmla="*/ 2432049 h 4296358"/>
              <a:gd name="connsiteX24" fmla="*/ 22918 w 4336361"/>
              <a:gd name="connsiteY24" fmla="*/ 2498724 h 4296358"/>
              <a:gd name="connsiteX25" fmla="*/ 693 w 4336361"/>
              <a:gd name="connsiteY25" fmla="*/ 2644774 h 4296358"/>
              <a:gd name="connsiteX26" fmla="*/ 51493 w 4336361"/>
              <a:gd name="connsiteY26" fmla="*/ 2863849 h 4296358"/>
              <a:gd name="connsiteX27" fmla="*/ 613468 w 4336361"/>
              <a:gd name="connsiteY27" fmla="*/ 3756024 h 4296358"/>
              <a:gd name="connsiteX28" fmla="*/ 946843 w 4336361"/>
              <a:gd name="connsiteY28" fmla="*/ 4251324 h 4296358"/>
              <a:gd name="connsiteX29" fmla="*/ 994468 w 4336361"/>
              <a:gd name="connsiteY29" fmla="*/ 4279899 h 4296358"/>
              <a:gd name="connsiteX30" fmla="*/ 1311968 w 4336361"/>
              <a:gd name="connsiteY30" fmla="*/ 3898899 h 4296358"/>
              <a:gd name="connsiteX31" fmla="*/ 1753293 w 4336361"/>
              <a:gd name="connsiteY31" fmla="*/ 3476624 h 4296358"/>
              <a:gd name="connsiteX32" fmla="*/ 1873943 w 4336361"/>
              <a:gd name="connsiteY32" fmla="*/ 3355974 h 4296358"/>
              <a:gd name="connsiteX33" fmla="*/ 2137468 w 4336361"/>
              <a:gd name="connsiteY33" fmla="*/ 3136899 h 4296358"/>
              <a:gd name="connsiteX34" fmla="*/ 2289868 w 4336361"/>
              <a:gd name="connsiteY34" fmla="*/ 3022599 h 4296358"/>
              <a:gd name="connsiteX35" fmla="*/ 2537518 w 4336361"/>
              <a:gd name="connsiteY35" fmla="*/ 2879724 h 4296358"/>
              <a:gd name="connsiteX36" fmla="*/ 2870893 w 4336361"/>
              <a:gd name="connsiteY36" fmla="*/ 2717799 h 4296358"/>
              <a:gd name="connsiteX37" fmla="*/ 3064568 w 4336361"/>
              <a:gd name="connsiteY37" fmla="*/ 2663824 h 4296358"/>
              <a:gd name="connsiteX38" fmla="*/ 3566218 w 4336361"/>
              <a:gd name="connsiteY38" fmla="*/ 2689224 h 4296358"/>
              <a:gd name="connsiteX39" fmla="*/ 3858318 w 4336361"/>
              <a:gd name="connsiteY39" fmla="*/ 2711449 h 4296358"/>
              <a:gd name="connsiteX40" fmla="*/ 4169468 w 4336361"/>
              <a:gd name="connsiteY40" fmla="*/ 2717799 h 4296358"/>
              <a:gd name="connsiteX41" fmla="*/ 4318693 w 4336361"/>
              <a:gd name="connsiteY41" fmla="*/ 2711449 h 4296358"/>
              <a:gd name="connsiteX42" fmla="*/ 4331393 w 4336361"/>
              <a:gd name="connsiteY42" fmla="*/ 2676524 h 4296358"/>
              <a:gd name="connsiteX43" fmla="*/ 4299643 w 4336361"/>
              <a:gd name="connsiteY43" fmla="*/ 2555874 h 4296358"/>
              <a:gd name="connsiteX44" fmla="*/ 4248843 w 4336361"/>
              <a:gd name="connsiteY44" fmla="*/ 2460624 h 4296358"/>
              <a:gd name="connsiteX45" fmla="*/ 4128193 w 4336361"/>
              <a:gd name="connsiteY45" fmla="*/ 2136774 h 4296358"/>
              <a:gd name="connsiteX46" fmla="*/ 4023418 w 4336361"/>
              <a:gd name="connsiteY46" fmla="*/ 1733549 h 4296358"/>
              <a:gd name="connsiteX47" fmla="*/ 3991668 w 4336361"/>
              <a:gd name="connsiteY47" fmla="*/ 1663699 h 4296358"/>
              <a:gd name="connsiteX48" fmla="*/ 3788468 w 4336361"/>
              <a:gd name="connsiteY48" fmla="*/ 1698624 h 4296358"/>
              <a:gd name="connsiteX49" fmla="*/ 3470968 w 4336361"/>
              <a:gd name="connsiteY49" fmla="*/ 1762124 h 4296358"/>
              <a:gd name="connsiteX50" fmla="*/ 3216968 w 4336361"/>
              <a:gd name="connsiteY50" fmla="*/ 1781174 h 4296358"/>
              <a:gd name="connsiteX51" fmla="*/ 2474018 w 4336361"/>
              <a:gd name="connsiteY51" fmla="*/ 1809749 h 4296358"/>
              <a:gd name="connsiteX52" fmla="*/ 2470843 w 4336361"/>
              <a:gd name="connsiteY52" fmla="*/ 1597024 h 4296358"/>
              <a:gd name="connsiteX53" fmla="*/ 2464493 w 4336361"/>
              <a:gd name="connsiteY53" fmla="*/ 1327149 h 4296358"/>
              <a:gd name="connsiteX54" fmla="*/ 2477193 w 4336361"/>
              <a:gd name="connsiteY54" fmla="*/ 1139824 h 4296358"/>
              <a:gd name="connsiteX55" fmla="*/ 2553394 w 4336361"/>
              <a:gd name="connsiteY55" fmla="*/ 1085849 h 4296358"/>
              <a:gd name="connsiteX56" fmla="*/ 2686743 w 4336361"/>
              <a:gd name="connsiteY56" fmla="*/ 1019174 h 4296358"/>
              <a:gd name="connsiteX57" fmla="*/ 2781993 w 4336361"/>
              <a:gd name="connsiteY57" fmla="*/ 965199 h 4296358"/>
              <a:gd name="connsiteX58" fmla="*/ 2785169 w 4336361"/>
              <a:gd name="connsiteY58" fmla="*/ 876299 h 4296358"/>
              <a:gd name="connsiteX59" fmla="*/ 2702618 w 4336361"/>
              <a:gd name="connsiteY59" fmla="*/ 549274 h 4296358"/>
              <a:gd name="connsiteX0" fmla="*/ 2702618 w 4336361"/>
              <a:gd name="connsiteY0" fmla="*/ 549274 h 4296358"/>
              <a:gd name="connsiteX1" fmla="*/ 2616893 w 4336361"/>
              <a:gd name="connsiteY1" fmla="*/ 101600 h 4296358"/>
              <a:gd name="connsiteX2" fmla="*/ 2588319 w 4336361"/>
              <a:gd name="connsiteY2" fmla="*/ 0 h 4296358"/>
              <a:gd name="connsiteX3" fmla="*/ 2502593 w 4336361"/>
              <a:gd name="connsiteY3" fmla="*/ 19049 h 4296358"/>
              <a:gd name="connsiteX4" fmla="*/ 1908868 w 4336361"/>
              <a:gd name="connsiteY4" fmla="*/ 146049 h 4296358"/>
              <a:gd name="connsiteX5" fmla="*/ 1521518 w 4336361"/>
              <a:gd name="connsiteY5" fmla="*/ 320674 h 4296358"/>
              <a:gd name="connsiteX6" fmla="*/ 1229418 w 4336361"/>
              <a:gd name="connsiteY6" fmla="*/ 463549 h 4296358"/>
              <a:gd name="connsiteX7" fmla="*/ 854768 w 4336361"/>
              <a:gd name="connsiteY7" fmla="*/ 619124 h 4296358"/>
              <a:gd name="connsiteX8" fmla="*/ 619819 w 4336361"/>
              <a:gd name="connsiteY8" fmla="*/ 701674 h 4296358"/>
              <a:gd name="connsiteX9" fmla="*/ 511869 w 4336361"/>
              <a:gd name="connsiteY9" fmla="*/ 746125 h 4296358"/>
              <a:gd name="connsiteX10" fmla="*/ 432493 w 4336361"/>
              <a:gd name="connsiteY10" fmla="*/ 800099 h 4296358"/>
              <a:gd name="connsiteX11" fmla="*/ 499168 w 4336361"/>
              <a:gd name="connsiteY11" fmla="*/ 901699 h 4296358"/>
              <a:gd name="connsiteX12" fmla="*/ 794443 w 4336361"/>
              <a:gd name="connsiteY12" fmla="*/ 1333499 h 4296358"/>
              <a:gd name="connsiteX13" fmla="*/ 857943 w 4336361"/>
              <a:gd name="connsiteY13" fmla="*/ 1577974 h 4296358"/>
              <a:gd name="connsiteX14" fmla="*/ 969068 w 4336361"/>
              <a:gd name="connsiteY14" fmla="*/ 1762124 h 4296358"/>
              <a:gd name="connsiteX15" fmla="*/ 1089719 w 4336361"/>
              <a:gd name="connsiteY15" fmla="*/ 1914525 h 4296358"/>
              <a:gd name="connsiteX16" fmla="*/ 1140518 w 4336361"/>
              <a:gd name="connsiteY16" fmla="*/ 1984374 h 4296358"/>
              <a:gd name="connsiteX17" fmla="*/ 1080193 w 4336361"/>
              <a:gd name="connsiteY17" fmla="*/ 2031999 h 4296358"/>
              <a:gd name="connsiteX18" fmla="*/ 896043 w 4336361"/>
              <a:gd name="connsiteY18" fmla="*/ 2105024 h 4296358"/>
              <a:gd name="connsiteX19" fmla="*/ 699193 w 4336361"/>
              <a:gd name="connsiteY19" fmla="*/ 2200274 h 4296358"/>
              <a:gd name="connsiteX20" fmla="*/ 559493 w 4336361"/>
              <a:gd name="connsiteY20" fmla="*/ 2317749 h 4296358"/>
              <a:gd name="connsiteX21" fmla="*/ 467418 w 4336361"/>
              <a:gd name="connsiteY21" fmla="*/ 2387599 h 4296358"/>
              <a:gd name="connsiteX22" fmla="*/ 111818 w 4336361"/>
              <a:gd name="connsiteY22" fmla="*/ 2425699 h 4296358"/>
              <a:gd name="connsiteX23" fmla="*/ 35618 w 4336361"/>
              <a:gd name="connsiteY23" fmla="*/ 2432049 h 4296358"/>
              <a:gd name="connsiteX24" fmla="*/ 22918 w 4336361"/>
              <a:gd name="connsiteY24" fmla="*/ 2498724 h 4296358"/>
              <a:gd name="connsiteX25" fmla="*/ 693 w 4336361"/>
              <a:gd name="connsiteY25" fmla="*/ 2644774 h 4296358"/>
              <a:gd name="connsiteX26" fmla="*/ 51493 w 4336361"/>
              <a:gd name="connsiteY26" fmla="*/ 2863849 h 4296358"/>
              <a:gd name="connsiteX27" fmla="*/ 613468 w 4336361"/>
              <a:gd name="connsiteY27" fmla="*/ 3756024 h 4296358"/>
              <a:gd name="connsiteX28" fmla="*/ 946843 w 4336361"/>
              <a:gd name="connsiteY28" fmla="*/ 4251324 h 4296358"/>
              <a:gd name="connsiteX29" fmla="*/ 994468 w 4336361"/>
              <a:gd name="connsiteY29" fmla="*/ 4279899 h 4296358"/>
              <a:gd name="connsiteX30" fmla="*/ 1311968 w 4336361"/>
              <a:gd name="connsiteY30" fmla="*/ 3898899 h 4296358"/>
              <a:gd name="connsiteX31" fmla="*/ 1753293 w 4336361"/>
              <a:gd name="connsiteY31" fmla="*/ 3476624 h 4296358"/>
              <a:gd name="connsiteX32" fmla="*/ 1873943 w 4336361"/>
              <a:gd name="connsiteY32" fmla="*/ 3355974 h 4296358"/>
              <a:gd name="connsiteX33" fmla="*/ 2137468 w 4336361"/>
              <a:gd name="connsiteY33" fmla="*/ 3136899 h 4296358"/>
              <a:gd name="connsiteX34" fmla="*/ 2289868 w 4336361"/>
              <a:gd name="connsiteY34" fmla="*/ 3022599 h 4296358"/>
              <a:gd name="connsiteX35" fmla="*/ 2537518 w 4336361"/>
              <a:gd name="connsiteY35" fmla="*/ 2879724 h 4296358"/>
              <a:gd name="connsiteX36" fmla="*/ 2870893 w 4336361"/>
              <a:gd name="connsiteY36" fmla="*/ 2717799 h 4296358"/>
              <a:gd name="connsiteX37" fmla="*/ 3064568 w 4336361"/>
              <a:gd name="connsiteY37" fmla="*/ 2663824 h 4296358"/>
              <a:gd name="connsiteX38" fmla="*/ 3566218 w 4336361"/>
              <a:gd name="connsiteY38" fmla="*/ 2689224 h 4296358"/>
              <a:gd name="connsiteX39" fmla="*/ 3858318 w 4336361"/>
              <a:gd name="connsiteY39" fmla="*/ 2711449 h 4296358"/>
              <a:gd name="connsiteX40" fmla="*/ 4169468 w 4336361"/>
              <a:gd name="connsiteY40" fmla="*/ 2717799 h 4296358"/>
              <a:gd name="connsiteX41" fmla="*/ 4318693 w 4336361"/>
              <a:gd name="connsiteY41" fmla="*/ 2711449 h 4296358"/>
              <a:gd name="connsiteX42" fmla="*/ 4331393 w 4336361"/>
              <a:gd name="connsiteY42" fmla="*/ 2676524 h 4296358"/>
              <a:gd name="connsiteX43" fmla="*/ 4299643 w 4336361"/>
              <a:gd name="connsiteY43" fmla="*/ 2555874 h 4296358"/>
              <a:gd name="connsiteX44" fmla="*/ 4248843 w 4336361"/>
              <a:gd name="connsiteY44" fmla="*/ 2460624 h 4296358"/>
              <a:gd name="connsiteX45" fmla="*/ 4128193 w 4336361"/>
              <a:gd name="connsiteY45" fmla="*/ 2136774 h 4296358"/>
              <a:gd name="connsiteX46" fmla="*/ 4023418 w 4336361"/>
              <a:gd name="connsiteY46" fmla="*/ 1733549 h 4296358"/>
              <a:gd name="connsiteX47" fmla="*/ 3991668 w 4336361"/>
              <a:gd name="connsiteY47" fmla="*/ 1663699 h 4296358"/>
              <a:gd name="connsiteX48" fmla="*/ 3788468 w 4336361"/>
              <a:gd name="connsiteY48" fmla="*/ 1698624 h 4296358"/>
              <a:gd name="connsiteX49" fmla="*/ 3470968 w 4336361"/>
              <a:gd name="connsiteY49" fmla="*/ 1762124 h 4296358"/>
              <a:gd name="connsiteX50" fmla="*/ 3216968 w 4336361"/>
              <a:gd name="connsiteY50" fmla="*/ 1781174 h 4296358"/>
              <a:gd name="connsiteX51" fmla="*/ 2474018 w 4336361"/>
              <a:gd name="connsiteY51" fmla="*/ 1809749 h 4296358"/>
              <a:gd name="connsiteX52" fmla="*/ 2470843 w 4336361"/>
              <a:gd name="connsiteY52" fmla="*/ 1597024 h 4296358"/>
              <a:gd name="connsiteX53" fmla="*/ 2464493 w 4336361"/>
              <a:gd name="connsiteY53" fmla="*/ 1327149 h 4296358"/>
              <a:gd name="connsiteX54" fmla="*/ 2477193 w 4336361"/>
              <a:gd name="connsiteY54" fmla="*/ 1139824 h 4296358"/>
              <a:gd name="connsiteX55" fmla="*/ 2553394 w 4336361"/>
              <a:gd name="connsiteY55" fmla="*/ 1085849 h 4296358"/>
              <a:gd name="connsiteX56" fmla="*/ 2686743 w 4336361"/>
              <a:gd name="connsiteY56" fmla="*/ 1019174 h 4296358"/>
              <a:gd name="connsiteX57" fmla="*/ 2781993 w 4336361"/>
              <a:gd name="connsiteY57" fmla="*/ 965199 h 4296358"/>
              <a:gd name="connsiteX58" fmla="*/ 2785169 w 4336361"/>
              <a:gd name="connsiteY58" fmla="*/ 876299 h 4296358"/>
              <a:gd name="connsiteX59" fmla="*/ 2702618 w 4336361"/>
              <a:gd name="connsiteY59" fmla="*/ 549274 h 4296358"/>
              <a:gd name="connsiteX0" fmla="*/ 2702618 w 4336361"/>
              <a:gd name="connsiteY0" fmla="*/ 549274 h 4296358"/>
              <a:gd name="connsiteX1" fmla="*/ 2616893 w 4336361"/>
              <a:gd name="connsiteY1" fmla="*/ 101600 h 4296358"/>
              <a:gd name="connsiteX2" fmla="*/ 2588319 w 4336361"/>
              <a:gd name="connsiteY2" fmla="*/ 0 h 4296358"/>
              <a:gd name="connsiteX3" fmla="*/ 2502593 w 4336361"/>
              <a:gd name="connsiteY3" fmla="*/ 19049 h 4296358"/>
              <a:gd name="connsiteX4" fmla="*/ 1908868 w 4336361"/>
              <a:gd name="connsiteY4" fmla="*/ 146049 h 4296358"/>
              <a:gd name="connsiteX5" fmla="*/ 1521518 w 4336361"/>
              <a:gd name="connsiteY5" fmla="*/ 320674 h 4296358"/>
              <a:gd name="connsiteX6" fmla="*/ 1229418 w 4336361"/>
              <a:gd name="connsiteY6" fmla="*/ 463549 h 4296358"/>
              <a:gd name="connsiteX7" fmla="*/ 854768 w 4336361"/>
              <a:gd name="connsiteY7" fmla="*/ 619124 h 4296358"/>
              <a:gd name="connsiteX8" fmla="*/ 619819 w 4336361"/>
              <a:gd name="connsiteY8" fmla="*/ 701674 h 4296358"/>
              <a:gd name="connsiteX9" fmla="*/ 511869 w 4336361"/>
              <a:gd name="connsiteY9" fmla="*/ 746125 h 4296358"/>
              <a:gd name="connsiteX10" fmla="*/ 432493 w 4336361"/>
              <a:gd name="connsiteY10" fmla="*/ 800099 h 4296358"/>
              <a:gd name="connsiteX11" fmla="*/ 499168 w 4336361"/>
              <a:gd name="connsiteY11" fmla="*/ 901699 h 4296358"/>
              <a:gd name="connsiteX12" fmla="*/ 794443 w 4336361"/>
              <a:gd name="connsiteY12" fmla="*/ 1333499 h 4296358"/>
              <a:gd name="connsiteX13" fmla="*/ 857943 w 4336361"/>
              <a:gd name="connsiteY13" fmla="*/ 1577974 h 4296358"/>
              <a:gd name="connsiteX14" fmla="*/ 969068 w 4336361"/>
              <a:gd name="connsiteY14" fmla="*/ 1762124 h 4296358"/>
              <a:gd name="connsiteX15" fmla="*/ 1089719 w 4336361"/>
              <a:gd name="connsiteY15" fmla="*/ 1914525 h 4296358"/>
              <a:gd name="connsiteX16" fmla="*/ 1140518 w 4336361"/>
              <a:gd name="connsiteY16" fmla="*/ 1984374 h 4296358"/>
              <a:gd name="connsiteX17" fmla="*/ 1080193 w 4336361"/>
              <a:gd name="connsiteY17" fmla="*/ 2031999 h 4296358"/>
              <a:gd name="connsiteX18" fmla="*/ 896043 w 4336361"/>
              <a:gd name="connsiteY18" fmla="*/ 2105024 h 4296358"/>
              <a:gd name="connsiteX19" fmla="*/ 699193 w 4336361"/>
              <a:gd name="connsiteY19" fmla="*/ 2200274 h 4296358"/>
              <a:gd name="connsiteX20" fmla="*/ 559493 w 4336361"/>
              <a:gd name="connsiteY20" fmla="*/ 2317749 h 4296358"/>
              <a:gd name="connsiteX21" fmla="*/ 467418 w 4336361"/>
              <a:gd name="connsiteY21" fmla="*/ 2387599 h 4296358"/>
              <a:gd name="connsiteX22" fmla="*/ 111818 w 4336361"/>
              <a:gd name="connsiteY22" fmla="*/ 2425699 h 4296358"/>
              <a:gd name="connsiteX23" fmla="*/ 35618 w 4336361"/>
              <a:gd name="connsiteY23" fmla="*/ 2432049 h 4296358"/>
              <a:gd name="connsiteX24" fmla="*/ 22918 w 4336361"/>
              <a:gd name="connsiteY24" fmla="*/ 2498724 h 4296358"/>
              <a:gd name="connsiteX25" fmla="*/ 693 w 4336361"/>
              <a:gd name="connsiteY25" fmla="*/ 2644774 h 4296358"/>
              <a:gd name="connsiteX26" fmla="*/ 51493 w 4336361"/>
              <a:gd name="connsiteY26" fmla="*/ 2863849 h 4296358"/>
              <a:gd name="connsiteX27" fmla="*/ 613468 w 4336361"/>
              <a:gd name="connsiteY27" fmla="*/ 3756024 h 4296358"/>
              <a:gd name="connsiteX28" fmla="*/ 946843 w 4336361"/>
              <a:gd name="connsiteY28" fmla="*/ 4251324 h 4296358"/>
              <a:gd name="connsiteX29" fmla="*/ 994468 w 4336361"/>
              <a:gd name="connsiteY29" fmla="*/ 4279899 h 4296358"/>
              <a:gd name="connsiteX30" fmla="*/ 1311968 w 4336361"/>
              <a:gd name="connsiteY30" fmla="*/ 3898899 h 4296358"/>
              <a:gd name="connsiteX31" fmla="*/ 1753293 w 4336361"/>
              <a:gd name="connsiteY31" fmla="*/ 3476624 h 4296358"/>
              <a:gd name="connsiteX32" fmla="*/ 1873943 w 4336361"/>
              <a:gd name="connsiteY32" fmla="*/ 3355974 h 4296358"/>
              <a:gd name="connsiteX33" fmla="*/ 2137468 w 4336361"/>
              <a:gd name="connsiteY33" fmla="*/ 3136899 h 4296358"/>
              <a:gd name="connsiteX34" fmla="*/ 2289868 w 4336361"/>
              <a:gd name="connsiteY34" fmla="*/ 3022599 h 4296358"/>
              <a:gd name="connsiteX35" fmla="*/ 2537518 w 4336361"/>
              <a:gd name="connsiteY35" fmla="*/ 2879724 h 4296358"/>
              <a:gd name="connsiteX36" fmla="*/ 2870893 w 4336361"/>
              <a:gd name="connsiteY36" fmla="*/ 2717799 h 4296358"/>
              <a:gd name="connsiteX37" fmla="*/ 3064568 w 4336361"/>
              <a:gd name="connsiteY37" fmla="*/ 2663824 h 4296358"/>
              <a:gd name="connsiteX38" fmla="*/ 3566218 w 4336361"/>
              <a:gd name="connsiteY38" fmla="*/ 2689224 h 4296358"/>
              <a:gd name="connsiteX39" fmla="*/ 3858318 w 4336361"/>
              <a:gd name="connsiteY39" fmla="*/ 2711449 h 4296358"/>
              <a:gd name="connsiteX40" fmla="*/ 4169468 w 4336361"/>
              <a:gd name="connsiteY40" fmla="*/ 2717799 h 4296358"/>
              <a:gd name="connsiteX41" fmla="*/ 4318693 w 4336361"/>
              <a:gd name="connsiteY41" fmla="*/ 2711449 h 4296358"/>
              <a:gd name="connsiteX42" fmla="*/ 4331393 w 4336361"/>
              <a:gd name="connsiteY42" fmla="*/ 2676524 h 4296358"/>
              <a:gd name="connsiteX43" fmla="*/ 4299643 w 4336361"/>
              <a:gd name="connsiteY43" fmla="*/ 2555874 h 4296358"/>
              <a:gd name="connsiteX44" fmla="*/ 4248843 w 4336361"/>
              <a:gd name="connsiteY44" fmla="*/ 2460624 h 4296358"/>
              <a:gd name="connsiteX45" fmla="*/ 4128193 w 4336361"/>
              <a:gd name="connsiteY45" fmla="*/ 2136774 h 4296358"/>
              <a:gd name="connsiteX46" fmla="*/ 4023418 w 4336361"/>
              <a:gd name="connsiteY46" fmla="*/ 1733549 h 4296358"/>
              <a:gd name="connsiteX47" fmla="*/ 3991668 w 4336361"/>
              <a:gd name="connsiteY47" fmla="*/ 1663699 h 4296358"/>
              <a:gd name="connsiteX48" fmla="*/ 3788468 w 4336361"/>
              <a:gd name="connsiteY48" fmla="*/ 1698624 h 4296358"/>
              <a:gd name="connsiteX49" fmla="*/ 3470968 w 4336361"/>
              <a:gd name="connsiteY49" fmla="*/ 1762124 h 4296358"/>
              <a:gd name="connsiteX50" fmla="*/ 3216968 w 4336361"/>
              <a:gd name="connsiteY50" fmla="*/ 1781174 h 4296358"/>
              <a:gd name="connsiteX51" fmla="*/ 2474018 w 4336361"/>
              <a:gd name="connsiteY51" fmla="*/ 1809749 h 4296358"/>
              <a:gd name="connsiteX52" fmla="*/ 2470843 w 4336361"/>
              <a:gd name="connsiteY52" fmla="*/ 1597024 h 4296358"/>
              <a:gd name="connsiteX53" fmla="*/ 2464493 w 4336361"/>
              <a:gd name="connsiteY53" fmla="*/ 1327149 h 4296358"/>
              <a:gd name="connsiteX54" fmla="*/ 2477193 w 4336361"/>
              <a:gd name="connsiteY54" fmla="*/ 1139824 h 4296358"/>
              <a:gd name="connsiteX55" fmla="*/ 2553394 w 4336361"/>
              <a:gd name="connsiteY55" fmla="*/ 1085849 h 4296358"/>
              <a:gd name="connsiteX56" fmla="*/ 2686743 w 4336361"/>
              <a:gd name="connsiteY56" fmla="*/ 1019174 h 4296358"/>
              <a:gd name="connsiteX57" fmla="*/ 2781993 w 4336361"/>
              <a:gd name="connsiteY57" fmla="*/ 965199 h 4296358"/>
              <a:gd name="connsiteX58" fmla="*/ 2785169 w 4336361"/>
              <a:gd name="connsiteY58" fmla="*/ 876299 h 4296358"/>
              <a:gd name="connsiteX59" fmla="*/ 2702618 w 4336361"/>
              <a:gd name="connsiteY59" fmla="*/ 549274 h 4296358"/>
              <a:gd name="connsiteX0" fmla="*/ 2702618 w 4336361"/>
              <a:gd name="connsiteY0" fmla="*/ 549274 h 4295030"/>
              <a:gd name="connsiteX1" fmla="*/ 2616893 w 4336361"/>
              <a:gd name="connsiteY1" fmla="*/ 101600 h 4295030"/>
              <a:gd name="connsiteX2" fmla="*/ 2588319 w 4336361"/>
              <a:gd name="connsiteY2" fmla="*/ 0 h 4295030"/>
              <a:gd name="connsiteX3" fmla="*/ 2502593 w 4336361"/>
              <a:gd name="connsiteY3" fmla="*/ 19049 h 4295030"/>
              <a:gd name="connsiteX4" fmla="*/ 1908868 w 4336361"/>
              <a:gd name="connsiteY4" fmla="*/ 146049 h 4295030"/>
              <a:gd name="connsiteX5" fmla="*/ 1521518 w 4336361"/>
              <a:gd name="connsiteY5" fmla="*/ 320674 h 4295030"/>
              <a:gd name="connsiteX6" fmla="*/ 1229418 w 4336361"/>
              <a:gd name="connsiteY6" fmla="*/ 463549 h 4295030"/>
              <a:gd name="connsiteX7" fmla="*/ 854768 w 4336361"/>
              <a:gd name="connsiteY7" fmla="*/ 619124 h 4295030"/>
              <a:gd name="connsiteX8" fmla="*/ 619819 w 4336361"/>
              <a:gd name="connsiteY8" fmla="*/ 701674 h 4295030"/>
              <a:gd name="connsiteX9" fmla="*/ 511869 w 4336361"/>
              <a:gd name="connsiteY9" fmla="*/ 746125 h 4295030"/>
              <a:gd name="connsiteX10" fmla="*/ 432493 w 4336361"/>
              <a:gd name="connsiteY10" fmla="*/ 800099 h 4295030"/>
              <a:gd name="connsiteX11" fmla="*/ 499168 w 4336361"/>
              <a:gd name="connsiteY11" fmla="*/ 901699 h 4295030"/>
              <a:gd name="connsiteX12" fmla="*/ 794443 w 4336361"/>
              <a:gd name="connsiteY12" fmla="*/ 1333499 h 4295030"/>
              <a:gd name="connsiteX13" fmla="*/ 857943 w 4336361"/>
              <a:gd name="connsiteY13" fmla="*/ 1577974 h 4295030"/>
              <a:gd name="connsiteX14" fmla="*/ 969068 w 4336361"/>
              <a:gd name="connsiteY14" fmla="*/ 1762124 h 4295030"/>
              <a:gd name="connsiteX15" fmla="*/ 1089719 w 4336361"/>
              <a:gd name="connsiteY15" fmla="*/ 1914525 h 4295030"/>
              <a:gd name="connsiteX16" fmla="*/ 1140518 w 4336361"/>
              <a:gd name="connsiteY16" fmla="*/ 1984374 h 4295030"/>
              <a:gd name="connsiteX17" fmla="*/ 1080193 w 4336361"/>
              <a:gd name="connsiteY17" fmla="*/ 2031999 h 4295030"/>
              <a:gd name="connsiteX18" fmla="*/ 896043 w 4336361"/>
              <a:gd name="connsiteY18" fmla="*/ 2105024 h 4295030"/>
              <a:gd name="connsiteX19" fmla="*/ 699193 w 4336361"/>
              <a:gd name="connsiteY19" fmla="*/ 2200274 h 4295030"/>
              <a:gd name="connsiteX20" fmla="*/ 559493 w 4336361"/>
              <a:gd name="connsiteY20" fmla="*/ 2317749 h 4295030"/>
              <a:gd name="connsiteX21" fmla="*/ 467418 w 4336361"/>
              <a:gd name="connsiteY21" fmla="*/ 2387599 h 4295030"/>
              <a:gd name="connsiteX22" fmla="*/ 111818 w 4336361"/>
              <a:gd name="connsiteY22" fmla="*/ 2425699 h 4295030"/>
              <a:gd name="connsiteX23" fmla="*/ 35618 w 4336361"/>
              <a:gd name="connsiteY23" fmla="*/ 2432049 h 4295030"/>
              <a:gd name="connsiteX24" fmla="*/ 22918 w 4336361"/>
              <a:gd name="connsiteY24" fmla="*/ 2498724 h 4295030"/>
              <a:gd name="connsiteX25" fmla="*/ 693 w 4336361"/>
              <a:gd name="connsiteY25" fmla="*/ 2644774 h 4295030"/>
              <a:gd name="connsiteX26" fmla="*/ 51493 w 4336361"/>
              <a:gd name="connsiteY26" fmla="*/ 2863849 h 4295030"/>
              <a:gd name="connsiteX27" fmla="*/ 613468 w 4336361"/>
              <a:gd name="connsiteY27" fmla="*/ 3756024 h 4295030"/>
              <a:gd name="connsiteX28" fmla="*/ 946843 w 4336361"/>
              <a:gd name="connsiteY28" fmla="*/ 4251324 h 4295030"/>
              <a:gd name="connsiteX29" fmla="*/ 1023043 w 4336361"/>
              <a:gd name="connsiteY29" fmla="*/ 4276724 h 4295030"/>
              <a:gd name="connsiteX30" fmla="*/ 1311968 w 4336361"/>
              <a:gd name="connsiteY30" fmla="*/ 3898899 h 4295030"/>
              <a:gd name="connsiteX31" fmla="*/ 1753293 w 4336361"/>
              <a:gd name="connsiteY31" fmla="*/ 3476624 h 4295030"/>
              <a:gd name="connsiteX32" fmla="*/ 1873943 w 4336361"/>
              <a:gd name="connsiteY32" fmla="*/ 3355974 h 4295030"/>
              <a:gd name="connsiteX33" fmla="*/ 2137468 w 4336361"/>
              <a:gd name="connsiteY33" fmla="*/ 3136899 h 4295030"/>
              <a:gd name="connsiteX34" fmla="*/ 2289868 w 4336361"/>
              <a:gd name="connsiteY34" fmla="*/ 3022599 h 4295030"/>
              <a:gd name="connsiteX35" fmla="*/ 2537518 w 4336361"/>
              <a:gd name="connsiteY35" fmla="*/ 2879724 h 4295030"/>
              <a:gd name="connsiteX36" fmla="*/ 2870893 w 4336361"/>
              <a:gd name="connsiteY36" fmla="*/ 2717799 h 4295030"/>
              <a:gd name="connsiteX37" fmla="*/ 3064568 w 4336361"/>
              <a:gd name="connsiteY37" fmla="*/ 2663824 h 4295030"/>
              <a:gd name="connsiteX38" fmla="*/ 3566218 w 4336361"/>
              <a:gd name="connsiteY38" fmla="*/ 2689224 h 4295030"/>
              <a:gd name="connsiteX39" fmla="*/ 3858318 w 4336361"/>
              <a:gd name="connsiteY39" fmla="*/ 2711449 h 4295030"/>
              <a:gd name="connsiteX40" fmla="*/ 4169468 w 4336361"/>
              <a:gd name="connsiteY40" fmla="*/ 2717799 h 4295030"/>
              <a:gd name="connsiteX41" fmla="*/ 4318693 w 4336361"/>
              <a:gd name="connsiteY41" fmla="*/ 2711449 h 4295030"/>
              <a:gd name="connsiteX42" fmla="*/ 4331393 w 4336361"/>
              <a:gd name="connsiteY42" fmla="*/ 2676524 h 4295030"/>
              <a:gd name="connsiteX43" fmla="*/ 4299643 w 4336361"/>
              <a:gd name="connsiteY43" fmla="*/ 2555874 h 4295030"/>
              <a:gd name="connsiteX44" fmla="*/ 4248843 w 4336361"/>
              <a:gd name="connsiteY44" fmla="*/ 2460624 h 4295030"/>
              <a:gd name="connsiteX45" fmla="*/ 4128193 w 4336361"/>
              <a:gd name="connsiteY45" fmla="*/ 2136774 h 4295030"/>
              <a:gd name="connsiteX46" fmla="*/ 4023418 w 4336361"/>
              <a:gd name="connsiteY46" fmla="*/ 1733549 h 4295030"/>
              <a:gd name="connsiteX47" fmla="*/ 3991668 w 4336361"/>
              <a:gd name="connsiteY47" fmla="*/ 1663699 h 4295030"/>
              <a:gd name="connsiteX48" fmla="*/ 3788468 w 4336361"/>
              <a:gd name="connsiteY48" fmla="*/ 1698624 h 4295030"/>
              <a:gd name="connsiteX49" fmla="*/ 3470968 w 4336361"/>
              <a:gd name="connsiteY49" fmla="*/ 1762124 h 4295030"/>
              <a:gd name="connsiteX50" fmla="*/ 3216968 w 4336361"/>
              <a:gd name="connsiteY50" fmla="*/ 1781174 h 4295030"/>
              <a:gd name="connsiteX51" fmla="*/ 2474018 w 4336361"/>
              <a:gd name="connsiteY51" fmla="*/ 1809749 h 4295030"/>
              <a:gd name="connsiteX52" fmla="*/ 2470843 w 4336361"/>
              <a:gd name="connsiteY52" fmla="*/ 1597024 h 4295030"/>
              <a:gd name="connsiteX53" fmla="*/ 2464493 w 4336361"/>
              <a:gd name="connsiteY53" fmla="*/ 1327149 h 4295030"/>
              <a:gd name="connsiteX54" fmla="*/ 2477193 w 4336361"/>
              <a:gd name="connsiteY54" fmla="*/ 1139824 h 4295030"/>
              <a:gd name="connsiteX55" fmla="*/ 2553394 w 4336361"/>
              <a:gd name="connsiteY55" fmla="*/ 1085849 h 4295030"/>
              <a:gd name="connsiteX56" fmla="*/ 2686743 w 4336361"/>
              <a:gd name="connsiteY56" fmla="*/ 1019174 h 4295030"/>
              <a:gd name="connsiteX57" fmla="*/ 2781993 w 4336361"/>
              <a:gd name="connsiteY57" fmla="*/ 965199 h 4295030"/>
              <a:gd name="connsiteX58" fmla="*/ 2785169 w 4336361"/>
              <a:gd name="connsiteY58" fmla="*/ 876299 h 4295030"/>
              <a:gd name="connsiteX59" fmla="*/ 2702618 w 4336361"/>
              <a:gd name="connsiteY59" fmla="*/ 549274 h 4295030"/>
              <a:gd name="connsiteX0" fmla="*/ 2702618 w 4337293"/>
              <a:gd name="connsiteY0" fmla="*/ 549274 h 4295030"/>
              <a:gd name="connsiteX1" fmla="*/ 2616893 w 4337293"/>
              <a:gd name="connsiteY1" fmla="*/ 101600 h 4295030"/>
              <a:gd name="connsiteX2" fmla="*/ 2588319 w 4337293"/>
              <a:gd name="connsiteY2" fmla="*/ 0 h 4295030"/>
              <a:gd name="connsiteX3" fmla="*/ 2502593 w 4337293"/>
              <a:gd name="connsiteY3" fmla="*/ 19049 h 4295030"/>
              <a:gd name="connsiteX4" fmla="*/ 1908868 w 4337293"/>
              <a:gd name="connsiteY4" fmla="*/ 146049 h 4295030"/>
              <a:gd name="connsiteX5" fmla="*/ 1521518 w 4337293"/>
              <a:gd name="connsiteY5" fmla="*/ 320674 h 4295030"/>
              <a:gd name="connsiteX6" fmla="*/ 1229418 w 4337293"/>
              <a:gd name="connsiteY6" fmla="*/ 463549 h 4295030"/>
              <a:gd name="connsiteX7" fmla="*/ 854768 w 4337293"/>
              <a:gd name="connsiteY7" fmla="*/ 619124 h 4295030"/>
              <a:gd name="connsiteX8" fmla="*/ 619819 w 4337293"/>
              <a:gd name="connsiteY8" fmla="*/ 701674 h 4295030"/>
              <a:gd name="connsiteX9" fmla="*/ 511869 w 4337293"/>
              <a:gd name="connsiteY9" fmla="*/ 746125 h 4295030"/>
              <a:gd name="connsiteX10" fmla="*/ 432493 w 4337293"/>
              <a:gd name="connsiteY10" fmla="*/ 800099 h 4295030"/>
              <a:gd name="connsiteX11" fmla="*/ 499168 w 4337293"/>
              <a:gd name="connsiteY11" fmla="*/ 901699 h 4295030"/>
              <a:gd name="connsiteX12" fmla="*/ 794443 w 4337293"/>
              <a:gd name="connsiteY12" fmla="*/ 1333499 h 4295030"/>
              <a:gd name="connsiteX13" fmla="*/ 857943 w 4337293"/>
              <a:gd name="connsiteY13" fmla="*/ 1577974 h 4295030"/>
              <a:gd name="connsiteX14" fmla="*/ 969068 w 4337293"/>
              <a:gd name="connsiteY14" fmla="*/ 1762124 h 4295030"/>
              <a:gd name="connsiteX15" fmla="*/ 1089719 w 4337293"/>
              <a:gd name="connsiteY15" fmla="*/ 1914525 h 4295030"/>
              <a:gd name="connsiteX16" fmla="*/ 1140518 w 4337293"/>
              <a:gd name="connsiteY16" fmla="*/ 1984374 h 4295030"/>
              <a:gd name="connsiteX17" fmla="*/ 1080193 w 4337293"/>
              <a:gd name="connsiteY17" fmla="*/ 2031999 h 4295030"/>
              <a:gd name="connsiteX18" fmla="*/ 896043 w 4337293"/>
              <a:gd name="connsiteY18" fmla="*/ 2105024 h 4295030"/>
              <a:gd name="connsiteX19" fmla="*/ 699193 w 4337293"/>
              <a:gd name="connsiteY19" fmla="*/ 2200274 h 4295030"/>
              <a:gd name="connsiteX20" fmla="*/ 559493 w 4337293"/>
              <a:gd name="connsiteY20" fmla="*/ 2317749 h 4295030"/>
              <a:gd name="connsiteX21" fmla="*/ 467418 w 4337293"/>
              <a:gd name="connsiteY21" fmla="*/ 2387599 h 4295030"/>
              <a:gd name="connsiteX22" fmla="*/ 111818 w 4337293"/>
              <a:gd name="connsiteY22" fmla="*/ 2425699 h 4295030"/>
              <a:gd name="connsiteX23" fmla="*/ 35618 w 4337293"/>
              <a:gd name="connsiteY23" fmla="*/ 2432049 h 4295030"/>
              <a:gd name="connsiteX24" fmla="*/ 22918 w 4337293"/>
              <a:gd name="connsiteY24" fmla="*/ 2498724 h 4295030"/>
              <a:gd name="connsiteX25" fmla="*/ 693 w 4337293"/>
              <a:gd name="connsiteY25" fmla="*/ 2644774 h 4295030"/>
              <a:gd name="connsiteX26" fmla="*/ 51493 w 4337293"/>
              <a:gd name="connsiteY26" fmla="*/ 2863849 h 4295030"/>
              <a:gd name="connsiteX27" fmla="*/ 613468 w 4337293"/>
              <a:gd name="connsiteY27" fmla="*/ 3756024 h 4295030"/>
              <a:gd name="connsiteX28" fmla="*/ 946843 w 4337293"/>
              <a:gd name="connsiteY28" fmla="*/ 4251324 h 4295030"/>
              <a:gd name="connsiteX29" fmla="*/ 1023043 w 4337293"/>
              <a:gd name="connsiteY29" fmla="*/ 4276724 h 4295030"/>
              <a:gd name="connsiteX30" fmla="*/ 1311968 w 4337293"/>
              <a:gd name="connsiteY30" fmla="*/ 3898899 h 4295030"/>
              <a:gd name="connsiteX31" fmla="*/ 1753293 w 4337293"/>
              <a:gd name="connsiteY31" fmla="*/ 3476624 h 4295030"/>
              <a:gd name="connsiteX32" fmla="*/ 1873943 w 4337293"/>
              <a:gd name="connsiteY32" fmla="*/ 3355974 h 4295030"/>
              <a:gd name="connsiteX33" fmla="*/ 2137468 w 4337293"/>
              <a:gd name="connsiteY33" fmla="*/ 3136899 h 4295030"/>
              <a:gd name="connsiteX34" fmla="*/ 2289868 w 4337293"/>
              <a:gd name="connsiteY34" fmla="*/ 3022599 h 4295030"/>
              <a:gd name="connsiteX35" fmla="*/ 2537518 w 4337293"/>
              <a:gd name="connsiteY35" fmla="*/ 2879724 h 4295030"/>
              <a:gd name="connsiteX36" fmla="*/ 2870893 w 4337293"/>
              <a:gd name="connsiteY36" fmla="*/ 2717799 h 4295030"/>
              <a:gd name="connsiteX37" fmla="*/ 3064568 w 4337293"/>
              <a:gd name="connsiteY37" fmla="*/ 2663824 h 4295030"/>
              <a:gd name="connsiteX38" fmla="*/ 3566218 w 4337293"/>
              <a:gd name="connsiteY38" fmla="*/ 2689224 h 4295030"/>
              <a:gd name="connsiteX39" fmla="*/ 3858318 w 4337293"/>
              <a:gd name="connsiteY39" fmla="*/ 2711449 h 4295030"/>
              <a:gd name="connsiteX40" fmla="*/ 4169468 w 4337293"/>
              <a:gd name="connsiteY40" fmla="*/ 2717799 h 4295030"/>
              <a:gd name="connsiteX41" fmla="*/ 4318693 w 4337293"/>
              <a:gd name="connsiteY41" fmla="*/ 2711449 h 4295030"/>
              <a:gd name="connsiteX42" fmla="*/ 4331393 w 4337293"/>
              <a:gd name="connsiteY42" fmla="*/ 2676524 h 4295030"/>
              <a:gd name="connsiteX43" fmla="*/ 4285355 w 4337293"/>
              <a:gd name="connsiteY43" fmla="*/ 2555874 h 4295030"/>
              <a:gd name="connsiteX44" fmla="*/ 4248843 w 4337293"/>
              <a:gd name="connsiteY44" fmla="*/ 2460624 h 4295030"/>
              <a:gd name="connsiteX45" fmla="*/ 4128193 w 4337293"/>
              <a:gd name="connsiteY45" fmla="*/ 2136774 h 4295030"/>
              <a:gd name="connsiteX46" fmla="*/ 4023418 w 4337293"/>
              <a:gd name="connsiteY46" fmla="*/ 1733549 h 4295030"/>
              <a:gd name="connsiteX47" fmla="*/ 3991668 w 4337293"/>
              <a:gd name="connsiteY47" fmla="*/ 1663699 h 4295030"/>
              <a:gd name="connsiteX48" fmla="*/ 3788468 w 4337293"/>
              <a:gd name="connsiteY48" fmla="*/ 1698624 h 4295030"/>
              <a:gd name="connsiteX49" fmla="*/ 3470968 w 4337293"/>
              <a:gd name="connsiteY49" fmla="*/ 1762124 h 4295030"/>
              <a:gd name="connsiteX50" fmla="*/ 3216968 w 4337293"/>
              <a:gd name="connsiteY50" fmla="*/ 1781174 h 4295030"/>
              <a:gd name="connsiteX51" fmla="*/ 2474018 w 4337293"/>
              <a:gd name="connsiteY51" fmla="*/ 1809749 h 4295030"/>
              <a:gd name="connsiteX52" fmla="*/ 2470843 w 4337293"/>
              <a:gd name="connsiteY52" fmla="*/ 1597024 h 4295030"/>
              <a:gd name="connsiteX53" fmla="*/ 2464493 w 4337293"/>
              <a:gd name="connsiteY53" fmla="*/ 1327149 h 4295030"/>
              <a:gd name="connsiteX54" fmla="*/ 2477193 w 4337293"/>
              <a:gd name="connsiteY54" fmla="*/ 1139824 h 4295030"/>
              <a:gd name="connsiteX55" fmla="*/ 2553394 w 4337293"/>
              <a:gd name="connsiteY55" fmla="*/ 1085849 h 4295030"/>
              <a:gd name="connsiteX56" fmla="*/ 2686743 w 4337293"/>
              <a:gd name="connsiteY56" fmla="*/ 1019174 h 4295030"/>
              <a:gd name="connsiteX57" fmla="*/ 2781993 w 4337293"/>
              <a:gd name="connsiteY57" fmla="*/ 965199 h 4295030"/>
              <a:gd name="connsiteX58" fmla="*/ 2785169 w 4337293"/>
              <a:gd name="connsiteY58" fmla="*/ 876299 h 4295030"/>
              <a:gd name="connsiteX59" fmla="*/ 2702618 w 4337293"/>
              <a:gd name="connsiteY59" fmla="*/ 549274 h 4295030"/>
              <a:gd name="connsiteX0" fmla="*/ 2702618 w 4328891"/>
              <a:gd name="connsiteY0" fmla="*/ 549274 h 4295030"/>
              <a:gd name="connsiteX1" fmla="*/ 2616893 w 4328891"/>
              <a:gd name="connsiteY1" fmla="*/ 101600 h 4295030"/>
              <a:gd name="connsiteX2" fmla="*/ 2588319 w 4328891"/>
              <a:gd name="connsiteY2" fmla="*/ 0 h 4295030"/>
              <a:gd name="connsiteX3" fmla="*/ 2502593 w 4328891"/>
              <a:gd name="connsiteY3" fmla="*/ 19049 h 4295030"/>
              <a:gd name="connsiteX4" fmla="*/ 1908868 w 4328891"/>
              <a:gd name="connsiteY4" fmla="*/ 146049 h 4295030"/>
              <a:gd name="connsiteX5" fmla="*/ 1521518 w 4328891"/>
              <a:gd name="connsiteY5" fmla="*/ 320674 h 4295030"/>
              <a:gd name="connsiteX6" fmla="*/ 1229418 w 4328891"/>
              <a:gd name="connsiteY6" fmla="*/ 463549 h 4295030"/>
              <a:gd name="connsiteX7" fmla="*/ 854768 w 4328891"/>
              <a:gd name="connsiteY7" fmla="*/ 619124 h 4295030"/>
              <a:gd name="connsiteX8" fmla="*/ 619819 w 4328891"/>
              <a:gd name="connsiteY8" fmla="*/ 701674 h 4295030"/>
              <a:gd name="connsiteX9" fmla="*/ 511869 w 4328891"/>
              <a:gd name="connsiteY9" fmla="*/ 746125 h 4295030"/>
              <a:gd name="connsiteX10" fmla="*/ 432493 w 4328891"/>
              <a:gd name="connsiteY10" fmla="*/ 800099 h 4295030"/>
              <a:gd name="connsiteX11" fmla="*/ 499168 w 4328891"/>
              <a:gd name="connsiteY11" fmla="*/ 901699 h 4295030"/>
              <a:gd name="connsiteX12" fmla="*/ 794443 w 4328891"/>
              <a:gd name="connsiteY12" fmla="*/ 1333499 h 4295030"/>
              <a:gd name="connsiteX13" fmla="*/ 857943 w 4328891"/>
              <a:gd name="connsiteY13" fmla="*/ 1577974 h 4295030"/>
              <a:gd name="connsiteX14" fmla="*/ 969068 w 4328891"/>
              <a:gd name="connsiteY14" fmla="*/ 1762124 h 4295030"/>
              <a:gd name="connsiteX15" fmla="*/ 1089719 w 4328891"/>
              <a:gd name="connsiteY15" fmla="*/ 1914525 h 4295030"/>
              <a:gd name="connsiteX16" fmla="*/ 1140518 w 4328891"/>
              <a:gd name="connsiteY16" fmla="*/ 1984374 h 4295030"/>
              <a:gd name="connsiteX17" fmla="*/ 1080193 w 4328891"/>
              <a:gd name="connsiteY17" fmla="*/ 2031999 h 4295030"/>
              <a:gd name="connsiteX18" fmla="*/ 896043 w 4328891"/>
              <a:gd name="connsiteY18" fmla="*/ 2105024 h 4295030"/>
              <a:gd name="connsiteX19" fmla="*/ 699193 w 4328891"/>
              <a:gd name="connsiteY19" fmla="*/ 2200274 h 4295030"/>
              <a:gd name="connsiteX20" fmla="*/ 559493 w 4328891"/>
              <a:gd name="connsiteY20" fmla="*/ 2317749 h 4295030"/>
              <a:gd name="connsiteX21" fmla="*/ 467418 w 4328891"/>
              <a:gd name="connsiteY21" fmla="*/ 2387599 h 4295030"/>
              <a:gd name="connsiteX22" fmla="*/ 111818 w 4328891"/>
              <a:gd name="connsiteY22" fmla="*/ 2425699 h 4295030"/>
              <a:gd name="connsiteX23" fmla="*/ 35618 w 4328891"/>
              <a:gd name="connsiteY23" fmla="*/ 2432049 h 4295030"/>
              <a:gd name="connsiteX24" fmla="*/ 22918 w 4328891"/>
              <a:gd name="connsiteY24" fmla="*/ 2498724 h 4295030"/>
              <a:gd name="connsiteX25" fmla="*/ 693 w 4328891"/>
              <a:gd name="connsiteY25" fmla="*/ 2644774 h 4295030"/>
              <a:gd name="connsiteX26" fmla="*/ 51493 w 4328891"/>
              <a:gd name="connsiteY26" fmla="*/ 2863849 h 4295030"/>
              <a:gd name="connsiteX27" fmla="*/ 613468 w 4328891"/>
              <a:gd name="connsiteY27" fmla="*/ 3756024 h 4295030"/>
              <a:gd name="connsiteX28" fmla="*/ 946843 w 4328891"/>
              <a:gd name="connsiteY28" fmla="*/ 4251324 h 4295030"/>
              <a:gd name="connsiteX29" fmla="*/ 1023043 w 4328891"/>
              <a:gd name="connsiteY29" fmla="*/ 4276724 h 4295030"/>
              <a:gd name="connsiteX30" fmla="*/ 1311968 w 4328891"/>
              <a:gd name="connsiteY30" fmla="*/ 3898899 h 4295030"/>
              <a:gd name="connsiteX31" fmla="*/ 1753293 w 4328891"/>
              <a:gd name="connsiteY31" fmla="*/ 3476624 h 4295030"/>
              <a:gd name="connsiteX32" fmla="*/ 1873943 w 4328891"/>
              <a:gd name="connsiteY32" fmla="*/ 3355974 h 4295030"/>
              <a:gd name="connsiteX33" fmla="*/ 2137468 w 4328891"/>
              <a:gd name="connsiteY33" fmla="*/ 3136899 h 4295030"/>
              <a:gd name="connsiteX34" fmla="*/ 2289868 w 4328891"/>
              <a:gd name="connsiteY34" fmla="*/ 3022599 h 4295030"/>
              <a:gd name="connsiteX35" fmla="*/ 2537518 w 4328891"/>
              <a:gd name="connsiteY35" fmla="*/ 2879724 h 4295030"/>
              <a:gd name="connsiteX36" fmla="*/ 2870893 w 4328891"/>
              <a:gd name="connsiteY36" fmla="*/ 2717799 h 4295030"/>
              <a:gd name="connsiteX37" fmla="*/ 3064568 w 4328891"/>
              <a:gd name="connsiteY37" fmla="*/ 2663824 h 4295030"/>
              <a:gd name="connsiteX38" fmla="*/ 3566218 w 4328891"/>
              <a:gd name="connsiteY38" fmla="*/ 2689224 h 4295030"/>
              <a:gd name="connsiteX39" fmla="*/ 3858318 w 4328891"/>
              <a:gd name="connsiteY39" fmla="*/ 2711449 h 4295030"/>
              <a:gd name="connsiteX40" fmla="*/ 4169468 w 4328891"/>
              <a:gd name="connsiteY40" fmla="*/ 2717799 h 4295030"/>
              <a:gd name="connsiteX41" fmla="*/ 4318693 w 4328891"/>
              <a:gd name="connsiteY41" fmla="*/ 2711449 h 4295030"/>
              <a:gd name="connsiteX42" fmla="*/ 4312343 w 4328891"/>
              <a:gd name="connsiteY42" fmla="*/ 2657474 h 4295030"/>
              <a:gd name="connsiteX43" fmla="*/ 4285355 w 4328891"/>
              <a:gd name="connsiteY43" fmla="*/ 2555874 h 4295030"/>
              <a:gd name="connsiteX44" fmla="*/ 4248843 w 4328891"/>
              <a:gd name="connsiteY44" fmla="*/ 2460624 h 4295030"/>
              <a:gd name="connsiteX45" fmla="*/ 4128193 w 4328891"/>
              <a:gd name="connsiteY45" fmla="*/ 2136774 h 4295030"/>
              <a:gd name="connsiteX46" fmla="*/ 4023418 w 4328891"/>
              <a:gd name="connsiteY46" fmla="*/ 1733549 h 4295030"/>
              <a:gd name="connsiteX47" fmla="*/ 3991668 w 4328891"/>
              <a:gd name="connsiteY47" fmla="*/ 1663699 h 4295030"/>
              <a:gd name="connsiteX48" fmla="*/ 3788468 w 4328891"/>
              <a:gd name="connsiteY48" fmla="*/ 1698624 h 4295030"/>
              <a:gd name="connsiteX49" fmla="*/ 3470968 w 4328891"/>
              <a:gd name="connsiteY49" fmla="*/ 1762124 h 4295030"/>
              <a:gd name="connsiteX50" fmla="*/ 3216968 w 4328891"/>
              <a:gd name="connsiteY50" fmla="*/ 1781174 h 4295030"/>
              <a:gd name="connsiteX51" fmla="*/ 2474018 w 4328891"/>
              <a:gd name="connsiteY51" fmla="*/ 1809749 h 4295030"/>
              <a:gd name="connsiteX52" fmla="*/ 2470843 w 4328891"/>
              <a:gd name="connsiteY52" fmla="*/ 1597024 h 4295030"/>
              <a:gd name="connsiteX53" fmla="*/ 2464493 w 4328891"/>
              <a:gd name="connsiteY53" fmla="*/ 1327149 h 4295030"/>
              <a:gd name="connsiteX54" fmla="*/ 2477193 w 4328891"/>
              <a:gd name="connsiteY54" fmla="*/ 1139824 h 4295030"/>
              <a:gd name="connsiteX55" fmla="*/ 2553394 w 4328891"/>
              <a:gd name="connsiteY55" fmla="*/ 1085849 h 4295030"/>
              <a:gd name="connsiteX56" fmla="*/ 2686743 w 4328891"/>
              <a:gd name="connsiteY56" fmla="*/ 1019174 h 4295030"/>
              <a:gd name="connsiteX57" fmla="*/ 2781993 w 4328891"/>
              <a:gd name="connsiteY57" fmla="*/ 965199 h 4295030"/>
              <a:gd name="connsiteX58" fmla="*/ 2785169 w 4328891"/>
              <a:gd name="connsiteY58" fmla="*/ 876299 h 4295030"/>
              <a:gd name="connsiteX59" fmla="*/ 2702618 w 4328891"/>
              <a:gd name="connsiteY59" fmla="*/ 549274 h 4295030"/>
              <a:gd name="connsiteX0" fmla="*/ 2702618 w 4334773"/>
              <a:gd name="connsiteY0" fmla="*/ 549274 h 4295030"/>
              <a:gd name="connsiteX1" fmla="*/ 2616893 w 4334773"/>
              <a:gd name="connsiteY1" fmla="*/ 101600 h 4295030"/>
              <a:gd name="connsiteX2" fmla="*/ 2588319 w 4334773"/>
              <a:gd name="connsiteY2" fmla="*/ 0 h 4295030"/>
              <a:gd name="connsiteX3" fmla="*/ 2502593 w 4334773"/>
              <a:gd name="connsiteY3" fmla="*/ 19049 h 4295030"/>
              <a:gd name="connsiteX4" fmla="*/ 1908868 w 4334773"/>
              <a:gd name="connsiteY4" fmla="*/ 146049 h 4295030"/>
              <a:gd name="connsiteX5" fmla="*/ 1521518 w 4334773"/>
              <a:gd name="connsiteY5" fmla="*/ 320674 h 4295030"/>
              <a:gd name="connsiteX6" fmla="*/ 1229418 w 4334773"/>
              <a:gd name="connsiteY6" fmla="*/ 463549 h 4295030"/>
              <a:gd name="connsiteX7" fmla="*/ 854768 w 4334773"/>
              <a:gd name="connsiteY7" fmla="*/ 619124 h 4295030"/>
              <a:gd name="connsiteX8" fmla="*/ 619819 w 4334773"/>
              <a:gd name="connsiteY8" fmla="*/ 701674 h 4295030"/>
              <a:gd name="connsiteX9" fmla="*/ 511869 w 4334773"/>
              <a:gd name="connsiteY9" fmla="*/ 746125 h 4295030"/>
              <a:gd name="connsiteX10" fmla="*/ 432493 w 4334773"/>
              <a:gd name="connsiteY10" fmla="*/ 800099 h 4295030"/>
              <a:gd name="connsiteX11" fmla="*/ 499168 w 4334773"/>
              <a:gd name="connsiteY11" fmla="*/ 901699 h 4295030"/>
              <a:gd name="connsiteX12" fmla="*/ 794443 w 4334773"/>
              <a:gd name="connsiteY12" fmla="*/ 1333499 h 4295030"/>
              <a:gd name="connsiteX13" fmla="*/ 857943 w 4334773"/>
              <a:gd name="connsiteY13" fmla="*/ 1577974 h 4295030"/>
              <a:gd name="connsiteX14" fmla="*/ 969068 w 4334773"/>
              <a:gd name="connsiteY14" fmla="*/ 1762124 h 4295030"/>
              <a:gd name="connsiteX15" fmla="*/ 1089719 w 4334773"/>
              <a:gd name="connsiteY15" fmla="*/ 1914525 h 4295030"/>
              <a:gd name="connsiteX16" fmla="*/ 1140518 w 4334773"/>
              <a:gd name="connsiteY16" fmla="*/ 1984374 h 4295030"/>
              <a:gd name="connsiteX17" fmla="*/ 1080193 w 4334773"/>
              <a:gd name="connsiteY17" fmla="*/ 2031999 h 4295030"/>
              <a:gd name="connsiteX18" fmla="*/ 896043 w 4334773"/>
              <a:gd name="connsiteY18" fmla="*/ 2105024 h 4295030"/>
              <a:gd name="connsiteX19" fmla="*/ 699193 w 4334773"/>
              <a:gd name="connsiteY19" fmla="*/ 2200274 h 4295030"/>
              <a:gd name="connsiteX20" fmla="*/ 559493 w 4334773"/>
              <a:gd name="connsiteY20" fmla="*/ 2317749 h 4295030"/>
              <a:gd name="connsiteX21" fmla="*/ 467418 w 4334773"/>
              <a:gd name="connsiteY21" fmla="*/ 2387599 h 4295030"/>
              <a:gd name="connsiteX22" fmla="*/ 111818 w 4334773"/>
              <a:gd name="connsiteY22" fmla="*/ 2425699 h 4295030"/>
              <a:gd name="connsiteX23" fmla="*/ 35618 w 4334773"/>
              <a:gd name="connsiteY23" fmla="*/ 2432049 h 4295030"/>
              <a:gd name="connsiteX24" fmla="*/ 22918 w 4334773"/>
              <a:gd name="connsiteY24" fmla="*/ 2498724 h 4295030"/>
              <a:gd name="connsiteX25" fmla="*/ 693 w 4334773"/>
              <a:gd name="connsiteY25" fmla="*/ 2644774 h 4295030"/>
              <a:gd name="connsiteX26" fmla="*/ 51493 w 4334773"/>
              <a:gd name="connsiteY26" fmla="*/ 2863849 h 4295030"/>
              <a:gd name="connsiteX27" fmla="*/ 613468 w 4334773"/>
              <a:gd name="connsiteY27" fmla="*/ 3756024 h 4295030"/>
              <a:gd name="connsiteX28" fmla="*/ 946843 w 4334773"/>
              <a:gd name="connsiteY28" fmla="*/ 4251324 h 4295030"/>
              <a:gd name="connsiteX29" fmla="*/ 1023043 w 4334773"/>
              <a:gd name="connsiteY29" fmla="*/ 4276724 h 4295030"/>
              <a:gd name="connsiteX30" fmla="*/ 1311968 w 4334773"/>
              <a:gd name="connsiteY30" fmla="*/ 3898899 h 4295030"/>
              <a:gd name="connsiteX31" fmla="*/ 1753293 w 4334773"/>
              <a:gd name="connsiteY31" fmla="*/ 3476624 h 4295030"/>
              <a:gd name="connsiteX32" fmla="*/ 1873943 w 4334773"/>
              <a:gd name="connsiteY32" fmla="*/ 3355974 h 4295030"/>
              <a:gd name="connsiteX33" fmla="*/ 2137468 w 4334773"/>
              <a:gd name="connsiteY33" fmla="*/ 3136899 h 4295030"/>
              <a:gd name="connsiteX34" fmla="*/ 2289868 w 4334773"/>
              <a:gd name="connsiteY34" fmla="*/ 3022599 h 4295030"/>
              <a:gd name="connsiteX35" fmla="*/ 2537518 w 4334773"/>
              <a:gd name="connsiteY35" fmla="*/ 2879724 h 4295030"/>
              <a:gd name="connsiteX36" fmla="*/ 2870893 w 4334773"/>
              <a:gd name="connsiteY36" fmla="*/ 2717799 h 4295030"/>
              <a:gd name="connsiteX37" fmla="*/ 3064568 w 4334773"/>
              <a:gd name="connsiteY37" fmla="*/ 2663824 h 4295030"/>
              <a:gd name="connsiteX38" fmla="*/ 3566218 w 4334773"/>
              <a:gd name="connsiteY38" fmla="*/ 2689224 h 4295030"/>
              <a:gd name="connsiteX39" fmla="*/ 3858318 w 4334773"/>
              <a:gd name="connsiteY39" fmla="*/ 2711449 h 4295030"/>
              <a:gd name="connsiteX40" fmla="*/ 4169468 w 4334773"/>
              <a:gd name="connsiteY40" fmla="*/ 2717799 h 4295030"/>
              <a:gd name="connsiteX41" fmla="*/ 4325837 w 4334773"/>
              <a:gd name="connsiteY41" fmla="*/ 2704306 h 4295030"/>
              <a:gd name="connsiteX42" fmla="*/ 4312343 w 4334773"/>
              <a:gd name="connsiteY42" fmla="*/ 2657474 h 4295030"/>
              <a:gd name="connsiteX43" fmla="*/ 4285355 w 4334773"/>
              <a:gd name="connsiteY43" fmla="*/ 2555874 h 4295030"/>
              <a:gd name="connsiteX44" fmla="*/ 4248843 w 4334773"/>
              <a:gd name="connsiteY44" fmla="*/ 2460624 h 4295030"/>
              <a:gd name="connsiteX45" fmla="*/ 4128193 w 4334773"/>
              <a:gd name="connsiteY45" fmla="*/ 2136774 h 4295030"/>
              <a:gd name="connsiteX46" fmla="*/ 4023418 w 4334773"/>
              <a:gd name="connsiteY46" fmla="*/ 1733549 h 4295030"/>
              <a:gd name="connsiteX47" fmla="*/ 3991668 w 4334773"/>
              <a:gd name="connsiteY47" fmla="*/ 1663699 h 4295030"/>
              <a:gd name="connsiteX48" fmla="*/ 3788468 w 4334773"/>
              <a:gd name="connsiteY48" fmla="*/ 1698624 h 4295030"/>
              <a:gd name="connsiteX49" fmla="*/ 3470968 w 4334773"/>
              <a:gd name="connsiteY49" fmla="*/ 1762124 h 4295030"/>
              <a:gd name="connsiteX50" fmla="*/ 3216968 w 4334773"/>
              <a:gd name="connsiteY50" fmla="*/ 1781174 h 4295030"/>
              <a:gd name="connsiteX51" fmla="*/ 2474018 w 4334773"/>
              <a:gd name="connsiteY51" fmla="*/ 1809749 h 4295030"/>
              <a:gd name="connsiteX52" fmla="*/ 2470843 w 4334773"/>
              <a:gd name="connsiteY52" fmla="*/ 1597024 h 4295030"/>
              <a:gd name="connsiteX53" fmla="*/ 2464493 w 4334773"/>
              <a:gd name="connsiteY53" fmla="*/ 1327149 h 4295030"/>
              <a:gd name="connsiteX54" fmla="*/ 2477193 w 4334773"/>
              <a:gd name="connsiteY54" fmla="*/ 1139824 h 4295030"/>
              <a:gd name="connsiteX55" fmla="*/ 2553394 w 4334773"/>
              <a:gd name="connsiteY55" fmla="*/ 1085849 h 4295030"/>
              <a:gd name="connsiteX56" fmla="*/ 2686743 w 4334773"/>
              <a:gd name="connsiteY56" fmla="*/ 1019174 h 4295030"/>
              <a:gd name="connsiteX57" fmla="*/ 2781993 w 4334773"/>
              <a:gd name="connsiteY57" fmla="*/ 965199 h 4295030"/>
              <a:gd name="connsiteX58" fmla="*/ 2785169 w 4334773"/>
              <a:gd name="connsiteY58" fmla="*/ 876299 h 4295030"/>
              <a:gd name="connsiteX59" fmla="*/ 2702618 w 4334773"/>
              <a:gd name="connsiteY59" fmla="*/ 549274 h 4295030"/>
              <a:gd name="connsiteX0" fmla="*/ 2702618 w 4339387"/>
              <a:gd name="connsiteY0" fmla="*/ 549274 h 4295030"/>
              <a:gd name="connsiteX1" fmla="*/ 2616893 w 4339387"/>
              <a:gd name="connsiteY1" fmla="*/ 101600 h 4295030"/>
              <a:gd name="connsiteX2" fmla="*/ 2588319 w 4339387"/>
              <a:gd name="connsiteY2" fmla="*/ 0 h 4295030"/>
              <a:gd name="connsiteX3" fmla="*/ 2502593 w 4339387"/>
              <a:gd name="connsiteY3" fmla="*/ 19049 h 4295030"/>
              <a:gd name="connsiteX4" fmla="*/ 1908868 w 4339387"/>
              <a:gd name="connsiteY4" fmla="*/ 146049 h 4295030"/>
              <a:gd name="connsiteX5" fmla="*/ 1521518 w 4339387"/>
              <a:gd name="connsiteY5" fmla="*/ 320674 h 4295030"/>
              <a:gd name="connsiteX6" fmla="*/ 1229418 w 4339387"/>
              <a:gd name="connsiteY6" fmla="*/ 463549 h 4295030"/>
              <a:gd name="connsiteX7" fmla="*/ 854768 w 4339387"/>
              <a:gd name="connsiteY7" fmla="*/ 619124 h 4295030"/>
              <a:gd name="connsiteX8" fmla="*/ 619819 w 4339387"/>
              <a:gd name="connsiteY8" fmla="*/ 701674 h 4295030"/>
              <a:gd name="connsiteX9" fmla="*/ 511869 w 4339387"/>
              <a:gd name="connsiteY9" fmla="*/ 746125 h 4295030"/>
              <a:gd name="connsiteX10" fmla="*/ 432493 w 4339387"/>
              <a:gd name="connsiteY10" fmla="*/ 800099 h 4295030"/>
              <a:gd name="connsiteX11" fmla="*/ 499168 w 4339387"/>
              <a:gd name="connsiteY11" fmla="*/ 901699 h 4295030"/>
              <a:gd name="connsiteX12" fmla="*/ 794443 w 4339387"/>
              <a:gd name="connsiteY12" fmla="*/ 1333499 h 4295030"/>
              <a:gd name="connsiteX13" fmla="*/ 857943 w 4339387"/>
              <a:gd name="connsiteY13" fmla="*/ 1577974 h 4295030"/>
              <a:gd name="connsiteX14" fmla="*/ 969068 w 4339387"/>
              <a:gd name="connsiteY14" fmla="*/ 1762124 h 4295030"/>
              <a:gd name="connsiteX15" fmla="*/ 1089719 w 4339387"/>
              <a:gd name="connsiteY15" fmla="*/ 1914525 h 4295030"/>
              <a:gd name="connsiteX16" fmla="*/ 1140518 w 4339387"/>
              <a:gd name="connsiteY16" fmla="*/ 1984374 h 4295030"/>
              <a:gd name="connsiteX17" fmla="*/ 1080193 w 4339387"/>
              <a:gd name="connsiteY17" fmla="*/ 2031999 h 4295030"/>
              <a:gd name="connsiteX18" fmla="*/ 896043 w 4339387"/>
              <a:gd name="connsiteY18" fmla="*/ 2105024 h 4295030"/>
              <a:gd name="connsiteX19" fmla="*/ 699193 w 4339387"/>
              <a:gd name="connsiteY19" fmla="*/ 2200274 h 4295030"/>
              <a:gd name="connsiteX20" fmla="*/ 559493 w 4339387"/>
              <a:gd name="connsiteY20" fmla="*/ 2317749 h 4295030"/>
              <a:gd name="connsiteX21" fmla="*/ 467418 w 4339387"/>
              <a:gd name="connsiteY21" fmla="*/ 2387599 h 4295030"/>
              <a:gd name="connsiteX22" fmla="*/ 111818 w 4339387"/>
              <a:gd name="connsiteY22" fmla="*/ 2425699 h 4295030"/>
              <a:gd name="connsiteX23" fmla="*/ 35618 w 4339387"/>
              <a:gd name="connsiteY23" fmla="*/ 2432049 h 4295030"/>
              <a:gd name="connsiteX24" fmla="*/ 22918 w 4339387"/>
              <a:gd name="connsiteY24" fmla="*/ 2498724 h 4295030"/>
              <a:gd name="connsiteX25" fmla="*/ 693 w 4339387"/>
              <a:gd name="connsiteY25" fmla="*/ 2644774 h 4295030"/>
              <a:gd name="connsiteX26" fmla="*/ 51493 w 4339387"/>
              <a:gd name="connsiteY26" fmla="*/ 2863849 h 4295030"/>
              <a:gd name="connsiteX27" fmla="*/ 613468 w 4339387"/>
              <a:gd name="connsiteY27" fmla="*/ 3756024 h 4295030"/>
              <a:gd name="connsiteX28" fmla="*/ 946843 w 4339387"/>
              <a:gd name="connsiteY28" fmla="*/ 4251324 h 4295030"/>
              <a:gd name="connsiteX29" fmla="*/ 1023043 w 4339387"/>
              <a:gd name="connsiteY29" fmla="*/ 4276724 h 4295030"/>
              <a:gd name="connsiteX30" fmla="*/ 1311968 w 4339387"/>
              <a:gd name="connsiteY30" fmla="*/ 3898899 h 4295030"/>
              <a:gd name="connsiteX31" fmla="*/ 1753293 w 4339387"/>
              <a:gd name="connsiteY31" fmla="*/ 3476624 h 4295030"/>
              <a:gd name="connsiteX32" fmla="*/ 1873943 w 4339387"/>
              <a:gd name="connsiteY32" fmla="*/ 3355974 h 4295030"/>
              <a:gd name="connsiteX33" fmla="*/ 2137468 w 4339387"/>
              <a:gd name="connsiteY33" fmla="*/ 3136899 h 4295030"/>
              <a:gd name="connsiteX34" fmla="*/ 2289868 w 4339387"/>
              <a:gd name="connsiteY34" fmla="*/ 3022599 h 4295030"/>
              <a:gd name="connsiteX35" fmla="*/ 2537518 w 4339387"/>
              <a:gd name="connsiteY35" fmla="*/ 2879724 h 4295030"/>
              <a:gd name="connsiteX36" fmla="*/ 2870893 w 4339387"/>
              <a:gd name="connsiteY36" fmla="*/ 2717799 h 4295030"/>
              <a:gd name="connsiteX37" fmla="*/ 3064568 w 4339387"/>
              <a:gd name="connsiteY37" fmla="*/ 2663824 h 4295030"/>
              <a:gd name="connsiteX38" fmla="*/ 3566218 w 4339387"/>
              <a:gd name="connsiteY38" fmla="*/ 2689224 h 4295030"/>
              <a:gd name="connsiteX39" fmla="*/ 3858318 w 4339387"/>
              <a:gd name="connsiteY39" fmla="*/ 2711449 h 4295030"/>
              <a:gd name="connsiteX40" fmla="*/ 4169468 w 4339387"/>
              <a:gd name="connsiteY40" fmla="*/ 2717799 h 4295030"/>
              <a:gd name="connsiteX41" fmla="*/ 4325837 w 4339387"/>
              <a:gd name="connsiteY41" fmla="*/ 2704306 h 4295030"/>
              <a:gd name="connsiteX42" fmla="*/ 4326630 w 4339387"/>
              <a:gd name="connsiteY42" fmla="*/ 2657474 h 4295030"/>
              <a:gd name="connsiteX43" fmla="*/ 4285355 w 4339387"/>
              <a:gd name="connsiteY43" fmla="*/ 2555874 h 4295030"/>
              <a:gd name="connsiteX44" fmla="*/ 4248843 w 4339387"/>
              <a:gd name="connsiteY44" fmla="*/ 2460624 h 4295030"/>
              <a:gd name="connsiteX45" fmla="*/ 4128193 w 4339387"/>
              <a:gd name="connsiteY45" fmla="*/ 2136774 h 4295030"/>
              <a:gd name="connsiteX46" fmla="*/ 4023418 w 4339387"/>
              <a:gd name="connsiteY46" fmla="*/ 1733549 h 4295030"/>
              <a:gd name="connsiteX47" fmla="*/ 3991668 w 4339387"/>
              <a:gd name="connsiteY47" fmla="*/ 1663699 h 4295030"/>
              <a:gd name="connsiteX48" fmla="*/ 3788468 w 4339387"/>
              <a:gd name="connsiteY48" fmla="*/ 1698624 h 4295030"/>
              <a:gd name="connsiteX49" fmla="*/ 3470968 w 4339387"/>
              <a:gd name="connsiteY49" fmla="*/ 1762124 h 4295030"/>
              <a:gd name="connsiteX50" fmla="*/ 3216968 w 4339387"/>
              <a:gd name="connsiteY50" fmla="*/ 1781174 h 4295030"/>
              <a:gd name="connsiteX51" fmla="*/ 2474018 w 4339387"/>
              <a:gd name="connsiteY51" fmla="*/ 1809749 h 4295030"/>
              <a:gd name="connsiteX52" fmla="*/ 2470843 w 4339387"/>
              <a:gd name="connsiteY52" fmla="*/ 1597024 h 4295030"/>
              <a:gd name="connsiteX53" fmla="*/ 2464493 w 4339387"/>
              <a:gd name="connsiteY53" fmla="*/ 1327149 h 4295030"/>
              <a:gd name="connsiteX54" fmla="*/ 2477193 w 4339387"/>
              <a:gd name="connsiteY54" fmla="*/ 1139824 h 4295030"/>
              <a:gd name="connsiteX55" fmla="*/ 2553394 w 4339387"/>
              <a:gd name="connsiteY55" fmla="*/ 1085849 h 4295030"/>
              <a:gd name="connsiteX56" fmla="*/ 2686743 w 4339387"/>
              <a:gd name="connsiteY56" fmla="*/ 1019174 h 4295030"/>
              <a:gd name="connsiteX57" fmla="*/ 2781993 w 4339387"/>
              <a:gd name="connsiteY57" fmla="*/ 965199 h 4295030"/>
              <a:gd name="connsiteX58" fmla="*/ 2785169 w 4339387"/>
              <a:gd name="connsiteY58" fmla="*/ 876299 h 4295030"/>
              <a:gd name="connsiteX59" fmla="*/ 2702618 w 4339387"/>
              <a:gd name="connsiteY59" fmla="*/ 549274 h 4295030"/>
              <a:gd name="connsiteX0" fmla="*/ 2702618 w 4339387"/>
              <a:gd name="connsiteY0" fmla="*/ 549274 h 4295030"/>
              <a:gd name="connsiteX1" fmla="*/ 2616893 w 4339387"/>
              <a:gd name="connsiteY1" fmla="*/ 101600 h 4295030"/>
              <a:gd name="connsiteX2" fmla="*/ 2588319 w 4339387"/>
              <a:gd name="connsiteY2" fmla="*/ 0 h 4295030"/>
              <a:gd name="connsiteX3" fmla="*/ 2502593 w 4339387"/>
              <a:gd name="connsiteY3" fmla="*/ 19049 h 4295030"/>
              <a:gd name="connsiteX4" fmla="*/ 1908868 w 4339387"/>
              <a:gd name="connsiteY4" fmla="*/ 146049 h 4295030"/>
              <a:gd name="connsiteX5" fmla="*/ 1521518 w 4339387"/>
              <a:gd name="connsiteY5" fmla="*/ 320674 h 4295030"/>
              <a:gd name="connsiteX6" fmla="*/ 1229418 w 4339387"/>
              <a:gd name="connsiteY6" fmla="*/ 463549 h 4295030"/>
              <a:gd name="connsiteX7" fmla="*/ 854768 w 4339387"/>
              <a:gd name="connsiteY7" fmla="*/ 619124 h 4295030"/>
              <a:gd name="connsiteX8" fmla="*/ 619819 w 4339387"/>
              <a:gd name="connsiteY8" fmla="*/ 701674 h 4295030"/>
              <a:gd name="connsiteX9" fmla="*/ 511869 w 4339387"/>
              <a:gd name="connsiteY9" fmla="*/ 746125 h 4295030"/>
              <a:gd name="connsiteX10" fmla="*/ 432493 w 4339387"/>
              <a:gd name="connsiteY10" fmla="*/ 800099 h 4295030"/>
              <a:gd name="connsiteX11" fmla="*/ 499168 w 4339387"/>
              <a:gd name="connsiteY11" fmla="*/ 901699 h 4295030"/>
              <a:gd name="connsiteX12" fmla="*/ 794443 w 4339387"/>
              <a:gd name="connsiteY12" fmla="*/ 1333499 h 4295030"/>
              <a:gd name="connsiteX13" fmla="*/ 857943 w 4339387"/>
              <a:gd name="connsiteY13" fmla="*/ 1577974 h 4295030"/>
              <a:gd name="connsiteX14" fmla="*/ 969068 w 4339387"/>
              <a:gd name="connsiteY14" fmla="*/ 1762124 h 4295030"/>
              <a:gd name="connsiteX15" fmla="*/ 1089719 w 4339387"/>
              <a:gd name="connsiteY15" fmla="*/ 1914525 h 4295030"/>
              <a:gd name="connsiteX16" fmla="*/ 1140518 w 4339387"/>
              <a:gd name="connsiteY16" fmla="*/ 1984374 h 4295030"/>
              <a:gd name="connsiteX17" fmla="*/ 1080193 w 4339387"/>
              <a:gd name="connsiteY17" fmla="*/ 2031999 h 4295030"/>
              <a:gd name="connsiteX18" fmla="*/ 896043 w 4339387"/>
              <a:gd name="connsiteY18" fmla="*/ 2105024 h 4295030"/>
              <a:gd name="connsiteX19" fmla="*/ 699193 w 4339387"/>
              <a:gd name="connsiteY19" fmla="*/ 2200274 h 4295030"/>
              <a:gd name="connsiteX20" fmla="*/ 559493 w 4339387"/>
              <a:gd name="connsiteY20" fmla="*/ 2317749 h 4295030"/>
              <a:gd name="connsiteX21" fmla="*/ 467418 w 4339387"/>
              <a:gd name="connsiteY21" fmla="*/ 2387599 h 4295030"/>
              <a:gd name="connsiteX22" fmla="*/ 168968 w 4339387"/>
              <a:gd name="connsiteY22" fmla="*/ 2416174 h 4295030"/>
              <a:gd name="connsiteX23" fmla="*/ 35618 w 4339387"/>
              <a:gd name="connsiteY23" fmla="*/ 2432049 h 4295030"/>
              <a:gd name="connsiteX24" fmla="*/ 22918 w 4339387"/>
              <a:gd name="connsiteY24" fmla="*/ 2498724 h 4295030"/>
              <a:gd name="connsiteX25" fmla="*/ 693 w 4339387"/>
              <a:gd name="connsiteY25" fmla="*/ 2644774 h 4295030"/>
              <a:gd name="connsiteX26" fmla="*/ 51493 w 4339387"/>
              <a:gd name="connsiteY26" fmla="*/ 2863849 h 4295030"/>
              <a:gd name="connsiteX27" fmla="*/ 613468 w 4339387"/>
              <a:gd name="connsiteY27" fmla="*/ 3756024 h 4295030"/>
              <a:gd name="connsiteX28" fmla="*/ 946843 w 4339387"/>
              <a:gd name="connsiteY28" fmla="*/ 4251324 h 4295030"/>
              <a:gd name="connsiteX29" fmla="*/ 1023043 w 4339387"/>
              <a:gd name="connsiteY29" fmla="*/ 4276724 h 4295030"/>
              <a:gd name="connsiteX30" fmla="*/ 1311968 w 4339387"/>
              <a:gd name="connsiteY30" fmla="*/ 3898899 h 4295030"/>
              <a:gd name="connsiteX31" fmla="*/ 1753293 w 4339387"/>
              <a:gd name="connsiteY31" fmla="*/ 3476624 h 4295030"/>
              <a:gd name="connsiteX32" fmla="*/ 1873943 w 4339387"/>
              <a:gd name="connsiteY32" fmla="*/ 3355974 h 4295030"/>
              <a:gd name="connsiteX33" fmla="*/ 2137468 w 4339387"/>
              <a:gd name="connsiteY33" fmla="*/ 3136899 h 4295030"/>
              <a:gd name="connsiteX34" fmla="*/ 2289868 w 4339387"/>
              <a:gd name="connsiteY34" fmla="*/ 3022599 h 4295030"/>
              <a:gd name="connsiteX35" fmla="*/ 2537518 w 4339387"/>
              <a:gd name="connsiteY35" fmla="*/ 2879724 h 4295030"/>
              <a:gd name="connsiteX36" fmla="*/ 2870893 w 4339387"/>
              <a:gd name="connsiteY36" fmla="*/ 2717799 h 4295030"/>
              <a:gd name="connsiteX37" fmla="*/ 3064568 w 4339387"/>
              <a:gd name="connsiteY37" fmla="*/ 2663824 h 4295030"/>
              <a:gd name="connsiteX38" fmla="*/ 3566218 w 4339387"/>
              <a:gd name="connsiteY38" fmla="*/ 2689224 h 4295030"/>
              <a:gd name="connsiteX39" fmla="*/ 3858318 w 4339387"/>
              <a:gd name="connsiteY39" fmla="*/ 2711449 h 4295030"/>
              <a:gd name="connsiteX40" fmla="*/ 4169468 w 4339387"/>
              <a:gd name="connsiteY40" fmla="*/ 2717799 h 4295030"/>
              <a:gd name="connsiteX41" fmla="*/ 4325837 w 4339387"/>
              <a:gd name="connsiteY41" fmla="*/ 2704306 h 4295030"/>
              <a:gd name="connsiteX42" fmla="*/ 4326630 w 4339387"/>
              <a:gd name="connsiteY42" fmla="*/ 2657474 h 4295030"/>
              <a:gd name="connsiteX43" fmla="*/ 4285355 w 4339387"/>
              <a:gd name="connsiteY43" fmla="*/ 2555874 h 4295030"/>
              <a:gd name="connsiteX44" fmla="*/ 4248843 w 4339387"/>
              <a:gd name="connsiteY44" fmla="*/ 2460624 h 4295030"/>
              <a:gd name="connsiteX45" fmla="*/ 4128193 w 4339387"/>
              <a:gd name="connsiteY45" fmla="*/ 2136774 h 4295030"/>
              <a:gd name="connsiteX46" fmla="*/ 4023418 w 4339387"/>
              <a:gd name="connsiteY46" fmla="*/ 1733549 h 4295030"/>
              <a:gd name="connsiteX47" fmla="*/ 3991668 w 4339387"/>
              <a:gd name="connsiteY47" fmla="*/ 1663699 h 4295030"/>
              <a:gd name="connsiteX48" fmla="*/ 3788468 w 4339387"/>
              <a:gd name="connsiteY48" fmla="*/ 1698624 h 4295030"/>
              <a:gd name="connsiteX49" fmla="*/ 3470968 w 4339387"/>
              <a:gd name="connsiteY49" fmla="*/ 1762124 h 4295030"/>
              <a:gd name="connsiteX50" fmla="*/ 3216968 w 4339387"/>
              <a:gd name="connsiteY50" fmla="*/ 1781174 h 4295030"/>
              <a:gd name="connsiteX51" fmla="*/ 2474018 w 4339387"/>
              <a:gd name="connsiteY51" fmla="*/ 1809749 h 4295030"/>
              <a:gd name="connsiteX52" fmla="*/ 2470843 w 4339387"/>
              <a:gd name="connsiteY52" fmla="*/ 1597024 h 4295030"/>
              <a:gd name="connsiteX53" fmla="*/ 2464493 w 4339387"/>
              <a:gd name="connsiteY53" fmla="*/ 1327149 h 4295030"/>
              <a:gd name="connsiteX54" fmla="*/ 2477193 w 4339387"/>
              <a:gd name="connsiteY54" fmla="*/ 1139824 h 4295030"/>
              <a:gd name="connsiteX55" fmla="*/ 2553394 w 4339387"/>
              <a:gd name="connsiteY55" fmla="*/ 1085849 h 4295030"/>
              <a:gd name="connsiteX56" fmla="*/ 2686743 w 4339387"/>
              <a:gd name="connsiteY56" fmla="*/ 1019174 h 4295030"/>
              <a:gd name="connsiteX57" fmla="*/ 2781993 w 4339387"/>
              <a:gd name="connsiteY57" fmla="*/ 965199 h 4295030"/>
              <a:gd name="connsiteX58" fmla="*/ 2785169 w 4339387"/>
              <a:gd name="connsiteY58" fmla="*/ 876299 h 4295030"/>
              <a:gd name="connsiteX59" fmla="*/ 2702618 w 4339387"/>
              <a:gd name="connsiteY59" fmla="*/ 549274 h 4295030"/>
              <a:gd name="connsiteX0" fmla="*/ 2702618 w 4339387"/>
              <a:gd name="connsiteY0" fmla="*/ 549274 h 4295030"/>
              <a:gd name="connsiteX1" fmla="*/ 2616893 w 4339387"/>
              <a:gd name="connsiteY1" fmla="*/ 101600 h 4295030"/>
              <a:gd name="connsiteX2" fmla="*/ 2588319 w 4339387"/>
              <a:gd name="connsiteY2" fmla="*/ 0 h 4295030"/>
              <a:gd name="connsiteX3" fmla="*/ 2502593 w 4339387"/>
              <a:gd name="connsiteY3" fmla="*/ 19049 h 4295030"/>
              <a:gd name="connsiteX4" fmla="*/ 1908868 w 4339387"/>
              <a:gd name="connsiteY4" fmla="*/ 146049 h 4295030"/>
              <a:gd name="connsiteX5" fmla="*/ 1521518 w 4339387"/>
              <a:gd name="connsiteY5" fmla="*/ 320674 h 4295030"/>
              <a:gd name="connsiteX6" fmla="*/ 1229418 w 4339387"/>
              <a:gd name="connsiteY6" fmla="*/ 463549 h 4295030"/>
              <a:gd name="connsiteX7" fmla="*/ 854768 w 4339387"/>
              <a:gd name="connsiteY7" fmla="*/ 619124 h 4295030"/>
              <a:gd name="connsiteX8" fmla="*/ 619819 w 4339387"/>
              <a:gd name="connsiteY8" fmla="*/ 701674 h 4295030"/>
              <a:gd name="connsiteX9" fmla="*/ 511869 w 4339387"/>
              <a:gd name="connsiteY9" fmla="*/ 746125 h 4295030"/>
              <a:gd name="connsiteX10" fmla="*/ 432493 w 4339387"/>
              <a:gd name="connsiteY10" fmla="*/ 800099 h 4295030"/>
              <a:gd name="connsiteX11" fmla="*/ 499168 w 4339387"/>
              <a:gd name="connsiteY11" fmla="*/ 901699 h 4295030"/>
              <a:gd name="connsiteX12" fmla="*/ 794443 w 4339387"/>
              <a:gd name="connsiteY12" fmla="*/ 1333499 h 4295030"/>
              <a:gd name="connsiteX13" fmla="*/ 857943 w 4339387"/>
              <a:gd name="connsiteY13" fmla="*/ 1577974 h 4295030"/>
              <a:gd name="connsiteX14" fmla="*/ 969068 w 4339387"/>
              <a:gd name="connsiteY14" fmla="*/ 1762124 h 4295030"/>
              <a:gd name="connsiteX15" fmla="*/ 1089719 w 4339387"/>
              <a:gd name="connsiteY15" fmla="*/ 1914525 h 4295030"/>
              <a:gd name="connsiteX16" fmla="*/ 1140518 w 4339387"/>
              <a:gd name="connsiteY16" fmla="*/ 1984374 h 4295030"/>
              <a:gd name="connsiteX17" fmla="*/ 1080193 w 4339387"/>
              <a:gd name="connsiteY17" fmla="*/ 2031999 h 4295030"/>
              <a:gd name="connsiteX18" fmla="*/ 896043 w 4339387"/>
              <a:gd name="connsiteY18" fmla="*/ 2105024 h 4295030"/>
              <a:gd name="connsiteX19" fmla="*/ 699193 w 4339387"/>
              <a:gd name="connsiteY19" fmla="*/ 2200274 h 4295030"/>
              <a:gd name="connsiteX20" fmla="*/ 559493 w 4339387"/>
              <a:gd name="connsiteY20" fmla="*/ 2317749 h 4295030"/>
              <a:gd name="connsiteX21" fmla="*/ 467418 w 4339387"/>
              <a:gd name="connsiteY21" fmla="*/ 2387599 h 4295030"/>
              <a:gd name="connsiteX22" fmla="*/ 202305 w 4339387"/>
              <a:gd name="connsiteY22" fmla="*/ 2406649 h 4295030"/>
              <a:gd name="connsiteX23" fmla="*/ 35618 w 4339387"/>
              <a:gd name="connsiteY23" fmla="*/ 2432049 h 4295030"/>
              <a:gd name="connsiteX24" fmla="*/ 22918 w 4339387"/>
              <a:gd name="connsiteY24" fmla="*/ 2498724 h 4295030"/>
              <a:gd name="connsiteX25" fmla="*/ 693 w 4339387"/>
              <a:gd name="connsiteY25" fmla="*/ 2644774 h 4295030"/>
              <a:gd name="connsiteX26" fmla="*/ 51493 w 4339387"/>
              <a:gd name="connsiteY26" fmla="*/ 2863849 h 4295030"/>
              <a:gd name="connsiteX27" fmla="*/ 613468 w 4339387"/>
              <a:gd name="connsiteY27" fmla="*/ 3756024 h 4295030"/>
              <a:gd name="connsiteX28" fmla="*/ 946843 w 4339387"/>
              <a:gd name="connsiteY28" fmla="*/ 4251324 h 4295030"/>
              <a:gd name="connsiteX29" fmla="*/ 1023043 w 4339387"/>
              <a:gd name="connsiteY29" fmla="*/ 4276724 h 4295030"/>
              <a:gd name="connsiteX30" fmla="*/ 1311968 w 4339387"/>
              <a:gd name="connsiteY30" fmla="*/ 3898899 h 4295030"/>
              <a:gd name="connsiteX31" fmla="*/ 1753293 w 4339387"/>
              <a:gd name="connsiteY31" fmla="*/ 3476624 h 4295030"/>
              <a:gd name="connsiteX32" fmla="*/ 1873943 w 4339387"/>
              <a:gd name="connsiteY32" fmla="*/ 3355974 h 4295030"/>
              <a:gd name="connsiteX33" fmla="*/ 2137468 w 4339387"/>
              <a:gd name="connsiteY33" fmla="*/ 3136899 h 4295030"/>
              <a:gd name="connsiteX34" fmla="*/ 2289868 w 4339387"/>
              <a:gd name="connsiteY34" fmla="*/ 3022599 h 4295030"/>
              <a:gd name="connsiteX35" fmla="*/ 2537518 w 4339387"/>
              <a:gd name="connsiteY35" fmla="*/ 2879724 h 4295030"/>
              <a:gd name="connsiteX36" fmla="*/ 2870893 w 4339387"/>
              <a:gd name="connsiteY36" fmla="*/ 2717799 h 4295030"/>
              <a:gd name="connsiteX37" fmla="*/ 3064568 w 4339387"/>
              <a:gd name="connsiteY37" fmla="*/ 2663824 h 4295030"/>
              <a:gd name="connsiteX38" fmla="*/ 3566218 w 4339387"/>
              <a:gd name="connsiteY38" fmla="*/ 2689224 h 4295030"/>
              <a:gd name="connsiteX39" fmla="*/ 3858318 w 4339387"/>
              <a:gd name="connsiteY39" fmla="*/ 2711449 h 4295030"/>
              <a:gd name="connsiteX40" fmla="*/ 4169468 w 4339387"/>
              <a:gd name="connsiteY40" fmla="*/ 2717799 h 4295030"/>
              <a:gd name="connsiteX41" fmla="*/ 4325837 w 4339387"/>
              <a:gd name="connsiteY41" fmla="*/ 2704306 h 4295030"/>
              <a:gd name="connsiteX42" fmla="*/ 4326630 w 4339387"/>
              <a:gd name="connsiteY42" fmla="*/ 2657474 h 4295030"/>
              <a:gd name="connsiteX43" fmla="*/ 4285355 w 4339387"/>
              <a:gd name="connsiteY43" fmla="*/ 2555874 h 4295030"/>
              <a:gd name="connsiteX44" fmla="*/ 4248843 w 4339387"/>
              <a:gd name="connsiteY44" fmla="*/ 2460624 h 4295030"/>
              <a:gd name="connsiteX45" fmla="*/ 4128193 w 4339387"/>
              <a:gd name="connsiteY45" fmla="*/ 2136774 h 4295030"/>
              <a:gd name="connsiteX46" fmla="*/ 4023418 w 4339387"/>
              <a:gd name="connsiteY46" fmla="*/ 1733549 h 4295030"/>
              <a:gd name="connsiteX47" fmla="*/ 3991668 w 4339387"/>
              <a:gd name="connsiteY47" fmla="*/ 1663699 h 4295030"/>
              <a:gd name="connsiteX48" fmla="*/ 3788468 w 4339387"/>
              <a:gd name="connsiteY48" fmla="*/ 1698624 h 4295030"/>
              <a:gd name="connsiteX49" fmla="*/ 3470968 w 4339387"/>
              <a:gd name="connsiteY49" fmla="*/ 1762124 h 4295030"/>
              <a:gd name="connsiteX50" fmla="*/ 3216968 w 4339387"/>
              <a:gd name="connsiteY50" fmla="*/ 1781174 h 4295030"/>
              <a:gd name="connsiteX51" fmla="*/ 2474018 w 4339387"/>
              <a:gd name="connsiteY51" fmla="*/ 1809749 h 4295030"/>
              <a:gd name="connsiteX52" fmla="*/ 2470843 w 4339387"/>
              <a:gd name="connsiteY52" fmla="*/ 1597024 h 4295030"/>
              <a:gd name="connsiteX53" fmla="*/ 2464493 w 4339387"/>
              <a:gd name="connsiteY53" fmla="*/ 1327149 h 4295030"/>
              <a:gd name="connsiteX54" fmla="*/ 2477193 w 4339387"/>
              <a:gd name="connsiteY54" fmla="*/ 1139824 h 4295030"/>
              <a:gd name="connsiteX55" fmla="*/ 2553394 w 4339387"/>
              <a:gd name="connsiteY55" fmla="*/ 1085849 h 4295030"/>
              <a:gd name="connsiteX56" fmla="*/ 2686743 w 4339387"/>
              <a:gd name="connsiteY56" fmla="*/ 1019174 h 4295030"/>
              <a:gd name="connsiteX57" fmla="*/ 2781993 w 4339387"/>
              <a:gd name="connsiteY57" fmla="*/ 965199 h 4295030"/>
              <a:gd name="connsiteX58" fmla="*/ 2785169 w 4339387"/>
              <a:gd name="connsiteY58" fmla="*/ 876299 h 4295030"/>
              <a:gd name="connsiteX59" fmla="*/ 2702618 w 4339387"/>
              <a:gd name="connsiteY59" fmla="*/ 549274 h 4295030"/>
              <a:gd name="connsiteX0" fmla="*/ 2705872 w 4342641"/>
              <a:gd name="connsiteY0" fmla="*/ 549274 h 4295030"/>
              <a:gd name="connsiteX1" fmla="*/ 2620147 w 4342641"/>
              <a:gd name="connsiteY1" fmla="*/ 101600 h 4295030"/>
              <a:gd name="connsiteX2" fmla="*/ 2591573 w 4342641"/>
              <a:gd name="connsiteY2" fmla="*/ 0 h 4295030"/>
              <a:gd name="connsiteX3" fmla="*/ 2505847 w 4342641"/>
              <a:gd name="connsiteY3" fmla="*/ 19049 h 4295030"/>
              <a:gd name="connsiteX4" fmla="*/ 1912122 w 4342641"/>
              <a:gd name="connsiteY4" fmla="*/ 146049 h 4295030"/>
              <a:gd name="connsiteX5" fmla="*/ 1524772 w 4342641"/>
              <a:gd name="connsiteY5" fmla="*/ 320674 h 4295030"/>
              <a:gd name="connsiteX6" fmla="*/ 1232672 w 4342641"/>
              <a:gd name="connsiteY6" fmla="*/ 463549 h 4295030"/>
              <a:gd name="connsiteX7" fmla="*/ 858022 w 4342641"/>
              <a:gd name="connsiteY7" fmla="*/ 619124 h 4295030"/>
              <a:gd name="connsiteX8" fmla="*/ 623073 w 4342641"/>
              <a:gd name="connsiteY8" fmla="*/ 701674 h 4295030"/>
              <a:gd name="connsiteX9" fmla="*/ 515123 w 4342641"/>
              <a:gd name="connsiteY9" fmla="*/ 746125 h 4295030"/>
              <a:gd name="connsiteX10" fmla="*/ 435747 w 4342641"/>
              <a:gd name="connsiteY10" fmla="*/ 800099 h 4295030"/>
              <a:gd name="connsiteX11" fmla="*/ 502422 w 4342641"/>
              <a:gd name="connsiteY11" fmla="*/ 901699 h 4295030"/>
              <a:gd name="connsiteX12" fmla="*/ 797697 w 4342641"/>
              <a:gd name="connsiteY12" fmla="*/ 1333499 h 4295030"/>
              <a:gd name="connsiteX13" fmla="*/ 861197 w 4342641"/>
              <a:gd name="connsiteY13" fmla="*/ 1577974 h 4295030"/>
              <a:gd name="connsiteX14" fmla="*/ 972322 w 4342641"/>
              <a:gd name="connsiteY14" fmla="*/ 1762124 h 4295030"/>
              <a:gd name="connsiteX15" fmla="*/ 1092973 w 4342641"/>
              <a:gd name="connsiteY15" fmla="*/ 1914525 h 4295030"/>
              <a:gd name="connsiteX16" fmla="*/ 1143772 w 4342641"/>
              <a:gd name="connsiteY16" fmla="*/ 1984374 h 4295030"/>
              <a:gd name="connsiteX17" fmla="*/ 1083447 w 4342641"/>
              <a:gd name="connsiteY17" fmla="*/ 2031999 h 4295030"/>
              <a:gd name="connsiteX18" fmla="*/ 899297 w 4342641"/>
              <a:gd name="connsiteY18" fmla="*/ 2105024 h 4295030"/>
              <a:gd name="connsiteX19" fmla="*/ 702447 w 4342641"/>
              <a:gd name="connsiteY19" fmla="*/ 2200274 h 4295030"/>
              <a:gd name="connsiteX20" fmla="*/ 562747 w 4342641"/>
              <a:gd name="connsiteY20" fmla="*/ 2317749 h 4295030"/>
              <a:gd name="connsiteX21" fmla="*/ 470672 w 4342641"/>
              <a:gd name="connsiteY21" fmla="*/ 2387599 h 4295030"/>
              <a:gd name="connsiteX22" fmla="*/ 205559 w 4342641"/>
              <a:gd name="connsiteY22" fmla="*/ 2406649 h 4295030"/>
              <a:gd name="connsiteX23" fmla="*/ 38872 w 4342641"/>
              <a:gd name="connsiteY23" fmla="*/ 2432049 h 4295030"/>
              <a:gd name="connsiteX24" fmla="*/ 26172 w 4342641"/>
              <a:gd name="connsiteY24" fmla="*/ 2498724 h 4295030"/>
              <a:gd name="connsiteX25" fmla="*/ 18235 w 4342641"/>
              <a:gd name="connsiteY25" fmla="*/ 2644774 h 4295030"/>
              <a:gd name="connsiteX26" fmla="*/ 54747 w 4342641"/>
              <a:gd name="connsiteY26" fmla="*/ 2863849 h 4295030"/>
              <a:gd name="connsiteX27" fmla="*/ 616722 w 4342641"/>
              <a:gd name="connsiteY27" fmla="*/ 3756024 h 4295030"/>
              <a:gd name="connsiteX28" fmla="*/ 950097 w 4342641"/>
              <a:gd name="connsiteY28" fmla="*/ 4251324 h 4295030"/>
              <a:gd name="connsiteX29" fmla="*/ 1026297 w 4342641"/>
              <a:gd name="connsiteY29" fmla="*/ 4276724 h 4295030"/>
              <a:gd name="connsiteX30" fmla="*/ 1315222 w 4342641"/>
              <a:gd name="connsiteY30" fmla="*/ 3898899 h 4295030"/>
              <a:gd name="connsiteX31" fmla="*/ 1756547 w 4342641"/>
              <a:gd name="connsiteY31" fmla="*/ 3476624 h 4295030"/>
              <a:gd name="connsiteX32" fmla="*/ 1877197 w 4342641"/>
              <a:gd name="connsiteY32" fmla="*/ 3355974 h 4295030"/>
              <a:gd name="connsiteX33" fmla="*/ 2140722 w 4342641"/>
              <a:gd name="connsiteY33" fmla="*/ 3136899 h 4295030"/>
              <a:gd name="connsiteX34" fmla="*/ 2293122 w 4342641"/>
              <a:gd name="connsiteY34" fmla="*/ 3022599 h 4295030"/>
              <a:gd name="connsiteX35" fmla="*/ 2540772 w 4342641"/>
              <a:gd name="connsiteY35" fmla="*/ 2879724 h 4295030"/>
              <a:gd name="connsiteX36" fmla="*/ 2874147 w 4342641"/>
              <a:gd name="connsiteY36" fmla="*/ 2717799 h 4295030"/>
              <a:gd name="connsiteX37" fmla="*/ 3067822 w 4342641"/>
              <a:gd name="connsiteY37" fmla="*/ 2663824 h 4295030"/>
              <a:gd name="connsiteX38" fmla="*/ 3569472 w 4342641"/>
              <a:gd name="connsiteY38" fmla="*/ 2689224 h 4295030"/>
              <a:gd name="connsiteX39" fmla="*/ 3861572 w 4342641"/>
              <a:gd name="connsiteY39" fmla="*/ 2711449 h 4295030"/>
              <a:gd name="connsiteX40" fmla="*/ 4172722 w 4342641"/>
              <a:gd name="connsiteY40" fmla="*/ 2717799 h 4295030"/>
              <a:gd name="connsiteX41" fmla="*/ 4329091 w 4342641"/>
              <a:gd name="connsiteY41" fmla="*/ 2704306 h 4295030"/>
              <a:gd name="connsiteX42" fmla="*/ 4329884 w 4342641"/>
              <a:gd name="connsiteY42" fmla="*/ 2657474 h 4295030"/>
              <a:gd name="connsiteX43" fmla="*/ 4288609 w 4342641"/>
              <a:gd name="connsiteY43" fmla="*/ 2555874 h 4295030"/>
              <a:gd name="connsiteX44" fmla="*/ 4252097 w 4342641"/>
              <a:gd name="connsiteY44" fmla="*/ 2460624 h 4295030"/>
              <a:gd name="connsiteX45" fmla="*/ 4131447 w 4342641"/>
              <a:gd name="connsiteY45" fmla="*/ 2136774 h 4295030"/>
              <a:gd name="connsiteX46" fmla="*/ 4026672 w 4342641"/>
              <a:gd name="connsiteY46" fmla="*/ 1733549 h 4295030"/>
              <a:gd name="connsiteX47" fmla="*/ 3994922 w 4342641"/>
              <a:gd name="connsiteY47" fmla="*/ 1663699 h 4295030"/>
              <a:gd name="connsiteX48" fmla="*/ 3791722 w 4342641"/>
              <a:gd name="connsiteY48" fmla="*/ 1698624 h 4295030"/>
              <a:gd name="connsiteX49" fmla="*/ 3474222 w 4342641"/>
              <a:gd name="connsiteY49" fmla="*/ 1762124 h 4295030"/>
              <a:gd name="connsiteX50" fmla="*/ 3220222 w 4342641"/>
              <a:gd name="connsiteY50" fmla="*/ 1781174 h 4295030"/>
              <a:gd name="connsiteX51" fmla="*/ 2477272 w 4342641"/>
              <a:gd name="connsiteY51" fmla="*/ 1809749 h 4295030"/>
              <a:gd name="connsiteX52" fmla="*/ 2474097 w 4342641"/>
              <a:gd name="connsiteY52" fmla="*/ 1597024 h 4295030"/>
              <a:gd name="connsiteX53" fmla="*/ 2467747 w 4342641"/>
              <a:gd name="connsiteY53" fmla="*/ 1327149 h 4295030"/>
              <a:gd name="connsiteX54" fmla="*/ 2480447 w 4342641"/>
              <a:gd name="connsiteY54" fmla="*/ 1139824 h 4295030"/>
              <a:gd name="connsiteX55" fmla="*/ 2556648 w 4342641"/>
              <a:gd name="connsiteY55" fmla="*/ 1085849 h 4295030"/>
              <a:gd name="connsiteX56" fmla="*/ 2689997 w 4342641"/>
              <a:gd name="connsiteY56" fmla="*/ 1019174 h 4295030"/>
              <a:gd name="connsiteX57" fmla="*/ 2785247 w 4342641"/>
              <a:gd name="connsiteY57" fmla="*/ 965199 h 4295030"/>
              <a:gd name="connsiteX58" fmla="*/ 2788423 w 4342641"/>
              <a:gd name="connsiteY58" fmla="*/ 876299 h 4295030"/>
              <a:gd name="connsiteX59" fmla="*/ 2705872 w 4342641"/>
              <a:gd name="connsiteY59" fmla="*/ 549274 h 4295030"/>
              <a:gd name="connsiteX0" fmla="*/ 2705872 w 4342641"/>
              <a:gd name="connsiteY0" fmla="*/ 549274 h 4295030"/>
              <a:gd name="connsiteX1" fmla="*/ 2620147 w 4342641"/>
              <a:gd name="connsiteY1" fmla="*/ 101600 h 4295030"/>
              <a:gd name="connsiteX2" fmla="*/ 2591573 w 4342641"/>
              <a:gd name="connsiteY2" fmla="*/ 0 h 4295030"/>
              <a:gd name="connsiteX3" fmla="*/ 2505847 w 4342641"/>
              <a:gd name="connsiteY3" fmla="*/ 19049 h 4295030"/>
              <a:gd name="connsiteX4" fmla="*/ 1912122 w 4342641"/>
              <a:gd name="connsiteY4" fmla="*/ 146049 h 4295030"/>
              <a:gd name="connsiteX5" fmla="*/ 1524772 w 4342641"/>
              <a:gd name="connsiteY5" fmla="*/ 320674 h 4295030"/>
              <a:gd name="connsiteX6" fmla="*/ 1232672 w 4342641"/>
              <a:gd name="connsiteY6" fmla="*/ 463549 h 4295030"/>
              <a:gd name="connsiteX7" fmla="*/ 858022 w 4342641"/>
              <a:gd name="connsiteY7" fmla="*/ 619124 h 4295030"/>
              <a:gd name="connsiteX8" fmla="*/ 623073 w 4342641"/>
              <a:gd name="connsiteY8" fmla="*/ 701674 h 4295030"/>
              <a:gd name="connsiteX9" fmla="*/ 515123 w 4342641"/>
              <a:gd name="connsiteY9" fmla="*/ 746125 h 4295030"/>
              <a:gd name="connsiteX10" fmla="*/ 435747 w 4342641"/>
              <a:gd name="connsiteY10" fmla="*/ 800099 h 4295030"/>
              <a:gd name="connsiteX11" fmla="*/ 502422 w 4342641"/>
              <a:gd name="connsiteY11" fmla="*/ 901699 h 4295030"/>
              <a:gd name="connsiteX12" fmla="*/ 797697 w 4342641"/>
              <a:gd name="connsiteY12" fmla="*/ 1333499 h 4295030"/>
              <a:gd name="connsiteX13" fmla="*/ 861197 w 4342641"/>
              <a:gd name="connsiteY13" fmla="*/ 1577974 h 4295030"/>
              <a:gd name="connsiteX14" fmla="*/ 972322 w 4342641"/>
              <a:gd name="connsiteY14" fmla="*/ 1762124 h 4295030"/>
              <a:gd name="connsiteX15" fmla="*/ 1092973 w 4342641"/>
              <a:gd name="connsiteY15" fmla="*/ 1914525 h 4295030"/>
              <a:gd name="connsiteX16" fmla="*/ 1143772 w 4342641"/>
              <a:gd name="connsiteY16" fmla="*/ 1984374 h 4295030"/>
              <a:gd name="connsiteX17" fmla="*/ 1083447 w 4342641"/>
              <a:gd name="connsiteY17" fmla="*/ 2031999 h 4295030"/>
              <a:gd name="connsiteX18" fmla="*/ 899297 w 4342641"/>
              <a:gd name="connsiteY18" fmla="*/ 2105024 h 4295030"/>
              <a:gd name="connsiteX19" fmla="*/ 702447 w 4342641"/>
              <a:gd name="connsiteY19" fmla="*/ 2200274 h 4295030"/>
              <a:gd name="connsiteX20" fmla="*/ 562747 w 4342641"/>
              <a:gd name="connsiteY20" fmla="*/ 2317749 h 4295030"/>
              <a:gd name="connsiteX21" fmla="*/ 470672 w 4342641"/>
              <a:gd name="connsiteY21" fmla="*/ 2387599 h 4295030"/>
              <a:gd name="connsiteX22" fmla="*/ 205559 w 4342641"/>
              <a:gd name="connsiteY22" fmla="*/ 2406649 h 4295030"/>
              <a:gd name="connsiteX23" fmla="*/ 38872 w 4342641"/>
              <a:gd name="connsiteY23" fmla="*/ 2432049 h 4295030"/>
              <a:gd name="connsiteX24" fmla="*/ 7122 w 4342641"/>
              <a:gd name="connsiteY24" fmla="*/ 2498724 h 4295030"/>
              <a:gd name="connsiteX25" fmla="*/ 18235 w 4342641"/>
              <a:gd name="connsiteY25" fmla="*/ 2644774 h 4295030"/>
              <a:gd name="connsiteX26" fmla="*/ 54747 w 4342641"/>
              <a:gd name="connsiteY26" fmla="*/ 2863849 h 4295030"/>
              <a:gd name="connsiteX27" fmla="*/ 616722 w 4342641"/>
              <a:gd name="connsiteY27" fmla="*/ 3756024 h 4295030"/>
              <a:gd name="connsiteX28" fmla="*/ 950097 w 4342641"/>
              <a:gd name="connsiteY28" fmla="*/ 4251324 h 4295030"/>
              <a:gd name="connsiteX29" fmla="*/ 1026297 w 4342641"/>
              <a:gd name="connsiteY29" fmla="*/ 4276724 h 4295030"/>
              <a:gd name="connsiteX30" fmla="*/ 1315222 w 4342641"/>
              <a:gd name="connsiteY30" fmla="*/ 3898899 h 4295030"/>
              <a:gd name="connsiteX31" fmla="*/ 1756547 w 4342641"/>
              <a:gd name="connsiteY31" fmla="*/ 3476624 h 4295030"/>
              <a:gd name="connsiteX32" fmla="*/ 1877197 w 4342641"/>
              <a:gd name="connsiteY32" fmla="*/ 3355974 h 4295030"/>
              <a:gd name="connsiteX33" fmla="*/ 2140722 w 4342641"/>
              <a:gd name="connsiteY33" fmla="*/ 3136899 h 4295030"/>
              <a:gd name="connsiteX34" fmla="*/ 2293122 w 4342641"/>
              <a:gd name="connsiteY34" fmla="*/ 3022599 h 4295030"/>
              <a:gd name="connsiteX35" fmla="*/ 2540772 w 4342641"/>
              <a:gd name="connsiteY35" fmla="*/ 2879724 h 4295030"/>
              <a:gd name="connsiteX36" fmla="*/ 2874147 w 4342641"/>
              <a:gd name="connsiteY36" fmla="*/ 2717799 h 4295030"/>
              <a:gd name="connsiteX37" fmla="*/ 3067822 w 4342641"/>
              <a:gd name="connsiteY37" fmla="*/ 2663824 h 4295030"/>
              <a:gd name="connsiteX38" fmla="*/ 3569472 w 4342641"/>
              <a:gd name="connsiteY38" fmla="*/ 2689224 h 4295030"/>
              <a:gd name="connsiteX39" fmla="*/ 3861572 w 4342641"/>
              <a:gd name="connsiteY39" fmla="*/ 2711449 h 4295030"/>
              <a:gd name="connsiteX40" fmla="*/ 4172722 w 4342641"/>
              <a:gd name="connsiteY40" fmla="*/ 2717799 h 4295030"/>
              <a:gd name="connsiteX41" fmla="*/ 4329091 w 4342641"/>
              <a:gd name="connsiteY41" fmla="*/ 2704306 h 4295030"/>
              <a:gd name="connsiteX42" fmla="*/ 4329884 w 4342641"/>
              <a:gd name="connsiteY42" fmla="*/ 2657474 h 4295030"/>
              <a:gd name="connsiteX43" fmla="*/ 4288609 w 4342641"/>
              <a:gd name="connsiteY43" fmla="*/ 2555874 h 4295030"/>
              <a:gd name="connsiteX44" fmla="*/ 4252097 w 4342641"/>
              <a:gd name="connsiteY44" fmla="*/ 2460624 h 4295030"/>
              <a:gd name="connsiteX45" fmla="*/ 4131447 w 4342641"/>
              <a:gd name="connsiteY45" fmla="*/ 2136774 h 4295030"/>
              <a:gd name="connsiteX46" fmla="*/ 4026672 w 4342641"/>
              <a:gd name="connsiteY46" fmla="*/ 1733549 h 4295030"/>
              <a:gd name="connsiteX47" fmla="*/ 3994922 w 4342641"/>
              <a:gd name="connsiteY47" fmla="*/ 1663699 h 4295030"/>
              <a:gd name="connsiteX48" fmla="*/ 3791722 w 4342641"/>
              <a:gd name="connsiteY48" fmla="*/ 1698624 h 4295030"/>
              <a:gd name="connsiteX49" fmla="*/ 3474222 w 4342641"/>
              <a:gd name="connsiteY49" fmla="*/ 1762124 h 4295030"/>
              <a:gd name="connsiteX50" fmla="*/ 3220222 w 4342641"/>
              <a:gd name="connsiteY50" fmla="*/ 1781174 h 4295030"/>
              <a:gd name="connsiteX51" fmla="*/ 2477272 w 4342641"/>
              <a:gd name="connsiteY51" fmla="*/ 1809749 h 4295030"/>
              <a:gd name="connsiteX52" fmla="*/ 2474097 w 4342641"/>
              <a:gd name="connsiteY52" fmla="*/ 1597024 h 4295030"/>
              <a:gd name="connsiteX53" fmla="*/ 2467747 w 4342641"/>
              <a:gd name="connsiteY53" fmla="*/ 1327149 h 4295030"/>
              <a:gd name="connsiteX54" fmla="*/ 2480447 w 4342641"/>
              <a:gd name="connsiteY54" fmla="*/ 1139824 h 4295030"/>
              <a:gd name="connsiteX55" fmla="*/ 2556648 w 4342641"/>
              <a:gd name="connsiteY55" fmla="*/ 1085849 h 4295030"/>
              <a:gd name="connsiteX56" fmla="*/ 2689997 w 4342641"/>
              <a:gd name="connsiteY56" fmla="*/ 1019174 h 4295030"/>
              <a:gd name="connsiteX57" fmla="*/ 2785247 w 4342641"/>
              <a:gd name="connsiteY57" fmla="*/ 965199 h 4295030"/>
              <a:gd name="connsiteX58" fmla="*/ 2788423 w 4342641"/>
              <a:gd name="connsiteY58" fmla="*/ 876299 h 4295030"/>
              <a:gd name="connsiteX59" fmla="*/ 2705872 w 4342641"/>
              <a:gd name="connsiteY59" fmla="*/ 549274 h 4295030"/>
              <a:gd name="connsiteX0" fmla="*/ 2705872 w 4342641"/>
              <a:gd name="connsiteY0" fmla="*/ 549274 h 4295030"/>
              <a:gd name="connsiteX1" fmla="*/ 2620147 w 4342641"/>
              <a:gd name="connsiteY1" fmla="*/ 101600 h 4295030"/>
              <a:gd name="connsiteX2" fmla="*/ 2591573 w 4342641"/>
              <a:gd name="connsiteY2" fmla="*/ 0 h 4295030"/>
              <a:gd name="connsiteX3" fmla="*/ 2505847 w 4342641"/>
              <a:gd name="connsiteY3" fmla="*/ 19049 h 4295030"/>
              <a:gd name="connsiteX4" fmla="*/ 1912122 w 4342641"/>
              <a:gd name="connsiteY4" fmla="*/ 146049 h 4295030"/>
              <a:gd name="connsiteX5" fmla="*/ 1524772 w 4342641"/>
              <a:gd name="connsiteY5" fmla="*/ 320674 h 4295030"/>
              <a:gd name="connsiteX6" fmla="*/ 1232672 w 4342641"/>
              <a:gd name="connsiteY6" fmla="*/ 463549 h 4295030"/>
              <a:gd name="connsiteX7" fmla="*/ 858022 w 4342641"/>
              <a:gd name="connsiteY7" fmla="*/ 619124 h 4295030"/>
              <a:gd name="connsiteX8" fmla="*/ 623073 w 4342641"/>
              <a:gd name="connsiteY8" fmla="*/ 701674 h 4295030"/>
              <a:gd name="connsiteX9" fmla="*/ 515123 w 4342641"/>
              <a:gd name="connsiteY9" fmla="*/ 746125 h 4295030"/>
              <a:gd name="connsiteX10" fmla="*/ 435747 w 4342641"/>
              <a:gd name="connsiteY10" fmla="*/ 800099 h 4295030"/>
              <a:gd name="connsiteX11" fmla="*/ 502422 w 4342641"/>
              <a:gd name="connsiteY11" fmla="*/ 901699 h 4295030"/>
              <a:gd name="connsiteX12" fmla="*/ 797697 w 4342641"/>
              <a:gd name="connsiteY12" fmla="*/ 1333499 h 4295030"/>
              <a:gd name="connsiteX13" fmla="*/ 861197 w 4342641"/>
              <a:gd name="connsiteY13" fmla="*/ 1577974 h 4295030"/>
              <a:gd name="connsiteX14" fmla="*/ 972322 w 4342641"/>
              <a:gd name="connsiteY14" fmla="*/ 1762124 h 4295030"/>
              <a:gd name="connsiteX15" fmla="*/ 1092973 w 4342641"/>
              <a:gd name="connsiteY15" fmla="*/ 1914525 h 4295030"/>
              <a:gd name="connsiteX16" fmla="*/ 1143772 w 4342641"/>
              <a:gd name="connsiteY16" fmla="*/ 1984374 h 4295030"/>
              <a:gd name="connsiteX17" fmla="*/ 1083447 w 4342641"/>
              <a:gd name="connsiteY17" fmla="*/ 2031999 h 4295030"/>
              <a:gd name="connsiteX18" fmla="*/ 899297 w 4342641"/>
              <a:gd name="connsiteY18" fmla="*/ 2105024 h 4295030"/>
              <a:gd name="connsiteX19" fmla="*/ 702447 w 4342641"/>
              <a:gd name="connsiteY19" fmla="*/ 2200274 h 4295030"/>
              <a:gd name="connsiteX20" fmla="*/ 562747 w 4342641"/>
              <a:gd name="connsiteY20" fmla="*/ 2317749 h 4295030"/>
              <a:gd name="connsiteX21" fmla="*/ 470672 w 4342641"/>
              <a:gd name="connsiteY21" fmla="*/ 2387599 h 4295030"/>
              <a:gd name="connsiteX22" fmla="*/ 205559 w 4342641"/>
              <a:gd name="connsiteY22" fmla="*/ 2406649 h 4295030"/>
              <a:gd name="connsiteX23" fmla="*/ 38872 w 4342641"/>
              <a:gd name="connsiteY23" fmla="*/ 2432049 h 4295030"/>
              <a:gd name="connsiteX24" fmla="*/ 26172 w 4342641"/>
              <a:gd name="connsiteY24" fmla="*/ 2503487 h 4295030"/>
              <a:gd name="connsiteX25" fmla="*/ 18235 w 4342641"/>
              <a:gd name="connsiteY25" fmla="*/ 2644774 h 4295030"/>
              <a:gd name="connsiteX26" fmla="*/ 54747 w 4342641"/>
              <a:gd name="connsiteY26" fmla="*/ 2863849 h 4295030"/>
              <a:gd name="connsiteX27" fmla="*/ 616722 w 4342641"/>
              <a:gd name="connsiteY27" fmla="*/ 3756024 h 4295030"/>
              <a:gd name="connsiteX28" fmla="*/ 950097 w 4342641"/>
              <a:gd name="connsiteY28" fmla="*/ 4251324 h 4295030"/>
              <a:gd name="connsiteX29" fmla="*/ 1026297 w 4342641"/>
              <a:gd name="connsiteY29" fmla="*/ 4276724 h 4295030"/>
              <a:gd name="connsiteX30" fmla="*/ 1315222 w 4342641"/>
              <a:gd name="connsiteY30" fmla="*/ 3898899 h 4295030"/>
              <a:gd name="connsiteX31" fmla="*/ 1756547 w 4342641"/>
              <a:gd name="connsiteY31" fmla="*/ 3476624 h 4295030"/>
              <a:gd name="connsiteX32" fmla="*/ 1877197 w 4342641"/>
              <a:gd name="connsiteY32" fmla="*/ 3355974 h 4295030"/>
              <a:gd name="connsiteX33" fmla="*/ 2140722 w 4342641"/>
              <a:gd name="connsiteY33" fmla="*/ 3136899 h 4295030"/>
              <a:gd name="connsiteX34" fmla="*/ 2293122 w 4342641"/>
              <a:gd name="connsiteY34" fmla="*/ 3022599 h 4295030"/>
              <a:gd name="connsiteX35" fmla="*/ 2540772 w 4342641"/>
              <a:gd name="connsiteY35" fmla="*/ 2879724 h 4295030"/>
              <a:gd name="connsiteX36" fmla="*/ 2874147 w 4342641"/>
              <a:gd name="connsiteY36" fmla="*/ 2717799 h 4295030"/>
              <a:gd name="connsiteX37" fmla="*/ 3067822 w 4342641"/>
              <a:gd name="connsiteY37" fmla="*/ 2663824 h 4295030"/>
              <a:gd name="connsiteX38" fmla="*/ 3569472 w 4342641"/>
              <a:gd name="connsiteY38" fmla="*/ 2689224 h 4295030"/>
              <a:gd name="connsiteX39" fmla="*/ 3861572 w 4342641"/>
              <a:gd name="connsiteY39" fmla="*/ 2711449 h 4295030"/>
              <a:gd name="connsiteX40" fmla="*/ 4172722 w 4342641"/>
              <a:gd name="connsiteY40" fmla="*/ 2717799 h 4295030"/>
              <a:gd name="connsiteX41" fmla="*/ 4329091 w 4342641"/>
              <a:gd name="connsiteY41" fmla="*/ 2704306 h 4295030"/>
              <a:gd name="connsiteX42" fmla="*/ 4329884 w 4342641"/>
              <a:gd name="connsiteY42" fmla="*/ 2657474 h 4295030"/>
              <a:gd name="connsiteX43" fmla="*/ 4288609 w 4342641"/>
              <a:gd name="connsiteY43" fmla="*/ 2555874 h 4295030"/>
              <a:gd name="connsiteX44" fmla="*/ 4252097 w 4342641"/>
              <a:gd name="connsiteY44" fmla="*/ 2460624 h 4295030"/>
              <a:gd name="connsiteX45" fmla="*/ 4131447 w 4342641"/>
              <a:gd name="connsiteY45" fmla="*/ 2136774 h 4295030"/>
              <a:gd name="connsiteX46" fmla="*/ 4026672 w 4342641"/>
              <a:gd name="connsiteY46" fmla="*/ 1733549 h 4295030"/>
              <a:gd name="connsiteX47" fmla="*/ 3994922 w 4342641"/>
              <a:gd name="connsiteY47" fmla="*/ 1663699 h 4295030"/>
              <a:gd name="connsiteX48" fmla="*/ 3791722 w 4342641"/>
              <a:gd name="connsiteY48" fmla="*/ 1698624 h 4295030"/>
              <a:gd name="connsiteX49" fmla="*/ 3474222 w 4342641"/>
              <a:gd name="connsiteY49" fmla="*/ 1762124 h 4295030"/>
              <a:gd name="connsiteX50" fmla="*/ 3220222 w 4342641"/>
              <a:gd name="connsiteY50" fmla="*/ 1781174 h 4295030"/>
              <a:gd name="connsiteX51" fmla="*/ 2477272 w 4342641"/>
              <a:gd name="connsiteY51" fmla="*/ 1809749 h 4295030"/>
              <a:gd name="connsiteX52" fmla="*/ 2474097 w 4342641"/>
              <a:gd name="connsiteY52" fmla="*/ 1597024 h 4295030"/>
              <a:gd name="connsiteX53" fmla="*/ 2467747 w 4342641"/>
              <a:gd name="connsiteY53" fmla="*/ 1327149 h 4295030"/>
              <a:gd name="connsiteX54" fmla="*/ 2480447 w 4342641"/>
              <a:gd name="connsiteY54" fmla="*/ 1139824 h 4295030"/>
              <a:gd name="connsiteX55" fmla="*/ 2556648 w 4342641"/>
              <a:gd name="connsiteY55" fmla="*/ 1085849 h 4295030"/>
              <a:gd name="connsiteX56" fmla="*/ 2689997 w 4342641"/>
              <a:gd name="connsiteY56" fmla="*/ 1019174 h 4295030"/>
              <a:gd name="connsiteX57" fmla="*/ 2785247 w 4342641"/>
              <a:gd name="connsiteY57" fmla="*/ 965199 h 4295030"/>
              <a:gd name="connsiteX58" fmla="*/ 2788423 w 4342641"/>
              <a:gd name="connsiteY58" fmla="*/ 876299 h 4295030"/>
              <a:gd name="connsiteX59" fmla="*/ 2705872 w 4342641"/>
              <a:gd name="connsiteY59" fmla="*/ 549274 h 4295030"/>
              <a:gd name="connsiteX0" fmla="*/ 2697842 w 4334611"/>
              <a:gd name="connsiteY0" fmla="*/ 549274 h 4295030"/>
              <a:gd name="connsiteX1" fmla="*/ 2612117 w 4334611"/>
              <a:gd name="connsiteY1" fmla="*/ 101600 h 4295030"/>
              <a:gd name="connsiteX2" fmla="*/ 2583543 w 4334611"/>
              <a:gd name="connsiteY2" fmla="*/ 0 h 4295030"/>
              <a:gd name="connsiteX3" fmla="*/ 2497817 w 4334611"/>
              <a:gd name="connsiteY3" fmla="*/ 19049 h 4295030"/>
              <a:gd name="connsiteX4" fmla="*/ 1904092 w 4334611"/>
              <a:gd name="connsiteY4" fmla="*/ 146049 h 4295030"/>
              <a:gd name="connsiteX5" fmla="*/ 1516742 w 4334611"/>
              <a:gd name="connsiteY5" fmla="*/ 320674 h 4295030"/>
              <a:gd name="connsiteX6" fmla="*/ 1224642 w 4334611"/>
              <a:gd name="connsiteY6" fmla="*/ 463549 h 4295030"/>
              <a:gd name="connsiteX7" fmla="*/ 849992 w 4334611"/>
              <a:gd name="connsiteY7" fmla="*/ 619124 h 4295030"/>
              <a:gd name="connsiteX8" fmla="*/ 615043 w 4334611"/>
              <a:gd name="connsiteY8" fmla="*/ 701674 h 4295030"/>
              <a:gd name="connsiteX9" fmla="*/ 507093 w 4334611"/>
              <a:gd name="connsiteY9" fmla="*/ 746125 h 4295030"/>
              <a:gd name="connsiteX10" fmla="*/ 427717 w 4334611"/>
              <a:gd name="connsiteY10" fmla="*/ 800099 h 4295030"/>
              <a:gd name="connsiteX11" fmla="*/ 494392 w 4334611"/>
              <a:gd name="connsiteY11" fmla="*/ 901699 h 4295030"/>
              <a:gd name="connsiteX12" fmla="*/ 789667 w 4334611"/>
              <a:gd name="connsiteY12" fmla="*/ 1333499 h 4295030"/>
              <a:gd name="connsiteX13" fmla="*/ 853167 w 4334611"/>
              <a:gd name="connsiteY13" fmla="*/ 1577974 h 4295030"/>
              <a:gd name="connsiteX14" fmla="*/ 964292 w 4334611"/>
              <a:gd name="connsiteY14" fmla="*/ 1762124 h 4295030"/>
              <a:gd name="connsiteX15" fmla="*/ 1084943 w 4334611"/>
              <a:gd name="connsiteY15" fmla="*/ 1914525 h 4295030"/>
              <a:gd name="connsiteX16" fmla="*/ 1135742 w 4334611"/>
              <a:gd name="connsiteY16" fmla="*/ 1984374 h 4295030"/>
              <a:gd name="connsiteX17" fmla="*/ 1075417 w 4334611"/>
              <a:gd name="connsiteY17" fmla="*/ 2031999 h 4295030"/>
              <a:gd name="connsiteX18" fmla="*/ 891267 w 4334611"/>
              <a:gd name="connsiteY18" fmla="*/ 2105024 h 4295030"/>
              <a:gd name="connsiteX19" fmla="*/ 694417 w 4334611"/>
              <a:gd name="connsiteY19" fmla="*/ 2200274 h 4295030"/>
              <a:gd name="connsiteX20" fmla="*/ 554717 w 4334611"/>
              <a:gd name="connsiteY20" fmla="*/ 2317749 h 4295030"/>
              <a:gd name="connsiteX21" fmla="*/ 462642 w 4334611"/>
              <a:gd name="connsiteY21" fmla="*/ 2387599 h 4295030"/>
              <a:gd name="connsiteX22" fmla="*/ 197529 w 4334611"/>
              <a:gd name="connsiteY22" fmla="*/ 2406649 h 4295030"/>
              <a:gd name="connsiteX23" fmla="*/ 30842 w 4334611"/>
              <a:gd name="connsiteY23" fmla="*/ 2432049 h 4295030"/>
              <a:gd name="connsiteX24" fmla="*/ 18142 w 4334611"/>
              <a:gd name="connsiteY24" fmla="*/ 2503487 h 4295030"/>
              <a:gd name="connsiteX25" fmla="*/ 29255 w 4334611"/>
              <a:gd name="connsiteY25" fmla="*/ 2644774 h 4295030"/>
              <a:gd name="connsiteX26" fmla="*/ 46717 w 4334611"/>
              <a:gd name="connsiteY26" fmla="*/ 2863849 h 4295030"/>
              <a:gd name="connsiteX27" fmla="*/ 608692 w 4334611"/>
              <a:gd name="connsiteY27" fmla="*/ 3756024 h 4295030"/>
              <a:gd name="connsiteX28" fmla="*/ 942067 w 4334611"/>
              <a:gd name="connsiteY28" fmla="*/ 4251324 h 4295030"/>
              <a:gd name="connsiteX29" fmla="*/ 1018267 w 4334611"/>
              <a:gd name="connsiteY29" fmla="*/ 4276724 h 4295030"/>
              <a:gd name="connsiteX30" fmla="*/ 1307192 w 4334611"/>
              <a:gd name="connsiteY30" fmla="*/ 3898899 h 4295030"/>
              <a:gd name="connsiteX31" fmla="*/ 1748517 w 4334611"/>
              <a:gd name="connsiteY31" fmla="*/ 3476624 h 4295030"/>
              <a:gd name="connsiteX32" fmla="*/ 1869167 w 4334611"/>
              <a:gd name="connsiteY32" fmla="*/ 3355974 h 4295030"/>
              <a:gd name="connsiteX33" fmla="*/ 2132692 w 4334611"/>
              <a:gd name="connsiteY33" fmla="*/ 3136899 h 4295030"/>
              <a:gd name="connsiteX34" fmla="*/ 2285092 w 4334611"/>
              <a:gd name="connsiteY34" fmla="*/ 3022599 h 4295030"/>
              <a:gd name="connsiteX35" fmla="*/ 2532742 w 4334611"/>
              <a:gd name="connsiteY35" fmla="*/ 2879724 h 4295030"/>
              <a:gd name="connsiteX36" fmla="*/ 2866117 w 4334611"/>
              <a:gd name="connsiteY36" fmla="*/ 2717799 h 4295030"/>
              <a:gd name="connsiteX37" fmla="*/ 3059792 w 4334611"/>
              <a:gd name="connsiteY37" fmla="*/ 2663824 h 4295030"/>
              <a:gd name="connsiteX38" fmla="*/ 3561442 w 4334611"/>
              <a:gd name="connsiteY38" fmla="*/ 2689224 h 4295030"/>
              <a:gd name="connsiteX39" fmla="*/ 3853542 w 4334611"/>
              <a:gd name="connsiteY39" fmla="*/ 2711449 h 4295030"/>
              <a:gd name="connsiteX40" fmla="*/ 4164692 w 4334611"/>
              <a:gd name="connsiteY40" fmla="*/ 2717799 h 4295030"/>
              <a:gd name="connsiteX41" fmla="*/ 4321061 w 4334611"/>
              <a:gd name="connsiteY41" fmla="*/ 2704306 h 4295030"/>
              <a:gd name="connsiteX42" fmla="*/ 4321854 w 4334611"/>
              <a:gd name="connsiteY42" fmla="*/ 2657474 h 4295030"/>
              <a:gd name="connsiteX43" fmla="*/ 4280579 w 4334611"/>
              <a:gd name="connsiteY43" fmla="*/ 2555874 h 4295030"/>
              <a:gd name="connsiteX44" fmla="*/ 4244067 w 4334611"/>
              <a:gd name="connsiteY44" fmla="*/ 2460624 h 4295030"/>
              <a:gd name="connsiteX45" fmla="*/ 4123417 w 4334611"/>
              <a:gd name="connsiteY45" fmla="*/ 2136774 h 4295030"/>
              <a:gd name="connsiteX46" fmla="*/ 4018642 w 4334611"/>
              <a:gd name="connsiteY46" fmla="*/ 1733549 h 4295030"/>
              <a:gd name="connsiteX47" fmla="*/ 3986892 w 4334611"/>
              <a:gd name="connsiteY47" fmla="*/ 1663699 h 4295030"/>
              <a:gd name="connsiteX48" fmla="*/ 3783692 w 4334611"/>
              <a:gd name="connsiteY48" fmla="*/ 1698624 h 4295030"/>
              <a:gd name="connsiteX49" fmla="*/ 3466192 w 4334611"/>
              <a:gd name="connsiteY49" fmla="*/ 1762124 h 4295030"/>
              <a:gd name="connsiteX50" fmla="*/ 3212192 w 4334611"/>
              <a:gd name="connsiteY50" fmla="*/ 1781174 h 4295030"/>
              <a:gd name="connsiteX51" fmla="*/ 2469242 w 4334611"/>
              <a:gd name="connsiteY51" fmla="*/ 1809749 h 4295030"/>
              <a:gd name="connsiteX52" fmla="*/ 2466067 w 4334611"/>
              <a:gd name="connsiteY52" fmla="*/ 1597024 h 4295030"/>
              <a:gd name="connsiteX53" fmla="*/ 2459717 w 4334611"/>
              <a:gd name="connsiteY53" fmla="*/ 1327149 h 4295030"/>
              <a:gd name="connsiteX54" fmla="*/ 2472417 w 4334611"/>
              <a:gd name="connsiteY54" fmla="*/ 1139824 h 4295030"/>
              <a:gd name="connsiteX55" fmla="*/ 2548618 w 4334611"/>
              <a:gd name="connsiteY55" fmla="*/ 1085849 h 4295030"/>
              <a:gd name="connsiteX56" fmla="*/ 2681967 w 4334611"/>
              <a:gd name="connsiteY56" fmla="*/ 1019174 h 4295030"/>
              <a:gd name="connsiteX57" fmla="*/ 2777217 w 4334611"/>
              <a:gd name="connsiteY57" fmla="*/ 965199 h 4295030"/>
              <a:gd name="connsiteX58" fmla="*/ 2780393 w 4334611"/>
              <a:gd name="connsiteY58" fmla="*/ 876299 h 4295030"/>
              <a:gd name="connsiteX59" fmla="*/ 2697842 w 4334611"/>
              <a:gd name="connsiteY59" fmla="*/ 549274 h 4295030"/>
              <a:gd name="connsiteX0" fmla="*/ 2684531 w 4321300"/>
              <a:gd name="connsiteY0" fmla="*/ 549274 h 4295030"/>
              <a:gd name="connsiteX1" fmla="*/ 2598806 w 4321300"/>
              <a:gd name="connsiteY1" fmla="*/ 101600 h 4295030"/>
              <a:gd name="connsiteX2" fmla="*/ 2570232 w 4321300"/>
              <a:gd name="connsiteY2" fmla="*/ 0 h 4295030"/>
              <a:gd name="connsiteX3" fmla="*/ 2484506 w 4321300"/>
              <a:gd name="connsiteY3" fmla="*/ 19049 h 4295030"/>
              <a:gd name="connsiteX4" fmla="*/ 1890781 w 4321300"/>
              <a:gd name="connsiteY4" fmla="*/ 146049 h 4295030"/>
              <a:gd name="connsiteX5" fmla="*/ 1503431 w 4321300"/>
              <a:gd name="connsiteY5" fmla="*/ 320674 h 4295030"/>
              <a:gd name="connsiteX6" fmla="*/ 1211331 w 4321300"/>
              <a:gd name="connsiteY6" fmla="*/ 463549 h 4295030"/>
              <a:gd name="connsiteX7" fmla="*/ 836681 w 4321300"/>
              <a:gd name="connsiteY7" fmla="*/ 619124 h 4295030"/>
              <a:gd name="connsiteX8" fmla="*/ 601732 w 4321300"/>
              <a:gd name="connsiteY8" fmla="*/ 701674 h 4295030"/>
              <a:gd name="connsiteX9" fmla="*/ 493782 w 4321300"/>
              <a:gd name="connsiteY9" fmla="*/ 746125 h 4295030"/>
              <a:gd name="connsiteX10" fmla="*/ 414406 w 4321300"/>
              <a:gd name="connsiteY10" fmla="*/ 800099 h 4295030"/>
              <a:gd name="connsiteX11" fmla="*/ 481081 w 4321300"/>
              <a:gd name="connsiteY11" fmla="*/ 901699 h 4295030"/>
              <a:gd name="connsiteX12" fmla="*/ 776356 w 4321300"/>
              <a:gd name="connsiteY12" fmla="*/ 1333499 h 4295030"/>
              <a:gd name="connsiteX13" fmla="*/ 839856 w 4321300"/>
              <a:gd name="connsiteY13" fmla="*/ 1577974 h 4295030"/>
              <a:gd name="connsiteX14" fmla="*/ 950981 w 4321300"/>
              <a:gd name="connsiteY14" fmla="*/ 1762124 h 4295030"/>
              <a:gd name="connsiteX15" fmla="*/ 1071632 w 4321300"/>
              <a:gd name="connsiteY15" fmla="*/ 1914525 h 4295030"/>
              <a:gd name="connsiteX16" fmla="*/ 1122431 w 4321300"/>
              <a:gd name="connsiteY16" fmla="*/ 1984374 h 4295030"/>
              <a:gd name="connsiteX17" fmla="*/ 1062106 w 4321300"/>
              <a:gd name="connsiteY17" fmla="*/ 2031999 h 4295030"/>
              <a:gd name="connsiteX18" fmla="*/ 877956 w 4321300"/>
              <a:gd name="connsiteY18" fmla="*/ 2105024 h 4295030"/>
              <a:gd name="connsiteX19" fmla="*/ 681106 w 4321300"/>
              <a:gd name="connsiteY19" fmla="*/ 2200274 h 4295030"/>
              <a:gd name="connsiteX20" fmla="*/ 541406 w 4321300"/>
              <a:gd name="connsiteY20" fmla="*/ 2317749 h 4295030"/>
              <a:gd name="connsiteX21" fmla="*/ 449331 w 4321300"/>
              <a:gd name="connsiteY21" fmla="*/ 2387599 h 4295030"/>
              <a:gd name="connsiteX22" fmla="*/ 184218 w 4321300"/>
              <a:gd name="connsiteY22" fmla="*/ 2406649 h 4295030"/>
              <a:gd name="connsiteX23" fmla="*/ 17531 w 4321300"/>
              <a:gd name="connsiteY23" fmla="*/ 2432049 h 4295030"/>
              <a:gd name="connsiteX24" fmla="*/ 4831 w 4321300"/>
              <a:gd name="connsiteY24" fmla="*/ 2503487 h 4295030"/>
              <a:gd name="connsiteX25" fmla="*/ 15944 w 4321300"/>
              <a:gd name="connsiteY25" fmla="*/ 2644774 h 4295030"/>
              <a:gd name="connsiteX26" fmla="*/ 95319 w 4321300"/>
              <a:gd name="connsiteY26" fmla="*/ 2944812 h 4295030"/>
              <a:gd name="connsiteX27" fmla="*/ 595381 w 4321300"/>
              <a:gd name="connsiteY27" fmla="*/ 3756024 h 4295030"/>
              <a:gd name="connsiteX28" fmla="*/ 928756 w 4321300"/>
              <a:gd name="connsiteY28" fmla="*/ 4251324 h 4295030"/>
              <a:gd name="connsiteX29" fmla="*/ 1004956 w 4321300"/>
              <a:gd name="connsiteY29" fmla="*/ 4276724 h 4295030"/>
              <a:gd name="connsiteX30" fmla="*/ 1293881 w 4321300"/>
              <a:gd name="connsiteY30" fmla="*/ 3898899 h 4295030"/>
              <a:gd name="connsiteX31" fmla="*/ 1735206 w 4321300"/>
              <a:gd name="connsiteY31" fmla="*/ 3476624 h 4295030"/>
              <a:gd name="connsiteX32" fmla="*/ 1855856 w 4321300"/>
              <a:gd name="connsiteY32" fmla="*/ 3355974 h 4295030"/>
              <a:gd name="connsiteX33" fmla="*/ 2119381 w 4321300"/>
              <a:gd name="connsiteY33" fmla="*/ 3136899 h 4295030"/>
              <a:gd name="connsiteX34" fmla="*/ 2271781 w 4321300"/>
              <a:gd name="connsiteY34" fmla="*/ 3022599 h 4295030"/>
              <a:gd name="connsiteX35" fmla="*/ 2519431 w 4321300"/>
              <a:gd name="connsiteY35" fmla="*/ 2879724 h 4295030"/>
              <a:gd name="connsiteX36" fmla="*/ 2852806 w 4321300"/>
              <a:gd name="connsiteY36" fmla="*/ 2717799 h 4295030"/>
              <a:gd name="connsiteX37" fmla="*/ 3046481 w 4321300"/>
              <a:gd name="connsiteY37" fmla="*/ 2663824 h 4295030"/>
              <a:gd name="connsiteX38" fmla="*/ 3548131 w 4321300"/>
              <a:gd name="connsiteY38" fmla="*/ 2689224 h 4295030"/>
              <a:gd name="connsiteX39" fmla="*/ 3840231 w 4321300"/>
              <a:gd name="connsiteY39" fmla="*/ 2711449 h 4295030"/>
              <a:gd name="connsiteX40" fmla="*/ 4151381 w 4321300"/>
              <a:gd name="connsiteY40" fmla="*/ 2717799 h 4295030"/>
              <a:gd name="connsiteX41" fmla="*/ 4307750 w 4321300"/>
              <a:gd name="connsiteY41" fmla="*/ 2704306 h 4295030"/>
              <a:gd name="connsiteX42" fmla="*/ 4308543 w 4321300"/>
              <a:gd name="connsiteY42" fmla="*/ 2657474 h 4295030"/>
              <a:gd name="connsiteX43" fmla="*/ 4267268 w 4321300"/>
              <a:gd name="connsiteY43" fmla="*/ 2555874 h 4295030"/>
              <a:gd name="connsiteX44" fmla="*/ 4230756 w 4321300"/>
              <a:gd name="connsiteY44" fmla="*/ 2460624 h 4295030"/>
              <a:gd name="connsiteX45" fmla="*/ 4110106 w 4321300"/>
              <a:gd name="connsiteY45" fmla="*/ 2136774 h 4295030"/>
              <a:gd name="connsiteX46" fmla="*/ 4005331 w 4321300"/>
              <a:gd name="connsiteY46" fmla="*/ 1733549 h 4295030"/>
              <a:gd name="connsiteX47" fmla="*/ 3973581 w 4321300"/>
              <a:gd name="connsiteY47" fmla="*/ 1663699 h 4295030"/>
              <a:gd name="connsiteX48" fmla="*/ 3770381 w 4321300"/>
              <a:gd name="connsiteY48" fmla="*/ 1698624 h 4295030"/>
              <a:gd name="connsiteX49" fmla="*/ 3452881 w 4321300"/>
              <a:gd name="connsiteY49" fmla="*/ 1762124 h 4295030"/>
              <a:gd name="connsiteX50" fmla="*/ 3198881 w 4321300"/>
              <a:gd name="connsiteY50" fmla="*/ 1781174 h 4295030"/>
              <a:gd name="connsiteX51" fmla="*/ 2455931 w 4321300"/>
              <a:gd name="connsiteY51" fmla="*/ 1809749 h 4295030"/>
              <a:gd name="connsiteX52" fmla="*/ 2452756 w 4321300"/>
              <a:gd name="connsiteY52" fmla="*/ 1597024 h 4295030"/>
              <a:gd name="connsiteX53" fmla="*/ 2446406 w 4321300"/>
              <a:gd name="connsiteY53" fmla="*/ 1327149 h 4295030"/>
              <a:gd name="connsiteX54" fmla="*/ 2459106 w 4321300"/>
              <a:gd name="connsiteY54" fmla="*/ 1139824 h 4295030"/>
              <a:gd name="connsiteX55" fmla="*/ 2535307 w 4321300"/>
              <a:gd name="connsiteY55" fmla="*/ 1085849 h 4295030"/>
              <a:gd name="connsiteX56" fmla="*/ 2668656 w 4321300"/>
              <a:gd name="connsiteY56" fmla="*/ 1019174 h 4295030"/>
              <a:gd name="connsiteX57" fmla="*/ 2763906 w 4321300"/>
              <a:gd name="connsiteY57" fmla="*/ 965199 h 4295030"/>
              <a:gd name="connsiteX58" fmla="*/ 2767082 w 4321300"/>
              <a:gd name="connsiteY58" fmla="*/ 876299 h 4295030"/>
              <a:gd name="connsiteX59" fmla="*/ 2684531 w 4321300"/>
              <a:gd name="connsiteY59" fmla="*/ 549274 h 4295030"/>
              <a:gd name="connsiteX0" fmla="*/ 2684531 w 4321300"/>
              <a:gd name="connsiteY0" fmla="*/ 549274 h 4295030"/>
              <a:gd name="connsiteX1" fmla="*/ 2598806 w 4321300"/>
              <a:gd name="connsiteY1" fmla="*/ 101600 h 4295030"/>
              <a:gd name="connsiteX2" fmla="*/ 2570232 w 4321300"/>
              <a:gd name="connsiteY2" fmla="*/ 0 h 4295030"/>
              <a:gd name="connsiteX3" fmla="*/ 2484506 w 4321300"/>
              <a:gd name="connsiteY3" fmla="*/ 19049 h 4295030"/>
              <a:gd name="connsiteX4" fmla="*/ 1890781 w 4321300"/>
              <a:gd name="connsiteY4" fmla="*/ 146049 h 4295030"/>
              <a:gd name="connsiteX5" fmla="*/ 1503431 w 4321300"/>
              <a:gd name="connsiteY5" fmla="*/ 320674 h 4295030"/>
              <a:gd name="connsiteX6" fmla="*/ 1211331 w 4321300"/>
              <a:gd name="connsiteY6" fmla="*/ 463549 h 4295030"/>
              <a:gd name="connsiteX7" fmla="*/ 836681 w 4321300"/>
              <a:gd name="connsiteY7" fmla="*/ 619124 h 4295030"/>
              <a:gd name="connsiteX8" fmla="*/ 601732 w 4321300"/>
              <a:gd name="connsiteY8" fmla="*/ 701674 h 4295030"/>
              <a:gd name="connsiteX9" fmla="*/ 493782 w 4321300"/>
              <a:gd name="connsiteY9" fmla="*/ 746125 h 4295030"/>
              <a:gd name="connsiteX10" fmla="*/ 414406 w 4321300"/>
              <a:gd name="connsiteY10" fmla="*/ 800099 h 4295030"/>
              <a:gd name="connsiteX11" fmla="*/ 481081 w 4321300"/>
              <a:gd name="connsiteY11" fmla="*/ 901699 h 4295030"/>
              <a:gd name="connsiteX12" fmla="*/ 776356 w 4321300"/>
              <a:gd name="connsiteY12" fmla="*/ 1333499 h 4295030"/>
              <a:gd name="connsiteX13" fmla="*/ 839856 w 4321300"/>
              <a:gd name="connsiteY13" fmla="*/ 1577974 h 4295030"/>
              <a:gd name="connsiteX14" fmla="*/ 950981 w 4321300"/>
              <a:gd name="connsiteY14" fmla="*/ 1762124 h 4295030"/>
              <a:gd name="connsiteX15" fmla="*/ 1071632 w 4321300"/>
              <a:gd name="connsiteY15" fmla="*/ 1914525 h 4295030"/>
              <a:gd name="connsiteX16" fmla="*/ 1122431 w 4321300"/>
              <a:gd name="connsiteY16" fmla="*/ 1984374 h 4295030"/>
              <a:gd name="connsiteX17" fmla="*/ 1062106 w 4321300"/>
              <a:gd name="connsiteY17" fmla="*/ 2031999 h 4295030"/>
              <a:gd name="connsiteX18" fmla="*/ 877956 w 4321300"/>
              <a:gd name="connsiteY18" fmla="*/ 2105024 h 4295030"/>
              <a:gd name="connsiteX19" fmla="*/ 681106 w 4321300"/>
              <a:gd name="connsiteY19" fmla="*/ 2200274 h 4295030"/>
              <a:gd name="connsiteX20" fmla="*/ 541406 w 4321300"/>
              <a:gd name="connsiteY20" fmla="*/ 2317749 h 4295030"/>
              <a:gd name="connsiteX21" fmla="*/ 449331 w 4321300"/>
              <a:gd name="connsiteY21" fmla="*/ 2387599 h 4295030"/>
              <a:gd name="connsiteX22" fmla="*/ 184218 w 4321300"/>
              <a:gd name="connsiteY22" fmla="*/ 2406649 h 4295030"/>
              <a:gd name="connsiteX23" fmla="*/ 17531 w 4321300"/>
              <a:gd name="connsiteY23" fmla="*/ 2432049 h 4295030"/>
              <a:gd name="connsiteX24" fmla="*/ 4831 w 4321300"/>
              <a:gd name="connsiteY24" fmla="*/ 2503487 h 4295030"/>
              <a:gd name="connsiteX25" fmla="*/ 15944 w 4321300"/>
              <a:gd name="connsiteY25" fmla="*/ 2644774 h 4295030"/>
              <a:gd name="connsiteX26" fmla="*/ 76269 w 4321300"/>
              <a:gd name="connsiteY26" fmla="*/ 2944812 h 4295030"/>
              <a:gd name="connsiteX27" fmla="*/ 595381 w 4321300"/>
              <a:gd name="connsiteY27" fmla="*/ 3756024 h 4295030"/>
              <a:gd name="connsiteX28" fmla="*/ 928756 w 4321300"/>
              <a:gd name="connsiteY28" fmla="*/ 4251324 h 4295030"/>
              <a:gd name="connsiteX29" fmla="*/ 1004956 w 4321300"/>
              <a:gd name="connsiteY29" fmla="*/ 4276724 h 4295030"/>
              <a:gd name="connsiteX30" fmla="*/ 1293881 w 4321300"/>
              <a:gd name="connsiteY30" fmla="*/ 3898899 h 4295030"/>
              <a:gd name="connsiteX31" fmla="*/ 1735206 w 4321300"/>
              <a:gd name="connsiteY31" fmla="*/ 3476624 h 4295030"/>
              <a:gd name="connsiteX32" fmla="*/ 1855856 w 4321300"/>
              <a:gd name="connsiteY32" fmla="*/ 3355974 h 4295030"/>
              <a:gd name="connsiteX33" fmla="*/ 2119381 w 4321300"/>
              <a:gd name="connsiteY33" fmla="*/ 3136899 h 4295030"/>
              <a:gd name="connsiteX34" fmla="*/ 2271781 w 4321300"/>
              <a:gd name="connsiteY34" fmla="*/ 3022599 h 4295030"/>
              <a:gd name="connsiteX35" fmla="*/ 2519431 w 4321300"/>
              <a:gd name="connsiteY35" fmla="*/ 2879724 h 4295030"/>
              <a:gd name="connsiteX36" fmla="*/ 2852806 w 4321300"/>
              <a:gd name="connsiteY36" fmla="*/ 2717799 h 4295030"/>
              <a:gd name="connsiteX37" fmla="*/ 3046481 w 4321300"/>
              <a:gd name="connsiteY37" fmla="*/ 2663824 h 4295030"/>
              <a:gd name="connsiteX38" fmla="*/ 3548131 w 4321300"/>
              <a:gd name="connsiteY38" fmla="*/ 2689224 h 4295030"/>
              <a:gd name="connsiteX39" fmla="*/ 3840231 w 4321300"/>
              <a:gd name="connsiteY39" fmla="*/ 2711449 h 4295030"/>
              <a:gd name="connsiteX40" fmla="*/ 4151381 w 4321300"/>
              <a:gd name="connsiteY40" fmla="*/ 2717799 h 4295030"/>
              <a:gd name="connsiteX41" fmla="*/ 4307750 w 4321300"/>
              <a:gd name="connsiteY41" fmla="*/ 2704306 h 4295030"/>
              <a:gd name="connsiteX42" fmla="*/ 4308543 w 4321300"/>
              <a:gd name="connsiteY42" fmla="*/ 2657474 h 4295030"/>
              <a:gd name="connsiteX43" fmla="*/ 4267268 w 4321300"/>
              <a:gd name="connsiteY43" fmla="*/ 2555874 h 4295030"/>
              <a:gd name="connsiteX44" fmla="*/ 4230756 w 4321300"/>
              <a:gd name="connsiteY44" fmla="*/ 2460624 h 4295030"/>
              <a:gd name="connsiteX45" fmla="*/ 4110106 w 4321300"/>
              <a:gd name="connsiteY45" fmla="*/ 2136774 h 4295030"/>
              <a:gd name="connsiteX46" fmla="*/ 4005331 w 4321300"/>
              <a:gd name="connsiteY46" fmla="*/ 1733549 h 4295030"/>
              <a:gd name="connsiteX47" fmla="*/ 3973581 w 4321300"/>
              <a:gd name="connsiteY47" fmla="*/ 1663699 h 4295030"/>
              <a:gd name="connsiteX48" fmla="*/ 3770381 w 4321300"/>
              <a:gd name="connsiteY48" fmla="*/ 1698624 h 4295030"/>
              <a:gd name="connsiteX49" fmla="*/ 3452881 w 4321300"/>
              <a:gd name="connsiteY49" fmla="*/ 1762124 h 4295030"/>
              <a:gd name="connsiteX50" fmla="*/ 3198881 w 4321300"/>
              <a:gd name="connsiteY50" fmla="*/ 1781174 h 4295030"/>
              <a:gd name="connsiteX51" fmla="*/ 2455931 w 4321300"/>
              <a:gd name="connsiteY51" fmla="*/ 1809749 h 4295030"/>
              <a:gd name="connsiteX52" fmla="*/ 2452756 w 4321300"/>
              <a:gd name="connsiteY52" fmla="*/ 1597024 h 4295030"/>
              <a:gd name="connsiteX53" fmla="*/ 2446406 w 4321300"/>
              <a:gd name="connsiteY53" fmla="*/ 1327149 h 4295030"/>
              <a:gd name="connsiteX54" fmla="*/ 2459106 w 4321300"/>
              <a:gd name="connsiteY54" fmla="*/ 1139824 h 4295030"/>
              <a:gd name="connsiteX55" fmla="*/ 2535307 w 4321300"/>
              <a:gd name="connsiteY55" fmla="*/ 1085849 h 4295030"/>
              <a:gd name="connsiteX56" fmla="*/ 2668656 w 4321300"/>
              <a:gd name="connsiteY56" fmla="*/ 1019174 h 4295030"/>
              <a:gd name="connsiteX57" fmla="*/ 2763906 w 4321300"/>
              <a:gd name="connsiteY57" fmla="*/ 965199 h 4295030"/>
              <a:gd name="connsiteX58" fmla="*/ 2767082 w 4321300"/>
              <a:gd name="connsiteY58" fmla="*/ 876299 h 4295030"/>
              <a:gd name="connsiteX59" fmla="*/ 2684531 w 4321300"/>
              <a:gd name="connsiteY59" fmla="*/ 549274 h 4295030"/>
              <a:gd name="connsiteX0" fmla="*/ 2702617 w 4339386"/>
              <a:gd name="connsiteY0" fmla="*/ 549274 h 4295030"/>
              <a:gd name="connsiteX1" fmla="*/ 2616892 w 4339386"/>
              <a:gd name="connsiteY1" fmla="*/ 101600 h 4295030"/>
              <a:gd name="connsiteX2" fmla="*/ 2588318 w 4339386"/>
              <a:gd name="connsiteY2" fmla="*/ 0 h 4295030"/>
              <a:gd name="connsiteX3" fmla="*/ 2502592 w 4339386"/>
              <a:gd name="connsiteY3" fmla="*/ 19049 h 4295030"/>
              <a:gd name="connsiteX4" fmla="*/ 1908867 w 4339386"/>
              <a:gd name="connsiteY4" fmla="*/ 146049 h 4295030"/>
              <a:gd name="connsiteX5" fmla="*/ 1521517 w 4339386"/>
              <a:gd name="connsiteY5" fmla="*/ 320674 h 4295030"/>
              <a:gd name="connsiteX6" fmla="*/ 1229417 w 4339386"/>
              <a:gd name="connsiteY6" fmla="*/ 463549 h 4295030"/>
              <a:gd name="connsiteX7" fmla="*/ 854767 w 4339386"/>
              <a:gd name="connsiteY7" fmla="*/ 619124 h 4295030"/>
              <a:gd name="connsiteX8" fmla="*/ 619818 w 4339386"/>
              <a:gd name="connsiteY8" fmla="*/ 701674 h 4295030"/>
              <a:gd name="connsiteX9" fmla="*/ 511868 w 4339386"/>
              <a:gd name="connsiteY9" fmla="*/ 746125 h 4295030"/>
              <a:gd name="connsiteX10" fmla="*/ 432492 w 4339386"/>
              <a:gd name="connsiteY10" fmla="*/ 800099 h 4295030"/>
              <a:gd name="connsiteX11" fmla="*/ 499167 w 4339386"/>
              <a:gd name="connsiteY11" fmla="*/ 901699 h 4295030"/>
              <a:gd name="connsiteX12" fmla="*/ 794442 w 4339386"/>
              <a:gd name="connsiteY12" fmla="*/ 1333499 h 4295030"/>
              <a:gd name="connsiteX13" fmla="*/ 857942 w 4339386"/>
              <a:gd name="connsiteY13" fmla="*/ 1577974 h 4295030"/>
              <a:gd name="connsiteX14" fmla="*/ 969067 w 4339386"/>
              <a:gd name="connsiteY14" fmla="*/ 1762124 h 4295030"/>
              <a:gd name="connsiteX15" fmla="*/ 1089718 w 4339386"/>
              <a:gd name="connsiteY15" fmla="*/ 1914525 h 4295030"/>
              <a:gd name="connsiteX16" fmla="*/ 1140517 w 4339386"/>
              <a:gd name="connsiteY16" fmla="*/ 1984374 h 4295030"/>
              <a:gd name="connsiteX17" fmla="*/ 1080192 w 4339386"/>
              <a:gd name="connsiteY17" fmla="*/ 2031999 h 4295030"/>
              <a:gd name="connsiteX18" fmla="*/ 896042 w 4339386"/>
              <a:gd name="connsiteY18" fmla="*/ 2105024 h 4295030"/>
              <a:gd name="connsiteX19" fmla="*/ 699192 w 4339386"/>
              <a:gd name="connsiteY19" fmla="*/ 2200274 h 4295030"/>
              <a:gd name="connsiteX20" fmla="*/ 559492 w 4339386"/>
              <a:gd name="connsiteY20" fmla="*/ 2317749 h 4295030"/>
              <a:gd name="connsiteX21" fmla="*/ 467417 w 4339386"/>
              <a:gd name="connsiteY21" fmla="*/ 2387599 h 4295030"/>
              <a:gd name="connsiteX22" fmla="*/ 202304 w 4339386"/>
              <a:gd name="connsiteY22" fmla="*/ 2406649 h 4295030"/>
              <a:gd name="connsiteX23" fmla="*/ 35617 w 4339386"/>
              <a:gd name="connsiteY23" fmla="*/ 2432049 h 4295030"/>
              <a:gd name="connsiteX24" fmla="*/ 22917 w 4339386"/>
              <a:gd name="connsiteY24" fmla="*/ 2503487 h 4295030"/>
              <a:gd name="connsiteX25" fmla="*/ 692 w 4339386"/>
              <a:gd name="connsiteY25" fmla="*/ 2659062 h 4295030"/>
              <a:gd name="connsiteX26" fmla="*/ 94355 w 4339386"/>
              <a:gd name="connsiteY26" fmla="*/ 2944812 h 4295030"/>
              <a:gd name="connsiteX27" fmla="*/ 613467 w 4339386"/>
              <a:gd name="connsiteY27" fmla="*/ 3756024 h 4295030"/>
              <a:gd name="connsiteX28" fmla="*/ 946842 w 4339386"/>
              <a:gd name="connsiteY28" fmla="*/ 4251324 h 4295030"/>
              <a:gd name="connsiteX29" fmla="*/ 1023042 w 4339386"/>
              <a:gd name="connsiteY29" fmla="*/ 4276724 h 4295030"/>
              <a:gd name="connsiteX30" fmla="*/ 1311967 w 4339386"/>
              <a:gd name="connsiteY30" fmla="*/ 3898899 h 4295030"/>
              <a:gd name="connsiteX31" fmla="*/ 1753292 w 4339386"/>
              <a:gd name="connsiteY31" fmla="*/ 3476624 h 4295030"/>
              <a:gd name="connsiteX32" fmla="*/ 1873942 w 4339386"/>
              <a:gd name="connsiteY32" fmla="*/ 3355974 h 4295030"/>
              <a:gd name="connsiteX33" fmla="*/ 2137467 w 4339386"/>
              <a:gd name="connsiteY33" fmla="*/ 3136899 h 4295030"/>
              <a:gd name="connsiteX34" fmla="*/ 2289867 w 4339386"/>
              <a:gd name="connsiteY34" fmla="*/ 3022599 h 4295030"/>
              <a:gd name="connsiteX35" fmla="*/ 2537517 w 4339386"/>
              <a:gd name="connsiteY35" fmla="*/ 2879724 h 4295030"/>
              <a:gd name="connsiteX36" fmla="*/ 2870892 w 4339386"/>
              <a:gd name="connsiteY36" fmla="*/ 2717799 h 4295030"/>
              <a:gd name="connsiteX37" fmla="*/ 3064567 w 4339386"/>
              <a:gd name="connsiteY37" fmla="*/ 2663824 h 4295030"/>
              <a:gd name="connsiteX38" fmla="*/ 3566217 w 4339386"/>
              <a:gd name="connsiteY38" fmla="*/ 2689224 h 4295030"/>
              <a:gd name="connsiteX39" fmla="*/ 3858317 w 4339386"/>
              <a:gd name="connsiteY39" fmla="*/ 2711449 h 4295030"/>
              <a:gd name="connsiteX40" fmla="*/ 4169467 w 4339386"/>
              <a:gd name="connsiteY40" fmla="*/ 2717799 h 4295030"/>
              <a:gd name="connsiteX41" fmla="*/ 4325836 w 4339386"/>
              <a:gd name="connsiteY41" fmla="*/ 2704306 h 4295030"/>
              <a:gd name="connsiteX42" fmla="*/ 4326629 w 4339386"/>
              <a:gd name="connsiteY42" fmla="*/ 2657474 h 4295030"/>
              <a:gd name="connsiteX43" fmla="*/ 4285354 w 4339386"/>
              <a:gd name="connsiteY43" fmla="*/ 2555874 h 4295030"/>
              <a:gd name="connsiteX44" fmla="*/ 4248842 w 4339386"/>
              <a:gd name="connsiteY44" fmla="*/ 2460624 h 4295030"/>
              <a:gd name="connsiteX45" fmla="*/ 4128192 w 4339386"/>
              <a:gd name="connsiteY45" fmla="*/ 2136774 h 4295030"/>
              <a:gd name="connsiteX46" fmla="*/ 4023417 w 4339386"/>
              <a:gd name="connsiteY46" fmla="*/ 1733549 h 4295030"/>
              <a:gd name="connsiteX47" fmla="*/ 3991667 w 4339386"/>
              <a:gd name="connsiteY47" fmla="*/ 1663699 h 4295030"/>
              <a:gd name="connsiteX48" fmla="*/ 3788467 w 4339386"/>
              <a:gd name="connsiteY48" fmla="*/ 1698624 h 4295030"/>
              <a:gd name="connsiteX49" fmla="*/ 3470967 w 4339386"/>
              <a:gd name="connsiteY49" fmla="*/ 1762124 h 4295030"/>
              <a:gd name="connsiteX50" fmla="*/ 3216967 w 4339386"/>
              <a:gd name="connsiteY50" fmla="*/ 1781174 h 4295030"/>
              <a:gd name="connsiteX51" fmla="*/ 2474017 w 4339386"/>
              <a:gd name="connsiteY51" fmla="*/ 1809749 h 4295030"/>
              <a:gd name="connsiteX52" fmla="*/ 2470842 w 4339386"/>
              <a:gd name="connsiteY52" fmla="*/ 1597024 h 4295030"/>
              <a:gd name="connsiteX53" fmla="*/ 2464492 w 4339386"/>
              <a:gd name="connsiteY53" fmla="*/ 1327149 h 4295030"/>
              <a:gd name="connsiteX54" fmla="*/ 2477192 w 4339386"/>
              <a:gd name="connsiteY54" fmla="*/ 1139824 h 4295030"/>
              <a:gd name="connsiteX55" fmla="*/ 2553393 w 4339386"/>
              <a:gd name="connsiteY55" fmla="*/ 1085849 h 4295030"/>
              <a:gd name="connsiteX56" fmla="*/ 2686742 w 4339386"/>
              <a:gd name="connsiteY56" fmla="*/ 1019174 h 4295030"/>
              <a:gd name="connsiteX57" fmla="*/ 2781992 w 4339386"/>
              <a:gd name="connsiteY57" fmla="*/ 965199 h 4295030"/>
              <a:gd name="connsiteX58" fmla="*/ 2785168 w 4339386"/>
              <a:gd name="connsiteY58" fmla="*/ 876299 h 4295030"/>
              <a:gd name="connsiteX59" fmla="*/ 2702617 w 4339386"/>
              <a:gd name="connsiteY59" fmla="*/ 549274 h 4295030"/>
              <a:gd name="connsiteX0" fmla="*/ 2683992 w 4320761"/>
              <a:gd name="connsiteY0" fmla="*/ 549274 h 4295030"/>
              <a:gd name="connsiteX1" fmla="*/ 2598267 w 4320761"/>
              <a:gd name="connsiteY1" fmla="*/ 101600 h 4295030"/>
              <a:gd name="connsiteX2" fmla="*/ 2569693 w 4320761"/>
              <a:gd name="connsiteY2" fmla="*/ 0 h 4295030"/>
              <a:gd name="connsiteX3" fmla="*/ 2483967 w 4320761"/>
              <a:gd name="connsiteY3" fmla="*/ 19049 h 4295030"/>
              <a:gd name="connsiteX4" fmla="*/ 1890242 w 4320761"/>
              <a:gd name="connsiteY4" fmla="*/ 146049 h 4295030"/>
              <a:gd name="connsiteX5" fmla="*/ 1502892 w 4320761"/>
              <a:gd name="connsiteY5" fmla="*/ 320674 h 4295030"/>
              <a:gd name="connsiteX6" fmla="*/ 1210792 w 4320761"/>
              <a:gd name="connsiteY6" fmla="*/ 463549 h 4295030"/>
              <a:gd name="connsiteX7" fmla="*/ 836142 w 4320761"/>
              <a:gd name="connsiteY7" fmla="*/ 619124 h 4295030"/>
              <a:gd name="connsiteX8" fmla="*/ 601193 w 4320761"/>
              <a:gd name="connsiteY8" fmla="*/ 701674 h 4295030"/>
              <a:gd name="connsiteX9" fmla="*/ 493243 w 4320761"/>
              <a:gd name="connsiteY9" fmla="*/ 746125 h 4295030"/>
              <a:gd name="connsiteX10" fmla="*/ 413867 w 4320761"/>
              <a:gd name="connsiteY10" fmla="*/ 800099 h 4295030"/>
              <a:gd name="connsiteX11" fmla="*/ 480542 w 4320761"/>
              <a:gd name="connsiteY11" fmla="*/ 901699 h 4295030"/>
              <a:gd name="connsiteX12" fmla="*/ 775817 w 4320761"/>
              <a:gd name="connsiteY12" fmla="*/ 1333499 h 4295030"/>
              <a:gd name="connsiteX13" fmla="*/ 839317 w 4320761"/>
              <a:gd name="connsiteY13" fmla="*/ 1577974 h 4295030"/>
              <a:gd name="connsiteX14" fmla="*/ 950442 w 4320761"/>
              <a:gd name="connsiteY14" fmla="*/ 1762124 h 4295030"/>
              <a:gd name="connsiteX15" fmla="*/ 1071093 w 4320761"/>
              <a:gd name="connsiteY15" fmla="*/ 1914525 h 4295030"/>
              <a:gd name="connsiteX16" fmla="*/ 1121892 w 4320761"/>
              <a:gd name="connsiteY16" fmla="*/ 1984374 h 4295030"/>
              <a:gd name="connsiteX17" fmla="*/ 1061567 w 4320761"/>
              <a:gd name="connsiteY17" fmla="*/ 2031999 h 4295030"/>
              <a:gd name="connsiteX18" fmla="*/ 877417 w 4320761"/>
              <a:gd name="connsiteY18" fmla="*/ 2105024 h 4295030"/>
              <a:gd name="connsiteX19" fmla="*/ 680567 w 4320761"/>
              <a:gd name="connsiteY19" fmla="*/ 2200274 h 4295030"/>
              <a:gd name="connsiteX20" fmla="*/ 540867 w 4320761"/>
              <a:gd name="connsiteY20" fmla="*/ 2317749 h 4295030"/>
              <a:gd name="connsiteX21" fmla="*/ 448792 w 4320761"/>
              <a:gd name="connsiteY21" fmla="*/ 2387599 h 4295030"/>
              <a:gd name="connsiteX22" fmla="*/ 183679 w 4320761"/>
              <a:gd name="connsiteY22" fmla="*/ 2406649 h 4295030"/>
              <a:gd name="connsiteX23" fmla="*/ 16992 w 4320761"/>
              <a:gd name="connsiteY23" fmla="*/ 2432049 h 4295030"/>
              <a:gd name="connsiteX24" fmla="*/ 4292 w 4320761"/>
              <a:gd name="connsiteY24" fmla="*/ 2503487 h 4295030"/>
              <a:gd name="connsiteX25" fmla="*/ 5880 w 4320761"/>
              <a:gd name="connsiteY25" fmla="*/ 2697162 h 4295030"/>
              <a:gd name="connsiteX26" fmla="*/ 75730 w 4320761"/>
              <a:gd name="connsiteY26" fmla="*/ 2944812 h 4295030"/>
              <a:gd name="connsiteX27" fmla="*/ 594842 w 4320761"/>
              <a:gd name="connsiteY27" fmla="*/ 3756024 h 4295030"/>
              <a:gd name="connsiteX28" fmla="*/ 928217 w 4320761"/>
              <a:gd name="connsiteY28" fmla="*/ 4251324 h 4295030"/>
              <a:gd name="connsiteX29" fmla="*/ 1004417 w 4320761"/>
              <a:gd name="connsiteY29" fmla="*/ 4276724 h 4295030"/>
              <a:gd name="connsiteX30" fmla="*/ 1293342 w 4320761"/>
              <a:gd name="connsiteY30" fmla="*/ 3898899 h 4295030"/>
              <a:gd name="connsiteX31" fmla="*/ 1734667 w 4320761"/>
              <a:gd name="connsiteY31" fmla="*/ 3476624 h 4295030"/>
              <a:gd name="connsiteX32" fmla="*/ 1855317 w 4320761"/>
              <a:gd name="connsiteY32" fmla="*/ 3355974 h 4295030"/>
              <a:gd name="connsiteX33" fmla="*/ 2118842 w 4320761"/>
              <a:gd name="connsiteY33" fmla="*/ 3136899 h 4295030"/>
              <a:gd name="connsiteX34" fmla="*/ 2271242 w 4320761"/>
              <a:gd name="connsiteY34" fmla="*/ 3022599 h 4295030"/>
              <a:gd name="connsiteX35" fmla="*/ 2518892 w 4320761"/>
              <a:gd name="connsiteY35" fmla="*/ 2879724 h 4295030"/>
              <a:gd name="connsiteX36" fmla="*/ 2852267 w 4320761"/>
              <a:gd name="connsiteY36" fmla="*/ 2717799 h 4295030"/>
              <a:gd name="connsiteX37" fmla="*/ 3045942 w 4320761"/>
              <a:gd name="connsiteY37" fmla="*/ 2663824 h 4295030"/>
              <a:gd name="connsiteX38" fmla="*/ 3547592 w 4320761"/>
              <a:gd name="connsiteY38" fmla="*/ 2689224 h 4295030"/>
              <a:gd name="connsiteX39" fmla="*/ 3839692 w 4320761"/>
              <a:gd name="connsiteY39" fmla="*/ 2711449 h 4295030"/>
              <a:gd name="connsiteX40" fmla="*/ 4150842 w 4320761"/>
              <a:gd name="connsiteY40" fmla="*/ 2717799 h 4295030"/>
              <a:gd name="connsiteX41" fmla="*/ 4307211 w 4320761"/>
              <a:gd name="connsiteY41" fmla="*/ 2704306 h 4295030"/>
              <a:gd name="connsiteX42" fmla="*/ 4308004 w 4320761"/>
              <a:gd name="connsiteY42" fmla="*/ 2657474 h 4295030"/>
              <a:gd name="connsiteX43" fmla="*/ 4266729 w 4320761"/>
              <a:gd name="connsiteY43" fmla="*/ 2555874 h 4295030"/>
              <a:gd name="connsiteX44" fmla="*/ 4230217 w 4320761"/>
              <a:gd name="connsiteY44" fmla="*/ 2460624 h 4295030"/>
              <a:gd name="connsiteX45" fmla="*/ 4109567 w 4320761"/>
              <a:gd name="connsiteY45" fmla="*/ 2136774 h 4295030"/>
              <a:gd name="connsiteX46" fmla="*/ 4004792 w 4320761"/>
              <a:gd name="connsiteY46" fmla="*/ 1733549 h 4295030"/>
              <a:gd name="connsiteX47" fmla="*/ 3973042 w 4320761"/>
              <a:gd name="connsiteY47" fmla="*/ 1663699 h 4295030"/>
              <a:gd name="connsiteX48" fmla="*/ 3769842 w 4320761"/>
              <a:gd name="connsiteY48" fmla="*/ 1698624 h 4295030"/>
              <a:gd name="connsiteX49" fmla="*/ 3452342 w 4320761"/>
              <a:gd name="connsiteY49" fmla="*/ 1762124 h 4295030"/>
              <a:gd name="connsiteX50" fmla="*/ 3198342 w 4320761"/>
              <a:gd name="connsiteY50" fmla="*/ 1781174 h 4295030"/>
              <a:gd name="connsiteX51" fmla="*/ 2455392 w 4320761"/>
              <a:gd name="connsiteY51" fmla="*/ 1809749 h 4295030"/>
              <a:gd name="connsiteX52" fmla="*/ 2452217 w 4320761"/>
              <a:gd name="connsiteY52" fmla="*/ 1597024 h 4295030"/>
              <a:gd name="connsiteX53" fmla="*/ 2445867 w 4320761"/>
              <a:gd name="connsiteY53" fmla="*/ 1327149 h 4295030"/>
              <a:gd name="connsiteX54" fmla="*/ 2458567 w 4320761"/>
              <a:gd name="connsiteY54" fmla="*/ 1139824 h 4295030"/>
              <a:gd name="connsiteX55" fmla="*/ 2534768 w 4320761"/>
              <a:gd name="connsiteY55" fmla="*/ 1085849 h 4295030"/>
              <a:gd name="connsiteX56" fmla="*/ 2668117 w 4320761"/>
              <a:gd name="connsiteY56" fmla="*/ 1019174 h 4295030"/>
              <a:gd name="connsiteX57" fmla="*/ 2763367 w 4320761"/>
              <a:gd name="connsiteY57" fmla="*/ 965199 h 4295030"/>
              <a:gd name="connsiteX58" fmla="*/ 2766543 w 4320761"/>
              <a:gd name="connsiteY58" fmla="*/ 876299 h 4295030"/>
              <a:gd name="connsiteX59" fmla="*/ 2683992 w 4320761"/>
              <a:gd name="connsiteY59" fmla="*/ 549274 h 4295030"/>
              <a:gd name="connsiteX0" fmla="*/ 2694288 w 4331057"/>
              <a:gd name="connsiteY0" fmla="*/ 549274 h 4295030"/>
              <a:gd name="connsiteX1" fmla="*/ 2608563 w 4331057"/>
              <a:gd name="connsiteY1" fmla="*/ 101600 h 4295030"/>
              <a:gd name="connsiteX2" fmla="*/ 2579989 w 4331057"/>
              <a:gd name="connsiteY2" fmla="*/ 0 h 4295030"/>
              <a:gd name="connsiteX3" fmla="*/ 2494263 w 4331057"/>
              <a:gd name="connsiteY3" fmla="*/ 19049 h 4295030"/>
              <a:gd name="connsiteX4" fmla="*/ 1900538 w 4331057"/>
              <a:gd name="connsiteY4" fmla="*/ 146049 h 4295030"/>
              <a:gd name="connsiteX5" fmla="*/ 1513188 w 4331057"/>
              <a:gd name="connsiteY5" fmla="*/ 320674 h 4295030"/>
              <a:gd name="connsiteX6" fmla="*/ 1221088 w 4331057"/>
              <a:gd name="connsiteY6" fmla="*/ 463549 h 4295030"/>
              <a:gd name="connsiteX7" fmla="*/ 846438 w 4331057"/>
              <a:gd name="connsiteY7" fmla="*/ 619124 h 4295030"/>
              <a:gd name="connsiteX8" fmla="*/ 611489 w 4331057"/>
              <a:gd name="connsiteY8" fmla="*/ 701674 h 4295030"/>
              <a:gd name="connsiteX9" fmla="*/ 503539 w 4331057"/>
              <a:gd name="connsiteY9" fmla="*/ 746125 h 4295030"/>
              <a:gd name="connsiteX10" fmla="*/ 424163 w 4331057"/>
              <a:gd name="connsiteY10" fmla="*/ 800099 h 4295030"/>
              <a:gd name="connsiteX11" fmla="*/ 490838 w 4331057"/>
              <a:gd name="connsiteY11" fmla="*/ 901699 h 4295030"/>
              <a:gd name="connsiteX12" fmla="*/ 786113 w 4331057"/>
              <a:gd name="connsiteY12" fmla="*/ 1333499 h 4295030"/>
              <a:gd name="connsiteX13" fmla="*/ 849613 w 4331057"/>
              <a:gd name="connsiteY13" fmla="*/ 1577974 h 4295030"/>
              <a:gd name="connsiteX14" fmla="*/ 960738 w 4331057"/>
              <a:gd name="connsiteY14" fmla="*/ 1762124 h 4295030"/>
              <a:gd name="connsiteX15" fmla="*/ 1081389 w 4331057"/>
              <a:gd name="connsiteY15" fmla="*/ 1914525 h 4295030"/>
              <a:gd name="connsiteX16" fmla="*/ 1132188 w 4331057"/>
              <a:gd name="connsiteY16" fmla="*/ 1984374 h 4295030"/>
              <a:gd name="connsiteX17" fmla="*/ 1071863 w 4331057"/>
              <a:gd name="connsiteY17" fmla="*/ 2031999 h 4295030"/>
              <a:gd name="connsiteX18" fmla="*/ 887713 w 4331057"/>
              <a:gd name="connsiteY18" fmla="*/ 2105024 h 4295030"/>
              <a:gd name="connsiteX19" fmla="*/ 690863 w 4331057"/>
              <a:gd name="connsiteY19" fmla="*/ 2200274 h 4295030"/>
              <a:gd name="connsiteX20" fmla="*/ 551163 w 4331057"/>
              <a:gd name="connsiteY20" fmla="*/ 2317749 h 4295030"/>
              <a:gd name="connsiteX21" fmla="*/ 459088 w 4331057"/>
              <a:gd name="connsiteY21" fmla="*/ 2387599 h 4295030"/>
              <a:gd name="connsiteX22" fmla="*/ 193975 w 4331057"/>
              <a:gd name="connsiteY22" fmla="*/ 2406649 h 4295030"/>
              <a:gd name="connsiteX23" fmla="*/ 13000 w 4331057"/>
              <a:gd name="connsiteY23" fmla="*/ 2432049 h 4295030"/>
              <a:gd name="connsiteX24" fmla="*/ 14588 w 4331057"/>
              <a:gd name="connsiteY24" fmla="*/ 2503487 h 4295030"/>
              <a:gd name="connsiteX25" fmla="*/ 16176 w 4331057"/>
              <a:gd name="connsiteY25" fmla="*/ 2697162 h 4295030"/>
              <a:gd name="connsiteX26" fmla="*/ 86026 w 4331057"/>
              <a:gd name="connsiteY26" fmla="*/ 2944812 h 4295030"/>
              <a:gd name="connsiteX27" fmla="*/ 605138 w 4331057"/>
              <a:gd name="connsiteY27" fmla="*/ 3756024 h 4295030"/>
              <a:gd name="connsiteX28" fmla="*/ 938513 w 4331057"/>
              <a:gd name="connsiteY28" fmla="*/ 4251324 h 4295030"/>
              <a:gd name="connsiteX29" fmla="*/ 1014713 w 4331057"/>
              <a:gd name="connsiteY29" fmla="*/ 4276724 h 4295030"/>
              <a:gd name="connsiteX30" fmla="*/ 1303638 w 4331057"/>
              <a:gd name="connsiteY30" fmla="*/ 3898899 h 4295030"/>
              <a:gd name="connsiteX31" fmla="*/ 1744963 w 4331057"/>
              <a:gd name="connsiteY31" fmla="*/ 3476624 h 4295030"/>
              <a:gd name="connsiteX32" fmla="*/ 1865613 w 4331057"/>
              <a:gd name="connsiteY32" fmla="*/ 3355974 h 4295030"/>
              <a:gd name="connsiteX33" fmla="*/ 2129138 w 4331057"/>
              <a:gd name="connsiteY33" fmla="*/ 3136899 h 4295030"/>
              <a:gd name="connsiteX34" fmla="*/ 2281538 w 4331057"/>
              <a:gd name="connsiteY34" fmla="*/ 3022599 h 4295030"/>
              <a:gd name="connsiteX35" fmla="*/ 2529188 w 4331057"/>
              <a:gd name="connsiteY35" fmla="*/ 2879724 h 4295030"/>
              <a:gd name="connsiteX36" fmla="*/ 2862563 w 4331057"/>
              <a:gd name="connsiteY36" fmla="*/ 2717799 h 4295030"/>
              <a:gd name="connsiteX37" fmla="*/ 3056238 w 4331057"/>
              <a:gd name="connsiteY37" fmla="*/ 2663824 h 4295030"/>
              <a:gd name="connsiteX38" fmla="*/ 3557888 w 4331057"/>
              <a:gd name="connsiteY38" fmla="*/ 2689224 h 4295030"/>
              <a:gd name="connsiteX39" fmla="*/ 3849988 w 4331057"/>
              <a:gd name="connsiteY39" fmla="*/ 2711449 h 4295030"/>
              <a:gd name="connsiteX40" fmla="*/ 4161138 w 4331057"/>
              <a:gd name="connsiteY40" fmla="*/ 2717799 h 4295030"/>
              <a:gd name="connsiteX41" fmla="*/ 4317507 w 4331057"/>
              <a:gd name="connsiteY41" fmla="*/ 2704306 h 4295030"/>
              <a:gd name="connsiteX42" fmla="*/ 4318300 w 4331057"/>
              <a:gd name="connsiteY42" fmla="*/ 2657474 h 4295030"/>
              <a:gd name="connsiteX43" fmla="*/ 4277025 w 4331057"/>
              <a:gd name="connsiteY43" fmla="*/ 2555874 h 4295030"/>
              <a:gd name="connsiteX44" fmla="*/ 4240513 w 4331057"/>
              <a:gd name="connsiteY44" fmla="*/ 2460624 h 4295030"/>
              <a:gd name="connsiteX45" fmla="*/ 4119863 w 4331057"/>
              <a:gd name="connsiteY45" fmla="*/ 2136774 h 4295030"/>
              <a:gd name="connsiteX46" fmla="*/ 4015088 w 4331057"/>
              <a:gd name="connsiteY46" fmla="*/ 1733549 h 4295030"/>
              <a:gd name="connsiteX47" fmla="*/ 3983338 w 4331057"/>
              <a:gd name="connsiteY47" fmla="*/ 1663699 h 4295030"/>
              <a:gd name="connsiteX48" fmla="*/ 3780138 w 4331057"/>
              <a:gd name="connsiteY48" fmla="*/ 1698624 h 4295030"/>
              <a:gd name="connsiteX49" fmla="*/ 3462638 w 4331057"/>
              <a:gd name="connsiteY49" fmla="*/ 1762124 h 4295030"/>
              <a:gd name="connsiteX50" fmla="*/ 3208638 w 4331057"/>
              <a:gd name="connsiteY50" fmla="*/ 1781174 h 4295030"/>
              <a:gd name="connsiteX51" fmla="*/ 2465688 w 4331057"/>
              <a:gd name="connsiteY51" fmla="*/ 1809749 h 4295030"/>
              <a:gd name="connsiteX52" fmla="*/ 2462513 w 4331057"/>
              <a:gd name="connsiteY52" fmla="*/ 1597024 h 4295030"/>
              <a:gd name="connsiteX53" fmla="*/ 2456163 w 4331057"/>
              <a:gd name="connsiteY53" fmla="*/ 1327149 h 4295030"/>
              <a:gd name="connsiteX54" fmla="*/ 2468863 w 4331057"/>
              <a:gd name="connsiteY54" fmla="*/ 1139824 h 4295030"/>
              <a:gd name="connsiteX55" fmla="*/ 2545064 w 4331057"/>
              <a:gd name="connsiteY55" fmla="*/ 1085849 h 4295030"/>
              <a:gd name="connsiteX56" fmla="*/ 2678413 w 4331057"/>
              <a:gd name="connsiteY56" fmla="*/ 1019174 h 4295030"/>
              <a:gd name="connsiteX57" fmla="*/ 2773663 w 4331057"/>
              <a:gd name="connsiteY57" fmla="*/ 965199 h 4295030"/>
              <a:gd name="connsiteX58" fmla="*/ 2776839 w 4331057"/>
              <a:gd name="connsiteY58" fmla="*/ 876299 h 4295030"/>
              <a:gd name="connsiteX59" fmla="*/ 2694288 w 4331057"/>
              <a:gd name="connsiteY59" fmla="*/ 549274 h 4295030"/>
              <a:gd name="connsiteX0" fmla="*/ 2685540 w 4322309"/>
              <a:gd name="connsiteY0" fmla="*/ 549274 h 4295030"/>
              <a:gd name="connsiteX1" fmla="*/ 2599815 w 4322309"/>
              <a:gd name="connsiteY1" fmla="*/ 101600 h 4295030"/>
              <a:gd name="connsiteX2" fmla="*/ 2571241 w 4322309"/>
              <a:gd name="connsiteY2" fmla="*/ 0 h 4295030"/>
              <a:gd name="connsiteX3" fmla="*/ 2485515 w 4322309"/>
              <a:gd name="connsiteY3" fmla="*/ 19049 h 4295030"/>
              <a:gd name="connsiteX4" fmla="*/ 1891790 w 4322309"/>
              <a:gd name="connsiteY4" fmla="*/ 146049 h 4295030"/>
              <a:gd name="connsiteX5" fmla="*/ 1504440 w 4322309"/>
              <a:gd name="connsiteY5" fmla="*/ 320674 h 4295030"/>
              <a:gd name="connsiteX6" fmla="*/ 1212340 w 4322309"/>
              <a:gd name="connsiteY6" fmla="*/ 463549 h 4295030"/>
              <a:gd name="connsiteX7" fmla="*/ 837690 w 4322309"/>
              <a:gd name="connsiteY7" fmla="*/ 619124 h 4295030"/>
              <a:gd name="connsiteX8" fmla="*/ 602741 w 4322309"/>
              <a:gd name="connsiteY8" fmla="*/ 701674 h 4295030"/>
              <a:gd name="connsiteX9" fmla="*/ 494791 w 4322309"/>
              <a:gd name="connsiteY9" fmla="*/ 746125 h 4295030"/>
              <a:gd name="connsiteX10" fmla="*/ 415415 w 4322309"/>
              <a:gd name="connsiteY10" fmla="*/ 800099 h 4295030"/>
              <a:gd name="connsiteX11" fmla="*/ 482090 w 4322309"/>
              <a:gd name="connsiteY11" fmla="*/ 901699 h 4295030"/>
              <a:gd name="connsiteX12" fmla="*/ 777365 w 4322309"/>
              <a:gd name="connsiteY12" fmla="*/ 1333499 h 4295030"/>
              <a:gd name="connsiteX13" fmla="*/ 840865 w 4322309"/>
              <a:gd name="connsiteY13" fmla="*/ 1577974 h 4295030"/>
              <a:gd name="connsiteX14" fmla="*/ 951990 w 4322309"/>
              <a:gd name="connsiteY14" fmla="*/ 1762124 h 4295030"/>
              <a:gd name="connsiteX15" fmla="*/ 1072641 w 4322309"/>
              <a:gd name="connsiteY15" fmla="*/ 1914525 h 4295030"/>
              <a:gd name="connsiteX16" fmla="*/ 1123440 w 4322309"/>
              <a:gd name="connsiteY16" fmla="*/ 1984374 h 4295030"/>
              <a:gd name="connsiteX17" fmla="*/ 1063115 w 4322309"/>
              <a:gd name="connsiteY17" fmla="*/ 2031999 h 4295030"/>
              <a:gd name="connsiteX18" fmla="*/ 878965 w 4322309"/>
              <a:gd name="connsiteY18" fmla="*/ 2105024 h 4295030"/>
              <a:gd name="connsiteX19" fmla="*/ 682115 w 4322309"/>
              <a:gd name="connsiteY19" fmla="*/ 2200274 h 4295030"/>
              <a:gd name="connsiteX20" fmla="*/ 542415 w 4322309"/>
              <a:gd name="connsiteY20" fmla="*/ 2317749 h 4295030"/>
              <a:gd name="connsiteX21" fmla="*/ 450340 w 4322309"/>
              <a:gd name="connsiteY21" fmla="*/ 2387599 h 4295030"/>
              <a:gd name="connsiteX22" fmla="*/ 185227 w 4322309"/>
              <a:gd name="connsiteY22" fmla="*/ 2406649 h 4295030"/>
              <a:gd name="connsiteX23" fmla="*/ 16159 w 4322309"/>
              <a:gd name="connsiteY23" fmla="*/ 2432049 h 4295030"/>
              <a:gd name="connsiteX24" fmla="*/ 5840 w 4322309"/>
              <a:gd name="connsiteY24" fmla="*/ 2503487 h 4295030"/>
              <a:gd name="connsiteX25" fmla="*/ 7428 w 4322309"/>
              <a:gd name="connsiteY25" fmla="*/ 2697162 h 4295030"/>
              <a:gd name="connsiteX26" fmla="*/ 77278 w 4322309"/>
              <a:gd name="connsiteY26" fmla="*/ 2944812 h 4295030"/>
              <a:gd name="connsiteX27" fmla="*/ 596390 w 4322309"/>
              <a:gd name="connsiteY27" fmla="*/ 3756024 h 4295030"/>
              <a:gd name="connsiteX28" fmla="*/ 929765 w 4322309"/>
              <a:gd name="connsiteY28" fmla="*/ 4251324 h 4295030"/>
              <a:gd name="connsiteX29" fmla="*/ 1005965 w 4322309"/>
              <a:gd name="connsiteY29" fmla="*/ 4276724 h 4295030"/>
              <a:gd name="connsiteX30" fmla="*/ 1294890 w 4322309"/>
              <a:gd name="connsiteY30" fmla="*/ 3898899 h 4295030"/>
              <a:gd name="connsiteX31" fmla="*/ 1736215 w 4322309"/>
              <a:gd name="connsiteY31" fmla="*/ 3476624 h 4295030"/>
              <a:gd name="connsiteX32" fmla="*/ 1856865 w 4322309"/>
              <a:gd name="connsiteY32" fmla="*/ 3355974 h 4295030"/>
              <a:gd name="connsiteX33" fmla="*/ 2120390 w 4322309"/>
              <a:gd name="connsiteY33" fmla="*/ 3136899 h 4295030"/>
              <a:gd name="connsiteX34" fmla="*/ 2272790 w 4322309"/>
              <a:gd name="connsiteY34" fmla="*/ 3022599 h 4295030"/>
              <a:gd name="connsiteX35" fmla="*/ 2520440 w 4322309"/>
              <a:gd name="connsiteY35" fmla="*/ 2879724 h 4295030"/>
              <a:gd name="connsiteX36" fmla="*/ 2853815 w 4322309"/>
              <a:gd name="connsiteY36" fmla="*/ 2717799 h 4295030"/>
              <a:gd name="connsiteX37" fmla="*/ 3047490 w 4322309"/>
              <a:gd name="connsiteY37" fmla="*/ 2663824 h 4295030"/>
              <a:gd name="connsiteX38" fmla="*/ 3549140 w 4322309"/>
              <a:gd name="connsiteY38" fmla="*/ 2689224 h 4295030"/>
              <a:gd name="connsiteX39" fmla="*/ 3841240 w 4322309"/>
              <a:gd name="connsiteY39" fmla="*/ 2711449 h 4295030"/>
              <a:gd name="connsiteX40" fmla="*/ 4152390 w 4322309"/>
              <a:gd name="connsiteY40" fmla="*/ 2717799 h 4295030"/>
              <a:gd name="connsiteX41" fmla="*/ 4308759 w 4322309"/>
              <a:gd name="connsiteY41" fmla="*/ 2704306 h 4295030"/>
              <a:gd name="connsiteX42" fmla="*/ 4309552 w 4322309"/>
              <a:gd name="connsiteY42" fmla="*/ 2657474 h 4295030"/>
              <a:gd name="connsiteX43" fmla="*/ 4268277 w 4322309"/>
              <a:gd name="connsiteY43" fmla="*/ 2555874 h 4295030"/>
              <a:gd name="connsiteX44" fmla="*/ 4231765 w 4322309"/>
              <a:gd name="connsiteY44" fmla="*/ 2460624 h 4295030"/>
              <a:gd name="connsiteX45" fmla="*/ 4111115 w 4322309"/>
              <a:gd name="connsiteY45" fmla="*/ 2136774 h 4295030"/>
              <a:gd name="connsiteX46" fmla="*/ 4006340 w 4322309"/>
              <a:gd name="connsiteY46" fmla="*/ 1733549 h 4295030"/>
              <a:gd name="connsiteX47" fmla="*/ 3974590 w 4322309"/>
              <a:gd name="connsiteY47" fmla="*/ 1663699 h 4295030"/>
              <a:gd name="connsiteX48" fmla="*/ 3771390 w 4322309"/>
              <a:gd name="connsiteY48" fmla="*/ 1698624 h 4295030"/>
              <a:gd name="connsiteX49" fmla="*/ 3453890 w 4322309"/>
              <a:gd name="connsiteY49" fmla="*/ 1762124 h 4295030"/>
              <a:gd name="connsiteX50" fmla="*/ 3199890 w 4322309"/>
              <a:gd name="connsiteY50" fmla="*/ 1781174 h 4295030"/>
              <a:gd name="connsiteX51" fmla="*/ 2456940 w 4322309"/>
              <a:gd name="connsiteY51" fmla="*/ 1809749 h 4295030"/>
              <a:gd name="connsiteX52" fmla="*/ 2453765 w 4322309"/>
              <a:gd name="connsiteY52" fmla="*/ 1597024 h 4295030"/>
              <a:gd name="connsiteX53" fmla="*/ 2447415 w 4322309"/>
              <a:gd name="connsiteY53" fmla="*/ 1327149 h 4295030"/>
              <a:gd name="connsiteX54" fmla="*/ 2460115 w 4322309"/>
              <a:gd name="connsiteY54" fmla="*/ 1139824 h 4295030"/>
              <a:gd name="connsiteX55" fmla="*/ 2536316 w 4322309"/>
              <a:gd name="connsiteY55" fmla="*/ 1085849 h 4295030"/>
              <a:gd name="connsiteX56" fmla="*/ 2669665 w 4322309"/>
              <a:gd name="connsiteY56" fmla="*/ 1019174 h 4295030"/>
              <a:gd name="connsiteX57" fmla="*/ 2764915 w 4322309"/>
              <a:gd name="connsiteY57" fmla="*/ 965199 h 4295030"/>
              <a:gd name="connsiteX58" fmla="*/ 2768091 w 4322309"/>
              <a:gd name="connsiteY58" fmla="*/ 876299 h 4295030"/>
              <a:gd name="connsiteX59" fmla="*/ 2685540 w 4322309"/>
              <a:gd name="connsiteY59" fmla="*/ 549274 h 4295030"/>
              <a:gd name="connsiteX0" fmla="*/ 2683546 w 4320315"/>
              <a:gd name="connsiteY0" fmla="*/ 549274 h 4295030"/>
              <a:gd name="connsiteX1" fmla="*/ 2597821 w 4320315"/>
              <a:gd name="connsiteY1" fmla="*/ 101600 h 4295030"/>
              <a:gd name="connsiteX2" fmla="*/ 2569247 w 4320315"/>
              <a:gd name="connsiteY2" fmla="*/ 0 h 4295030"/>
              <a:gd name="connsiteX3" fmla="*/ 2483521 w 4320315"/>
              <a:gd name="connsiteY3" fmla="*/ 19049 h 4295030"/>
              <a:gd name="connsiteX4" fmla="*/ 1889796 w 4320315"/>
              <a:gd name="connsiteY4" fmla="*/ 146049 h 4295030"/>
              <a:gd name="connsiteX5" fmla="*/ 1502446 w 4320315"/>
              <a:gd name="connsiteY5" fmla="*/ 320674 h 4295030"/>
              <a:gd name="connsiteX6" fmla="*/ 1210346 w 4320315"/>
              <a:gd name="connsiteY6" fmla="*/ 463549 h 4295030"/>
              <a:gd name="connsiteX7" fmla="*/ 835696 w 4320315"/>
              <a:gd name="connsiteY7" fmla="*/ 619124 h 4295030"/>
              <a:gd name="connsiteX8" fmla="*/ 600747 w 4320315"/>
              <a:gd name="connsiteY8" fmla="*/ 701674 h 4295030"/>
              <a:gd name="connsiteX9" fmla="*/ 492797 w 4320315"/>
              <a:gd name="connsiteY9" fmla="*/ 746125 h 4295030"/>
              <a:gd name="connsiteX10" fmla="*/ 413421 w 4320315"/>
              <a:gd name="connsiteY10" fmla="*/ 800099 h 4295030"/>
              <a:gd name="connsiteX11" fmla="*/ 480096 w 4320315"/>
              <a:gd name="connsiteY11" fmla="*/ 901699 h 4295030"/>
              <a:gd name="connsiteX12" fmla="*/ 775371 w 4320315"/>
              <a:gd name="connsiteY12" fmla="*/ 1333499 h 4295030"/>
              <a:gd name="connsiteX13" fmla="*/ 838871 w 4320315"/>
              <a:gd name="connsiteY13" fmla="*/ 1577974 h 4295030"/>
              <a:gd name="connsiteX14" fmla="*/ 949996 w 4320315"/>
              <a:gd name="connsiteY14" fmla="*/ 1762124 h 4295030"/>
              <a:gd name="connsiteX15" fmla="*/ 1070647 w 4320315"/>
              <a:gd name="connsiteY15" fmla="*/ 1914525 h 4295030"/>
              <a:gd name="connsiteX16" fmla="*/ 1121446 w 4320315"/>
              <a:gd name="connsiteY16" fmla="*/ 1984374 h 4295030"/>
              <a:gd name="connsiteX17" fmla="*/ 1061121 w 4320315"/>
              <a:gd name="connsiteY17" fmla="*/ 2031999 h 4295030"/>
              <a:gd name="connsiteX18" fmla="*/ 876971 w 4320315"/>
              <a:gd name="connsiteY18" fmla="*/ 2105024 h 4295030"/>
              <a:gd name="connsiteX19" fmla="*/ 680121 w 4320315"/>
              <a:gd name="connsiteY19" fmla="*/ 2200274 h 4295030"/>
              <a:gd name="connsiteX20" fmla="*/ 540421 w 4320315"/>
              <a:gd name="connsiteY20" fmla="*/ 2317749 h 4295030"/>
              <a:gd name="connsiteX21" fmla="*/ 448346 w 4320315"/>
              <a:gd name="connsiteY21" fmla="*/ 2387599 h 4295030"/>
              <a:gd name="connsiteX22" fmla="*/ 183233 w 4320315"/>
              <a:gd name="connsiteY22" fmla="*/ 2406649 h 4295030"/>
              <a:gd name="connsiteX23" fmla="*/ 14165 w 4320315"/>
              <a:gd name="connsiteY23" fmla="*/ 2432049 h 4295030"/>
              <a:gd name="connsiteX24" fmla="*/ 8609 w 4320315"/>
              <a:gd name="connsiteY24" fmla="*/ 2527300 h 4295030"/>
              <a:gd name="connsiteX25" fmla="*/ 5434 w 4320315"/>
              <a:gd name="connsiteY25" fmla="*/ 2697162 h 4295030"/>
              <a:gd name="connsiteX26" fmla="*/ 75284 w 4320315"/>
              <a:gd name="connsiteY26" fmla="*/ 2944812 h 4295030"/>
              <a:gd name="connsiteX27" fmla="*/ 594396 w 4320315"/>
              <a:gd name="connsiteY27" fmla="*/ 3756024 h 4295030"/>
              <a:gd name="connsiteX28" fmla="*/ 927771 w 4320315"/>
              <a:gd name="connsiteY28" fmla="*/ 4251324 h 4295030"/>
              <a:gd name="connsiteX29" fmla="*/ 1003971 w 4320315"/>
              <a:gd name="connsiteY29" fmla="*/ 4276724 h 4295030"/>
              <a:gd name="connsiteX30" fmla="*/ 1292896 w 4320315"/>
              <a:gd name="connsiteY30" fmla="*/ 3898899 h 4295030"/>
              <a:gd name="connsiteX31" fmla="*/ 1734221 w 4320315"/>
              <a:gd name="connsiteY31" fmla="*/ 3476624 h 4295030"/>
              <a:gd name="connsiteX32" fmla="*/ 1854871 w 4320315"/>
              <a:gd name="connsiteY32" fmla="*/ 3355974 h 4295030"/>
              <a:gd name="connsiteX33" fmla="*/ 2118396 w 4320315"/>
              <a:gd name="connsiteY33" fmla="*/ 3136899 h 4295030"/>
              <a:gd name="connsiteX34" fmla="*/ 2270796 w 4320315"/>
              <a:gd name="connsiteY34" fmla="*/ 3022599 h 4295030"/>
              <a:gd name="connsiteX35" fmla="*/ 2518446 w 4320315"/>
              <a:gd name="connsiteY35" fmla="*/ 2879724 h 4295030"/>
              <a:gd name="connsiteX36" fmla="*/ 2851821 w 4320315"/>
              <a:gd name="connsiteY36" fmla="*/ 2717799 h 4295030"/>
              <a:gd name="connsiteX37" fmla="*/ 3045496 w 4320315"/>
              <a:gd name="connsiteY37" fmla="*/ 2663824 h 4295030"/>
              <a:gd name="connsiteX38" fmla="*/ 3547146 w 4320315"/>
              <a:gd name="connsiteY38" fmla="*/ 2689224 h 4295030"/>
              <a:gd name="connsiteX39" fmla="*/ 3839246 w 4320315"/>
              <a:gd name="connsiteY39" fmla="*/ 2711449 h 4295030"/>
              <a:gd name="connsiteX40" fmla="*/ 4150396 w 4320315"/>
              <a:gd name="connsiteY40" fmla="*/ 2717799 h 4295030"/>
              <a:gd name="connsiteX41" fmla="*/ 4306765 w 4320315"/>
              <a:gd name="connsiteY41" fmla="*/ 2704306 h 4295030"/>
              <a:gd name="connsiteX42" fmla="*/ 4307558 w 4320315"/>
              <a:gd name="connsiteY42" fmla="*/ 2657474 h 4295030"/>
              <a:gd name="connsiteX43" fmla="*/ 4266283 w 4320315"/>
              <a:gd name="connsiteY43" fmla="*/ 2555874 h 4295030"/>
              <a:gd name="connsiteX44" fmla="*/ 4229771 w 4320315"/>
              <a:gd name="connsiteY44" fmla="*/ 2460624 h 4295030"/>
              <a:gd name="connsiteX45" fmla="*/ 4109121 w 4320315"/>
              <a:gd name="connsiteY45" fmla="*/ 2136774 h 4295030"/>
              <a:gd name="connsiteX46" fmla="*/ 4004346 w 4320315"/>
              <a:gd name="connsiteY46" fmla="*/ 1733549 h 4295030"/>
              <a:gd name="connsiteX47" fmla="*/ 3972596 w 4320315"/>
              <a:gd name="connsiteY47" fmla="*/ 1663699 h 4295030"/>
              <a:gd name="connsiteX48" fmla="*/ 3769396 w 4320315"/>
              <a:gd name="connsiteY48" fmla="*/ 1698624 h 4295030"/>
              <a:gd name="connsiteX49" fmla="*/ 3451896 w 4320315"/>
              <a:gd name="connsiteY49" fmla="*/ 1762124 h 4295030"/>
              <a:gd name="connsiteX50" fmla="*/ 3197896 w 4320315"/>
              <a:gd name="connsiteY50" fmla="*/ 1781174 h 4295030"/>
              <a:gd name="connsiteX51" fmla="*/ 2454946 w 4320315"/>
              <a:gd name="connsiteY51" fmla="*/ 1809749 h 4295030"/>
              <a:gd name="connsiteX52" fmla="*/ 2451771 w 4320315"/>
              <a:gd name="connsiteY52" fmla="*/ 1597024 h 4295030"/>
              <a:gd name="connsiteX53" fmla="*/ 2445421 w 4320315"/>
              <a:gd name="connsiteY53" fmla="*/ 1327149 h 4295030"/>
              <a:gd name="connsiteX54" fmla="*/ 2458121 w 4320315"/>
              <a:gd name="connsiteY54" fmla="*/ 1139824 h 4295030"/>
              <a:gd name="connsiteX55" fmla="*/ 2534322 w 4320315"/>
              <a:gd name="connsiteY55" fmla="*/ 1085849 h 4295030"/>
              <a:gd name="connsiteX56" fmla="*/ 2667671 w 4320315"/>
              <a:gd name="connsiteY56" fmla="*/ 1019174 h 4295030"/>
              <a:gd name="connsiteX57" fmla="*/ 2762921 w 4320315"/>
              <a:gd name="connsiteY57" fmla="*/ 965199 h 4295030"/>
              <a:gd name="connsiteX58" fmla="*/ 2766097 w 4320315"/>
              <a:gd name="connsiteY58" fmla="*/ 876299 h 4295030"/>
              <a:gd name="connsiteX59" fmla="*/ 2683546 w 4320315"/>
              <a:gd name="connsiteY59" fmla="*/ 549274 h 4295030"/>
              <a:gd name="connsiteX0" fmla="*/ 2683860 w 4320629"/>
              <a:gd name="connsiteY0" fmla="*/ 549274 h 4295030"/>
              <a:gd name="connsiteX1" fmla="*/ 2598135 w 4320629"/>
              <a:gd name="connsiteY1" fmla="*/ 101600 h 4295030"/>
              <a:gd name="connsiteX2" fmla="*/ 2569561 w 4320629"/>
              <a:gd name="connsiteY2" fmla="*/ 0 h 4295030"/>
              <a:gd name="connsiteX3" fmla="*/ 2483835 w 4320629"/>
              <a:gd name="connsiteY3" fmla="*/ 19049 h 4295030"/>
              <a:gd name="connsiteX4" fmla="*/ 1890110 w 4320629"/>
              <a:gd name="connsiteY4" fmla="*/ 146049 h 4295030"/>
              <a:gd name="connsiteX5" fmla="*/ 1502760 w 4320629"/>
              <a:gd name="connsiteY5" fmla="*/ 320674 h 4295030"/>
              <a:gd name="connsiteX6" fmla="*/ 1210660 w 4320629"/>
              <a:gd name="connsiteY6" fmla="*/ 463549 h 4295030"/>
              <a:gd name="connsiteX7" fmla="*/ 836010 w 4320629"/>
              <a:gd name="connsiteY7" fmla="*/ 619124 h 4295030"/>
              <a:gd name="connsiteX8" fmla="*/ 601061 w 4320629"/>
              <a:gd name="connsiteY8" fmla="*/ 701674 h 4295030"/>
              <a:gd name="connsiteX9" fmla="*/ 493111 w 4320629"/>
              <a:gd name="connsiteY9" fmla="*/ 746125 h 4295030"/>
              <a:gd name="connsiteX10" fmla="*/ 413735 w 4320629"/>
              <a:gd name="connsiteY10" fmla="*/ 800099 h 4295030"/>
              <a:gd name="connsiteX11" fmla="*/ 480410 w 4320629"/>
              <a:gd name="connsiteY11" fmla="*/ 901699 h 4295030"/>
              <a:gd name="connsiteX12" fmla="*/ 775685 w 4320629"/>
              <a:gd name="connsiteY12" fmla="*/ 1333499 h 4295030"/>
              <a:gd name="connsiteX13" fmla="*/ 839185 w 4320629"/>
              <a:gd name="connsiteY13" fmla="*/ 1577974 h 4295030"/>
              <a:gd name="connsiteX14" fmla="*/ 950310 w 4320629"/>
              <a:gd name="connsiteY14" fmla="*/ 1762124 h 4295030"/>
              <a:gd name="connsiteX15" fmla="*/ 1070961 w 4320629"/>
              <a:gd name="connsiteY15" fmla="*/ 1914525 h 4295030"/>
              <a:gd name="connsiteX16" fmla="*/ 1121760 w 4320629"/>
              <a:gd name="connsiteY16" fmla="*/ 1984374 h 4295030"/>
              <a:gd name="connsiteX17" fmla="*/ 1061435 w 4320629"/>
              <a:gd name="connsiteY17" fmla="*/ 2031999 h 4295030"/>
              <a:gd name="connsiteX18" fmla="*/ 877285 w 4320629"/>
              <a:gd name="connsiteY18" fmla="*/ 2105024 h 4295030"/>
              <a:gd name="connsiteX19" fmla="*/ 680435 w 4320629"/>
              <a:gd name="connsiteY19" fmla="*/ 2200274 h 4295030"/>
              <a:gd name="connsiteX20" fmla="*/ 540735 w 4320629"/>
              <a:gd name="connsiteY20" fmla="*/ 2317749 h 4295030"/>
              <a:gd name="connsiteX21" fmla="*/ 448660 w 4320629"/>
              <a:gd name="connsiteY21" fmla="*/ 2387599 h 4295030"/>
              <a:gd name="connsiteX22" fmla="*/ 183547 w 4320629"/>
              <a:gd name="connsiteY22" fmla="*/ 2406649 h 4295030"/>
              <a:gd name="connsiteX23" fmla="*/ 14479 w 4320629"/>
              <a:gd name="connsiteY23" fmla="*/ 2432049 h 4295030"/>
              <a:gd name="connsiteX24" fmla="*/ 8923 w 4320629"/>
              <a:gd name="connsiteY24" fmla="*/ 2527300 h 4295030"/>
              <a:gd name="connsiteX25" fmla="*/ 12891 w 4320629"/>
              <a:gd name="connsiteY25" fmla="*/ 2711450 h 4295030"/>
              <a:gd name="connsiteX26" fmla="*/ 75598 w 4320629"/>
              <a:gd name="connsiteY26" fmla="*/ 2944812 h 4295030"/>
              <a:gd name="connsiteX27" fmla="*/ 594710 w 4320629"/>
              <a:gd name="connsiteY27" fmla="*/ 3756024 h 4295030"/>
              <a:gd name="connsiteX28" fmla="*/ 928085 w 4320629"/>
              <a:gd name="connsiteY28" fmla="*/ 4251324 h 4295030"/>
              <a:gd name="connsiteX29" fmla="*/ 1004285 w 4320629"/>
              <a:gd name="connsiteY29" fmla="*/ 4276724 h 4295030"/>
              <a:gd name="connsiteX30" fmla="*/ 1293210 w 4320629"/>
              <a:gd name="connsiteY30" fmla="*/ 3898899 h 4295030"/>
              <a:gd name="connsiteX31" fmla="*/ 1734535 w 4320629"/>
              <a:gd name="connsiteY31" fmla="*/ 3476624 h 4295030"/>
              <a:gd name="connsiteX32" fmla="*/ 1855185 w 4320629"/>
              <a:gd name="connsiteY32" fmla="*/ 3355974 h 4295030"/>
              <a:gd name="connsiteX33" fmla="*/ 2118710 w 4320629"/>
              <a:gd name="connsiteY33" fmla="*/ 3136899 h 4295030"/>
              <a:gd name="connsiteX34" fmla="*/ 2271110 w 4320629"/>
              <a:gd name="connsiteY34" fmla="*/ 3022599 h 4295030"/>
              <a:gd name="connsiteX35" fmla="*/ 2518760 w 4320629"/>
              <a:gd name="connsiteY35" fmla="*/ 2879724 h 4295030"/>
              <a:gd name="connsiteX36" fmla="*/ 2852135 w 4320629"/>
              <a:gd name="connsiteY36" fmla="*/ 2717799 h 4295030"/>
              <a:gd name="connsiteX37" fmla="*/ 3045810 w 4320629"/>
              <a:gd name="connsiteY37" fmla="*/ 2663824 h 4295030"/>
              <a:gd name="connsiteX38" fmla="*/ 3547460 w 4320629"/>
              <a:gd name="connsiteY38" fmla="*/ 2689224 h 4295030"/>
              <a:gd name="connsiteX39" fmla="*/ 3839560 w 4320629"/>
              <a:gd name="connsiteY39" fmla="*/ 2711449 h 4295030"/>
              <a:gd name="connsiteX40" fmla="*/ 4150710 w 4320629"/>
              <a:gd name="connsiteY40" fmla="*/ 2717799 h 4295030"/>
              <a:gd name="connsiteX41" fmla="*/ 4307079 w 4320629"/>
              <a:gd name="connsiteY41" fmla="*/ 2704306 h 4295030"/>
              <a:gd name="connsiteX42" fmla="*/ 4307872 w 4320629"/>
              <a:gd name="connsiteY42" fmla="*/ 2657474 h 4295030"/>
              <a:gd name="connsiteX43" fmla="*/ 4266597 w 4320629"/>
              <a:gd name="connsiteY43" fmla="*/ 2555874 h 4295030"/>
              <a:gd name="connsiteX44" fmla="*/ 4230085 w 4320629"/>
              <a:gd name="connsiteY44" fmla="*/ 2460624 h 4295030"/>
              <a:gd name="connsiteX45" fmla="*/ 4109435 w 4320629"/>
              <a:gd name="connsiteY45" fmla="*/ 2136774 h 4295030"/>
              <a:gd name="connsiteX46" fmla="*/ 4004660 w 4320629"/>
              <a:gd name="connsiteY46" fmla="*/ 1733549 h 4295030"/>
              <a:gd name="connsiteX47" fmla="*/ 3972910 w 4320629"/>
              <a:gd name="connsiteY47" fmla="*/ 1663699 h 4295030"/>
              <a:gd name="connsiteX48" fmla="*/ 3769710 w 4320629"/>
              <a:gd name="connsiteY48" fmla="*/ 1698624 h 4295030"/>
              <a:gd name="connsiteX49" fmla="*/ 3452210 w 4320629"/>
              <a:gd name="connsiteY49" fmla="*/ 1762124 h 4295030"/>
              <a:gd name="connsiteX50" fmla="*/ 3198210 w 4320629"/>
              <a:gd name="connsiteY50" fmla="*/ 1781174 h 4295030"/>
              <a:gd name="connsiteX51" fmla="*/ 2455260 w 4320629"/>
              <a:gd name="connsiteY51" fmla="*/ 1809749 h 4295030"/>
              <a:gd name="connsiteX52" fmla="*/ 2452085 w 4320629"/>
              <a:gd name="connsiteY52" fmla="*/ 1597024 h 4295030"/>
              <a:gd name="connsiteX53" fmla="*/ 2445735 w 4320629"/>
              <a:gd name="connsiteY53" fmla="*/ 1327149 h 4295030"/>
              <a:gd name="connsiteX54" fmla="*/ 2458435 w 4320629"/>
              <a:gd name="connsiteY54" fmla="*/ 1139824 h 4295030"/>
              <a:gd name="connsiteX55" fmla="*/ 2534636 w 4320629"/>
              <a:gd name="connsiteY55" fmla="*/ 1085849 h 4295030"/>
              <a:gd name="connsiteX56" fmla="*/ 2667985 w 4320629"/>
              <a:gd name="connsiteY56" fmla="*/ 1019174 h 4295030"/>
              <a:gd name="connsiteX57" fmla="*/ 2763235 w 4320629"/>
              <a:gd name="connsiteY57" fmla="*/ 965199 h 4295030"/>
              <a:gd name="connsiteX58" fmla="*/ 2766411 w 4320629"/>
              <a:gd name="connsiteY58" fmla="*/ 876299 h 4295030"/>
              <a:gd name="connsiteX59" fmla="*/ 2683860 w 4320629"/>
              <a:gd name="connsiteY59" fmla="*/ 549274 h 4295030"/>
              <a:gd name="connsiteX0" fmla="*/ 2683546 w 4320315"/>
              <a:gd name="connsiteY0" fmla="*/ 549274 h 4295030"/>
              <a:gd name="connsiteX1" fmla="*/ 2597821 w 4320315"/>
              <a:gd name="connsiteY1" fmla="*/ 101600 h 4295030"/>
              <a:gd name="connsiteX2" fmla="*/ 2569247 w 4320315"/>
              <a:gd name="connsiteY2" fmla="*/ 0 h 4295030"/>
              <a:gd name="connsiteX3" fmla="*/ 2483521 w 4320315"/>
              <a:gd name="connsiteY3" fmla="*/ 19049 h 4295030"/>
              <a:gd name="connsiteX4" fmla="*/ 1889796 w 4320315"/>
              <a:gd name="connsiteY4" fmla="*/ 146049 h 4295030"/>
              <a:gd name="connsiteX5" fmla="*/ 1502446 w 4320315"/>
              <a:gd name="connsiteY5" fmla="*/ 320674 h 4295030"/>
              <a:gd name="connsiteX6" fmla="*/ 1210346 w 4320315"/>
              <a:gd name="connsiteY6" fmla="*/ 463549 h 4295030"/>
              <a:gd name="connsiteX7" fmla="*/ 835696 w 4320315"/>
              <a:gd name="connsiteY7" fmla="*/ 619124 h 4295030"/>
              <a:gd name="connsiteX8" fmla="*/ 600747 w 4320315"/>
              <a:gd name="connsiteY8" fmla="*/ 701674 h 4295030"/>
              <a:gd name="connsiteX9" fmla="*/ 492797 w 4320315"/>
              <a:gd name="connsiteY9" fmla="*/ 746125 h 4295030"/>
              <a:gd name="connsiteX10" fmla="*/ 413421 w 4320315"/>
              <a:gd name="connsiteY10" fmla="*/ 800099 h 4295030"/>
              <a:gd name="connsiteX11" fmla="*/ 480096 w 4320315"/>
              <a:gd name="connsiteY11" fmla="*/ 901699 h 4295030"/>
              <a:gd name="connsiteX12" fmla="*/ 775371 w 4320315"/>
              <a:gd name="connsiteY12" fmla="*/ 1333499 h 4295030"/>
              <a:gd name="connsiteX13" fmla="*/ 838871 w 4320315"/>
              <a:gd name="connsiteY13" fmla="*/ 1577974 h 4295030"/>
              <a:gd name="connsiteX14" fmla="*/ 949996 w 4320315"/>
              <a:gd name="connsiteY14" fmla="*/ 1762124 h 4295030"/>
              <a:gd name="connsiteX15" fmla="*/ 1070647 w 4320315"/>
              <a:gd name="connsiteY15" fmla="*/ 1914525 h 4295030"/>
              <a:gd name="connsiteX16" fmla="*/ 1121446 w 4320315"/>
              <a:gd name="connsiteY16" fmla="*/ 1984374 h 4295030"/>
              <a:gd name="connsiteX17" fmla="*/ 1061121 w 4320315"/>
              <a:gd name="connsiteY17" fmla="*/ 2031999 h 4295030"/>
              <a:gd name="connsiteX18" fmla="*/ 876971 w 4320315"/>
              <a:gd name="connsiteY18" fmla="*/ 2105024 h 4295030"/>
              <a:gd name="connsiteX19" fmla="*/ 680121 w 4320315"/>
              <a:gd name="connsiteY19" fmla="*/ 2200274 h 4295030"/>
              <a:gd name="connsiteX20" fmla="*/ 540421 w 4320315"/>
              <a:gd name="connsiteY20" fmla="*/ 2317749 h 4295030"/>
              <a:gd name="connsiteX21" fmla="*/ 448346 w 4320315"/>
              <a:gd name="connsiteY21" fmla="*/ 2387599 h 4295030"/>
              <a:gd name="connsiteX22" fmla="*/ 183233 w 4320315"/>
              <a:gd name="connsiteY22" fmla="*/ 2406649 h 4295030"/>
              <a:gd name="connsiteX23" fmla="*/ 14165 w 4320315"/>
              <a:gd name="connsiteY23" fmla="*/ 2432049 h 4295030"/>
              <a:gd name="connsiteX24" fmla="*/ 8609 w 4320315"/>
              <a:gd name="connsiteY24" fmla="*/ 2527300 h 4295030"/>
              <a:gd name="connsiteX25" fmla="*/ 5434 w 4320315"/>
              <a:gd name="connsiteY25" fmla="*/ 2711450 h 4295030"/>
              <a:gd name="connsiteX26" fmla="*/ 75284 w 4320315"/>
              <a:gd name="connsiteY26" fmla="*/ 2944812 h 4295030"/>
              <a:gd name="connsiteX27" fmla="*/ 594396 w 4320315"/>
              <a:gd name="connsiteY27" fmla="*/ 3756024 h 4295030"/>
              <a:gd name="connsiteX28" fmla="*/ 927771 w 4320315"/>
              <a:gd name="connsiteY28" fmla="*/ 4251324 h 4295030"/>
              <a:gd name="connsiteX29" fmla="*/ 1003971 w 4320315"/>
              <a:gd name="connsiteY29" fmla="*/ 4276724 h 4295030"/>
              <a:gd name="connsiteX30" fmla="*/ 1292896 w 4320315"/>
              <a:gd name="connsiteY30" fmla="*/ 3898899 h 4295030"/>
              <a:gd name="connsiteX31" fmla="*/ 1734221 w 4320315"/>
              <a:gd name="connsiteY31" fmla="*/ 3476624 h 4295030"/>
              <a:gd name="connsiteX32" fmla="*/ 1854871 w 4320315"/>
              <a:gd name="connsiteY32" fmla="*/ 3355974 h 4295030"/>
              <a:gd name="connsiteX33" fmla="*/ 2118396 w 4320315"/>
              <a:gd name="connsiteY33" fmla="*/ 3136899 h 4295030"/>
              <a:gd name="connsiteX34" fmla="*/ 2270796 w 4320315"/>
              <a:gd name="connsiteY34" fmla="*/ 3022599 h 4295030"/>
              <a:gd name="connsiteX35" fmla="*/ 2518446 w 4320315"/>
              <a:gd name="connsiteY35" fmla="*/ 2879724 h 4295030"/>
              <a:gd name="connsiteX36" fmla="*/ 2851821 w 4320315"/>
              <a:gd name="connsiteY36" fmla="*/ 2717799 h 4295030"/>
              <a:gd name="connsiteX37" fmla="*/ 3045496 w 4320315"/>
              <a:gd name="connsiteY37" fmla="*/ 2663824 h 4295030"/>
              <a:gd name="connsiteX38" fmla="*/ 3547146 w 4320315"/>
              <a:gd name="connsiteY38" fmla="*/ 2689224 h 4295030"/>
              <a:gd name="connsiteX39" fmla="*/ 3839246 w 4320315"/>
              <a:gd name="connsiteY39" fmla="*/ 2711449 h 4295030"/>
              <a:gd name="connsiteX40" fmla="*/ 4150396 w 4320315"/>
              <a:gd name="connsiteY40" fmla="*/ 2717799 h 4295030"/>
              <a:gd name="connsiteX41" fmla="*/ 4306765 w 4320315"/>
              <a:gd name="connsiteY41" fmla="*/ 2704306 h 4295030"/>
              <a:gd name="connsiteX42" fmla="*/ 4307558 w 4320315"/>
              <a:gd name="connsiteY42" fmla="*/ 2657474 h 4295030"/>
              <a:gd name="connsiteX43" fmla="*/ 4266283 w 4320315"/>
              <a:gd name="connsiteY43" fmla="*/ 2555874 h 4295030"/>
              <a:gd name="connsiteX44" fmla="*/ 4229771 w 4320315"/>
              <a:gd name="connsiteY44" fmla="*/ 2460624 h 4295030"/>
              <a:gd name="connsiteX45" fmla="*/ 4109121 w 4320315"/>
              <a:gd name="connsiteY45" fmla="*/ 2136774 h 4295030"/>
              <a:gd name="connsiteX46" fmla="*/ 4004346 w 4320315"/>
              <a:gd name="connsiteY46" fmla="*/ 1733549 h 4295030"/>
              <a:gd name="connsiteX47" fmla="*/ 3972596 w 4320315"/>
              <a:gd name="connsiteY47" fmla="*/ 1663699 h 4295030"/>
              <a:gd name="connsiteX48" fmla="*/ 3769396 w 4320315"/>
              <a:gd name="connsiteY48" fmla="*/ 1698624 h 4295030"/>
              <a:gd name="connsiteX49" fmla="*/ 3451896 w 4320315"/>
              <a:gd name="connsiteY49" fmla="*/ 1762124 h 4295030"/>
              <a:gd name="connsiteX50" fmla="*/ 3197896 w 4320315"/>
              <a:gd name="connsiteY50" fmla="*/ 1781174 h 4295030"/>
              <a:gd name="connsiteX51" fmla="*/ 2454946 w 4320315"/>
              <a:gd name="connsiteY51" fmla="*/ 1809749 h 4295030"/>
              <a:gd name="connsiteX52" fmla="*/ 2451771 w 4320315"/>
              <a:gd name="connsiteY52" fmla="*/ 1597024 h 4295030"/>
              <a:gd name="connsiteX53" fmla="*/ 2445421 w 4320315"/>
              <a:gd name="connsiteY53" fmla="*/ 1327149 h 4295030"/>
              <a:gd name="connsiteX54" fmla="*/ 2458121 w 4320315"/>
              <a:gd name="connsiteY54" fmla="*/ 1139824 h 4295030"/>
              <a:gd name="connsiteX55" fmla="*/ 2534322 w 4320315"/>
              <a:gd name="connsiteY55" fmla="*/ 1085849 h 4295030"/>
              <a:gd name="connsiteX56" fmla="*/ 2667671 w 4320315"/>
              <a:gd name="connsiteY56" fmla="*/ 1019174 h 4295030"/>
              <a:gd name="connsiteX57" fmla="*/ 2762921 w 4320315"/>
              <a:gd name="connsiteY57" fmla="*/ 965199 h 4295030"/>
              <a:gd name="connsiteX58" fmla="*/ 2766097 w 4320315"/>
              <a:gd name="connsiteY58" fmla="*/ 876299 h 4295030"/>
              <a:gd name="connsiteX59" fmla="*/ 2683546 w 4320315"/>
              <a:gd name="connsiteY59" fmla="*/ 549274 h 4295030"/>
              <a:gd name="connsiteX0" fmla="*/ 2683546 w 4320315"/>
              <a:gd name="connsiteY0" fmla="*/ 549274 h 4295030"/>
              <a:gd name="connsiteX1" fmla="*/ 2597821 w 4320315"/>
              <a:gd name="connsiteY1" fmla="*/ 101600 h 4295030"/>
              <a:gd name="connsiteX2" fmla="*/ 2569247 w 4320315"/>
              <a:gd name="connsiteY2" fmla="*/ 0 h 4295030"/>
              <a:gd name="connsiteX3" fmla="*/ 2483521 w 4320315"/>
              <a:gd name="connsiteY3" fmla="*/ 19049 h 4295030"/>
              <a:gd name="connsiteX4" fmla="*/ 1889796 w 4320315"/>
              <a:gd name="connsiteY4" fmla="*/ 146049 h 4295030"/>
              <a:gd name="connsiteX5" fmla="*/ 1502446 w 4320315"/>
              <a:gd name="connsiteY5" fmla="*/ 320674 h 4295030"/>
              <a:gd name="connsiteX6" fmla="*/ 1210346 w 4320315"/>
              <a:gd name="connsiteY6" fmla="*/ 463549 h 4295030"/>
              <a:gd name="connsiteX7" fmla="*/ 835696 w 4320315"/>
              <a:gd name="connsiteY7" fmla="*/ 619124 h 4295030"/>
              <a:gd name="connsiteX8" fmla="*/ 600747 w 4320315"/>
              <a:gd name="connsiteY8" fmla="*/ 701674 h 4295030"/>
              <a:gd name="connsiteX9" fmla="*/ 492797 w 4320315"/>
              <a:gd name="connsiteY9" fmla="*/ 746125 h 4295030"/>
              <a:gd name="connsiteX10" fmla="*/ 413421 w 4320315"/>
              <a:gd name="connsiteY10" fmla="*/ 800099 h 4295030"/>
              <a:gd name="connsiteX11" fmla="*/ 480096 w 4320315"/>
              <a:gd name="connsiteY11" fmla="*/ 901699 h 4295030"/>
              <a:gd name="connsiteX12" fmla="*/ 775371 w 4320315"/>
              <a:gd name="connsiteY12" fmla="*/ 1333499 h 4295030"/>
              <a:gd name="connsiteX13" fmla="*/ 838871 w 4320315"/>
              <a:gd name="connsiteY13" fmla="*/ 1577974 h 4295030"/>
              <a:gd name="connsiteX14" fmla="*/ 949996 w 4320315"/>
              <a:gd name="connsiteY14" fmla="*/ 1762124 h 4295030"/>
              <a:gd name="connsiteX15" fmla="*/ 1070647 w 4320315"/>
              <a:gd name="connsiteY15" fmla="*/ 1914525 h 4295030"/>
              <a:gd name="connsiteX16" fmla="*/ 1121446 w 4320315"/>
              <a:gd name="connsiteY16" fmla="*/ 1984374 h 4295030"/>
              <a:gd name="connsiteX17" fmla="*/ 1061121 w 4320315"/>
              <a:gd name="connsiteY17" fmla="*/ 2031999 h 4295030"/>
              <a:gd name="connsiteX18" fmla="*/ 876971 w 4320315"/>
              <a:gd name="connsiteY18" fmla="*/ 2105024 h 4295030"/>
              <a:gd name="connsiteX19" fmla="*/ 680121 w 4320315"/>
              <a:gd name="connsiteY19" fmla="*/ 2200274 h 4295030"/>
              <a:gd name="connsiteX20" fmla="*/ 540421 w 4320315"/>
              <a:gd name="connsiteY20" fmla="*/ 2317749 h 4295030"/>
              <a:gd name="connsiteX21" fmla="*/ 448346 w 4320315"/>
              <a:gd name="connsiteY21" fmla="*/ 2387599 h 4295030"/>
              <a:gd name="connsiteX22" fmla="*/ 183233 w 4320315"/>
              <a:gd name="connsiteY22" fmla="*/ 2406649 h 4295030"/>
              <a:gd name="connsiteX23" fmla="*/ 14165 w 4320315"/>
              <a:gd name="connsiteY23" fmla="*/ 2420143 h 4295030"/>
              <a:gd name="connsiteX24" fmla="*/ 8609 w 4320315"/>
              <a:gd name="connsiteY24" fmla="*/ 2527300 h 4295030"/>
              <a:gd name="connsiteX25" fmla="*/ 5434 w 4320315"/>
              <a:gd name="connsiteY25" fmla="*/ 2711450 h 4295030"/>
              <a:gd name="connsiteX26" fmla="*/ 75284 w 4320315"/>
              <a:gd name="connsiteY26" fmla="*/ 2944812 h 4295030"/>
              <a:gd name="connsiteX27" fmla="*/ 594396 w 4320315"/>
              <a:gd name="connsiteY27" fmla="*/ 3756024 h 4295030"/>
              <a:gd name="connsiteX28" fmla="*/ 927771 w 4320315"/>
              <a:gd name="connsiteY28" fmla="*/ 4251324 h 4295030"/>
              <a:gd name="connsiteX29" fmla="*/ 1003971 w 4320315"/>
              <a:gd name="connsiteY29" fmla="*/ 4276724 h 4295030"/>
              <a:gd name="connsiteX30" fmla="*/ 1292896 w 4320315"/>
              <a:gd name="connsiteY30" fmla="*/ 3898899 h 4295030"/>
              <a:gd name="connsiteX31" fmla="*/ 1734221 w 4320315"/>
              <a:gd name="connsiteY31" fmla="*/ 3476624 h 4295030"/>
              <a:gd name="connsiteX32" fmla="*/ 1854871 w 4320315"/>
              <a:gd name="connsiteY32" fmla="*/ 3355974 h 4295030"/>
              <a:gd name="connsiteX33" fmla="*/ 2118396 w 4320315"/>
              <a:gd name="connsiteY33" fmla="*/ 3136899 h 4295030"/>
              <a:gd name="connsiteX34" fmla="*/ 2270796 w 4320315"/>
              <a:gd name="connsiteY34" fmla="*/ 3022599 h 4295030"/>
              <a:gd name="connsiteX35" fmla="*/ 2518446 w 4320315"/>
              <a:gd name="connsiteY35" fmla="*/ 2879724 h 4295030"/>
              <a:gd name="connsiteX36" fmla="*/ 2851821 w 4320315"/>
              <a:gd name="connsiteY36" fmla="*/ 2717799 h 4295030"/>
              <a:gd name="connsiteX37" fmla="*/ 3045496 w 4320315"/>
              <a:gd name="connsiteY37" fmla="*/ 2663824 h 4295030"/>
              <a:gd name="connsiteX38" fmla="*/ 3547146 w 4320315"/>
              <a:gd name="connsiteY38" fmla="*/ 2689224 h 4295030"/>
              <a:gd name="connsiteX39" fmla="*/ 3839246 w 4320315"/>
              <a:gd name="connsiteY39" fmla="*/ 2711449 h 4295030"/>
              <a:gd name="connsiteX40" fmla="*/ 4150396 w 4320315"/>
              <a:gd name="connsiteY40" fmla="*/ 2717799 h 4295030"/>
              <a:gd name="connsiteX41" fmla="*/ 4306765 w 4320315"/>
              <a:gd name="connsiteY41" fmla="*/ 2704306 h 4295030"/>
              <a:gd name="connsiteX42" fmla="*/ 4307558 w 4320315"/>
              <a:gd name="connsiteY42" fmla="*/ 2657474 h 4295030"/>
              <a:gd name="connsiteX43" fmla="*/ 4266283 w 4320315"/>
              <a:gd name="connsiteY43" fmla="*/ 2555874 h 4295030"/>
              <a:gd name="connsiteX44" fmla="*/ 4229771 w 4320315"/>
              <a:gd name="connsiteY44" fmla="*/ 2460624 h 4295030"/>
              <a:gd name="connsiteX45" fmla="*/ 4109121 w 4320315"/>
              <a:gd name="connsiteY45" fmla="*/ 2136774 h 4295030"/>
              <a:gd name="connsiteX46" fmla="*/ 4004346 w 4320315"/>
              <a:gd name="connsiteY46" fmla="*/ 1733549 h 4295030"/>
              <a:gd name="connsiteX47" fmla="*/ 3972596 w 4320315"/>
              <a:gd name="connsiteY47" fmla="*/ 1663699 h 4295030"/>
              <a:gd name="connsiteX48" fmla="*/ 3769396 w 4320315"/>
              <a:gd name="connsiteY48" fmla="*/ 1698624 h 4295030"/>
              <a:gd name="connsiteX49" fmla="*/ 3451896 w 4320315"/>
              <a:gd name="connsiteY49" fmla="*/ 1762124 h 4295030"/>
              <a:gd name="connsiteX50" fmla="*/ 3197896 w 4320315"/>
              <a:gd name="connsiteY50" fmla="*/ 1781174 h 4295030"/>
              <a:gd name="connsiteX51" fmla="*/ 2454946 w 4320315"/>
              <a:gd name="connsiteY51" fmla="*/ 1809749 h 4295030"/>
              <a:gd name="connsiteX52" fmla="*/ 2451771 w 4320315"/>
              <a:gd name="connsiteY52" fmla="*/ 1597024 h 4295030"/>
              <a:gd name="connsiteX53" fmla="*/ 2445421 w 4320315"/>
              <a:gd name="connsiteY53" fmla="*/ 1327149 h 4295030"/>
              <a:gd name="connsiteX54" fmla="*/ 2458121 w 4320315"/>
              <a:gd name="connsiteY54" fmla="*/ 1139824 h 4295030"/>
              <a:gd name="connsiteX55" fmla="*/ 2534322 w 4320315"/>
              <a:gd name="connsiteY55" fmla="*/ 1085849 h 4295030"/>
              <a:gd name="connsiteX56" fmla="*/ 2667671 w 4320315"/>
              <a:gd name="connsiteY56" fmla="*/ 1019174 h 4295030"/>
              <a:gd name="connsiteX57" fmla="*/ 2762921 w 4320315"/>
              <a:gd name="connsiteY57" fmla="*/ 965199 h 4295030"/>
              <a:gd name="connsiteX58" fmla="*/ 2766097 w 4320315"/>
              <a:gd name="connsiteY58" fmla="*/ 876299 h 4295030"/>
              <a:gd name="connsiteX59" fmla="*/ 2683546 w 4320315"/>
              <a:gd name="connsiteY59" fmla="*/ 549274 h 4295030"/>
              <a:gd name="connsiteX0" fmla="*/ 2687897 w 4324666"/>
              <a:gd name="connsiteY0" fmla="*/ 549274 h 4295030"/>
              <a:gd name="connsiteX1" fmla="*/ 2602172 w 4324666"/>
              <a:gd name="connsiteY1" fmla="*/ 101600 h 4295030"/>
              <a:gd name="connsiteX2" fmla="*/ 2573598 w 4324666"/>
              <a:gd name="connsiteY2" fmla="*/ 0 h 4295030"/>
              <a:gd name="connsiteX3" fmla="*/ 2487872 w 4324666"/>
              <a:gd name="connsiteY3" fmla="*/ 19049 h 4295030"/>
              <a:gd name="connsiteX4" fmla="*/ 1894147 w 4324666"/>
              <a:gd name="connsiteY4" fmla="*/ 146049 h 4295030"/>
              <a:gd name="connsiteX5" fmla="*/ 1506797 w 4324666"/>
              <a:gd name="connsiteY5" fmla="*/ 320674 h 4295030"/>
              <a:gd name="connsiteX6" fmla="*/ 1214697 w 4324666"/>
              <a:gd name="connsiteY6" fmla="*/ 463549 h 4295030"/>
              <a:gd name="connsiteX7" fmla="*/ 840047 w 4324666"/>
              <a:gd name="connsiteY7" fmla="*/ 619124 h 4295030"/>
              <a:gd name="connsiteX8" fmla="*/ 605098 w 4324666"/>
              <a:gd name="connsiteY8" fmla="*/ 701674 h 4295030"/>
              <a:gd name="connsiteX9" fmla="*/ 497148 w 4324666"/>
              <a:gd name="connsiteY9" fmla="*/ 746125 h 4295030"/>
              <a:gd name="connsiteX10" fmla="*/ 417772 w 4324666"/>
              <a:gd name="connsiteY10" fmla="*/ 800099 h 4295030"/>
              <a:gd name="connsiteX11" fmla="*/ 484447 w 4324666"/>
              <a:gd name="connsiteY11" fmla="*/ 901699 h 4295030"/>
              <a:gd name="connsiteX12" fmla="*/ 779722 w 4324666"/>
              <a:gd name="connsiteY12" fmla="*/ 1333499 h 4295030"/>
              <a:gd name="connsiteX13" fmla="*/ 843222 w 4324666"/>
              <a:gd name="connsiteY13" fmla="*/ 1577974 h 4295030"/>
              <a:gd name="connsiteX14" fmla="*/ 954347 w 4324666"/>
              <a:gd name="connsiteY14" fmla="*/ 1762124 h 4295030"/>
              <a:gd name="connsiteX15" fmla="*/ 1074998 w 4324666"/>
              <a:gd name="connsiteY15" fmla="*/ 1914525 h 4295030"/>
              <a:gd name="connsiteX16" fmla="*/ 1125797 w 4324666"/>
              <a:gd name="connsiteY16" fmla="*/ 1984374 h 4295030"/>
              <a:gd name="connsiteX17" fmla="*/ 1065472 w 4324666"/>
              <a:gd name="connsiteY17" fmla="*/ 2031999 h 4295030"/>
              <a:gd name="connsiteX18" fmla="*/ 881322 w 4324666"/>
              <a:gd name="connsiteY18" fmla="*/ 2105024 h 4295030"/>
              <a:gd name="connsiteX19" fmla="*/ 684472 w 4324666"/>
              <a:gd name="connsiteY19" fmla="*/ 2200274 h 4295030"/>
              <a:gd name="connsiteX20" fmla="*/ 544772 w 4324666"/>
              <a:gd name="connsiteY20" fmla="*/ 2317749 h 4295030"/>
              <a:gd name="connsiteX21" fmla="*/ 452697 w 4324666"/>
              <a:gd name="connsiteY21" fmla="*/ 2387599 h 4295030"/>
              <a:gd name="connsiteX22" fmla="*/ 187584 w 4324666"/>
              <a:gd name="connsiteY22" fmla="*/ 2406649 h 4295030"/>
              <a:gd name="connsiteX23" fmla="*/ 18516 w 4324666"/>
              <a:gd name="connsiteY23" fmla="*/ 2420143 h 4295030"/>
              <a:gd name="connsiteX24" fmla="*/ 3435 w 4324666"/>
              <a:gd name="connsiteY24" fmla="*/ 2527300 h 4295030"/>
              <a:gd name="connsiteX25" fmla="*/ 9785 w 4324666"/>
              <a:gd name="connsiteY25" fmla="*/ 2711450 h 4295030"/>
              <a:gd name="connsiteX26" fmla="*/ 79635 w 4324666"/>
              <a:gd name="connsiteY26" fmla="*/ 2944812 h 4295030"/>
              <a:gd name="connsiteX27" fmla="*/ 598747 w 4324666"/>
              <a:gd name="connsiteY27" fmla="*/ 3756024 h 4295030"/>
              <a:gd name="connsiteX28" fmla="*/ 932122 w 4324666"/>
              <a:gd name="connsiteY28" fmla="*/ 4251324 h 4295030"/>
              <a:gd name="connsiteX29" fmla="*/ 1008322 w 4324666"/>
              <a:gd name="connsiteY29" fmla="*/ 4276724 h 4295030"/>
              <a:gd name="connsiteX30" fmla="*/ 1297247 w 4324666"/>
              <a:gd name="connsiteY30" fmla="*/ 3898899 h 4295030"/>
              <a:gd name="connsiteX31" fmla="*/ 1738572 w 4324666"/>
              <a:gd name="connsiteY31" fmla="*/ 3476624 h 4295030"/>
              <a:gd name="connsiteX32" fmla="*/ 1859222 w 4324666"/>
              <a:gd name="connsiteY32" fmla="*/ 3355974 h 4295030"/>
              <a:gd name="connsiteX33" fmla="*/ 2122747 w 4324666"/>
              <a:gd name="connsiteY33" fmla="*/ 3136899 h 4295030"/>
              <a:gd name="connsiteX34" fmla="*/ 2275147 w 4324666"/>
              <a:gd name="connsiteY34" fmla="*/ 3022599 h 4295030"/>
              <a:gd name="connsiteX35" fmla="*/ 2522797 w 4324666"/>
              <a:gd name="connsiteY35" fmla="*/ 2879724 h 4295030"/>
              <a:gd name="connsiteX36" fmla="*/ 2856172 w 4324666"/>
              <a:gd name="connsiteY36" fmla="*/ 2717799 h 4295030"/>
              <a:gd name="connsiteX37" fmla="*/ 3049847 w 4324666"/>
              <a:gd name="connsiteY37" fmla="*/ 2663824 h 4295030"/>
              <a:gd name="connsiteX38" fmla="*/ 3551497 w 4324666"/>
              <a:gd name="connsiteY38" fmla="*/ 2689224 h 4295030"/>
              <a:gd name="connsiteX39" fmla="*/ 3843597 w 4324666"/>
              <a:gd name="connsiteY39" fmla="*/ 2711449 h 4295030"/>
              <a:gd name="connsiteX40" fmla="*/ 4154747 w 4324666"/>
              <a:gd name="connsiteY40" fmla="*/ 2717799 h 4295030"/>
              <a:gd name="connsiteX41" fmla="*/ 4311116 w 4324666"/>
              <a:gd name="connsiteY41" fmla="*/ 2704306 h 4295030"/>
              <a:gd name="connsiteX42" fmla="*/ 4311909 w 4324666"/>
              <a:gd name="connsiteY42" fmla="*/ 2657474 h 4295030"/>
              <a:gd name="connsiteX43" fmla="*/ 4270634 w 4324666"/>
              <a:gd name="connsiteY43" fmla="*/ 2555874 h 4295030"/>
              <a:gd name="connsiteX44" fmla="*/ 4234122 w 4324666"/>
              <a:gd name="connsiteY44" fmla="*/ 2460624 h 4295030"/>
              <a:gd name="connsiteX45" fmla="*/ 4113472 w 4324666"/>
              <a:gd name="connsiteY45" fmla="*/ 2136774 h 4295030"/>
              <a:gd name="connsiteX46" fmla="*/ 4008697 w 4324666"/>
              <a:gd name="connsiteY46" fmla="*/ 1733549 h 4295030"/>
              <a:gd name="connsiteX47" fmla="*/ 3976947 w 4324666"/>
              <a:gd name="connsiteY47" fmla="*/ 1663699 h 4295030"/>
              <a:gd name="connsiteX48" fmla="*/ 3773747 w 4324666"/>
              <a:gd name="connsiteY48" fmla="*/ 1698624 h 4295030"/>
              <a:gd name="connsiteX49" fmla="*/ 3456247 w 4324666"/>
              <a:gd name="connsiteY49" fmla="*/ 1762124 h 4295030"/>
              <a:gd name="connsiteX50" fmla="*/ 3202247 w 4324666"/>
              <a:gd name="connsiteY50" fmla="*/ 1781174 h 4295030"/>
              <a:gd name="connsiteX51" fmla="*/ 2459297 w 4324666"/>
              <a:gd name="connsiteY51" fmla="*/ 1809749 h 4295030"/>
              <a:gd name="connsiteX52" fmla="*/ 2456122 w 4324666"/>
              <a:gd name="connsiteY52" fmla="*/ 1597024 h 4295030"/>
              <a:gd name="connsiteX53" fmla="*/ 2449772 w 4324666"/>
              <a:gd name="connsiteY53" fmla="*/ 1327149 h 4295030"/>
              <a:gd name="connsiteX54" fmla="*/ 2462472 w 4324666"/>
              <a:gd name="connsiteY54" fmla="*/ 1139824 h 4295030"/>
              <a:gd name="connsiteX55" fmla="*/ 2538673 w 4324666"/>
              <a:gd name="connsiteY55" fmla="*/ 1085849 h 4295030"/>
              <a:gd name="connsiteX56" fmla="*/ 2672022 w 4324666"/>
              <a:gd name="connsiteY56" fmla="*/ 1019174 h 4295030"/>
              <a:gd name="connsiteX57" fmla="*/ 2767272 w 4324666"/>
              <a:gd name="connsiteY57" fmla="*/ 965199 h 4295030"/>
              <a:gd name="connsiteX58" fmla="*/ 2770448 w 4324666"/>
              <a:gd name="connsiteY58" fmla="*/ 876299 h 4295030"/>
              <a:gd name="connsiteX59" fmla="*/ 2687897 w 4324666"/>
              <a:gd name="connsiteY59" fmla="*/ 549274 h 4295030"/>
              <a:gd name="connsiteX0" fmla="*/ 2687897 w 4324666"/>
              <a:gd name="connsiteY0" fmla="*/ 549274 h 4295030"/>
              <a:gd name="connsiteX1" fmla="*/ 2602172 w 4324666"/>
              <a:gd name="connsiteY1" fmla="*/ 101600 h 4295030"/>
              <a:gd name="connsiteX2" fmla="*/ 2573598 w 4324666"/>
              <a:gd name="connsiteY2" fmla="*/ 0 h 4295030"/>
              <a:gd name="connsiteX3" fmla="*/ 2487872 w 4324666"/>
              <a:gd name="connsiteY3" fmla="*/ 19049 h 4295030"/>
              <a:gd name="connsiteX4" fmla="*/ 1894147 w 4324666"/>
              <a:gd name="connsiteY4" fmla="*/ 146049 h 4295030"/>
              <a:gd name="connsiteX5" fmla="*/ 1506797 w 4324666"/>
              <a:gd name="connsiteY5" fmla="*/ 320674 h 4295030"/>
              <a:gd name="connsiteX6" fmla="*/ 1214697 w 4324666"/>
              <a:gd name="connsiteY6" fmla="*/ 463549 h 4295030"/>
              <a:gd name="connsiteX7" fmla="*/ 840047 w 4324666"/>
              <a:gd name="connsiteY7" fmla="*/ 619124 h 4295030"/>
              <a:gd name="connsiteX8" fmla="*/ 605098 w 4324666"/>
              <a:gd name="connsiteY8" fmla="*/ 701674 h 4295030"/>
              <a:gd name="connsiteX9" fmla="*/ 497148 w 4324666"/>
              <a:gd name="connsiteY9" fmla="*/ 746125 h 4295030"/>
              <a:gd name="connsiteX10" fmla="*/ 417772 w 4324666"/>
              <a:gd name="connsiteY10" fmla="*/ 800099 h 4295030"/>
              <a:gd name="connsiteX11" fmla="*/ 484447 w 4324666"/>
              <a:gd name="connsiteY11" fmla="*/ 901699 h 4295030"/>
              <a:gd name="connsiteX12" fmla="*/ 779722 w 4324666"/>
              <a:gd name="connsiteY12" fmla="*/ 1333499 h 4295030"/>
              <a:gd name="connsiteX13" fmla="*/ 843222 w 4324666"/>
              <a:gd name="connsiteY13" fmla="*/ 1577974 h 4295030"/>
              <a:gd name="connsiteX14" fmla="*/ 954347 w 4324666"/>
              <a:gd name="connsiteY14" fmla="*/ 1762124 h 4295030"/>
              <a:gd name="connsiteX15" fmla="*/ 1074998 w 4324666"/>
              <a:gd name="connsiteY15" fmla="*/ 1914525 h 4295030"/>
              <a:gd name="connsiteX16" fmla="*/ 1125797 w 4324666"/>
              <a:gd name="connsiteY16" fmla="*/ 1984374 h 4295030"/>
              <a:gd name="connsiteX17" fmla="*/ 1065472 w 4324666"/>
              <a:gd name="connsiteY17" fmla="*/ 2031999 h 4295030"/>
              <a:gd name="connsiteX18" fmla="*/ 881322 w 4324666"/>
              <a:gd name="connsiteY18" fmla="*/ 2105024 h 4295030"/>
              <a:gd name="connsiteX19" fmla="*/ 684472 w 4324666"/>
              <a:gd name="connsiteY19" fmla="*/ 2200274 h 4295030"/>
              <a:gd name="connsiteX20" fmla="*/ 544772 w 4324666"/>
              <a:gd name="connsiteY20" fmla="*/ 2317749 h 4295030"/>
              <a:gd name="connsiteX21" fmla="*/ 452697 w 4324666"/>
              <a:gd name="connsiteY21" fmla="*/ 2387599 h 4295030"/>
              <a:gd name="connsiteX22" fmla="*/ 187584 w 4324666"/>
              <a:gd name="connsiteY22" fmla="*/ 2406649 h 4295030"/>
              <a:gd name="connsiteX23" fmla="*/ 18516 w 4324666"/>
              <a:gd name="connsiteY23" fmla="*/ 2420143 h 4295030"/>
              <a:gd name="connsiteX24" fmla="*/ 3435 w 4324666"/>
              <a:gd name="connsiteY24" fmla="*/ 2527300 h 4295030"/>
              <a:gd name="connsiteX25" fmla="*/ 9785 w 4324666"/>
              <a:gd name="connsiteY25" fmla="*/ 2711450 h 4295030"/>
              <a:gd name="connsiteX26" fmla="*/ 79635 w 4324666"/>
              <a:gd name="connsiteY26" fmla="*/ 2944812 h 4295030"/>
              <a:gd name="connsiteX27" fmla="*/ 598747 w 4324666"/>
              <a:gd name="connsiteY27" fmla="*/ 3756024 h 4295030"/>
              <a:gd name="connsiteX28" fmla="*/ 932122 w 4324666"/>
              <a:gd name="connsiteY28" fmla="*/ 4251324 h 4295030"/>
              <a:gd name="connsiteX29" fmla="*/ 1008322 w 4324666"/>
              <a:gd name="connsiteY29" fmla="*/ 4276724 h 4295030"/>
              <a:gd name="connsiteX30" fmla="*/ 1297247 w 4324666"/>
              <a:gd name="connsiteY30" fmla="*/ 3898899 h 4295030"/>
              <a:gd name="connsiteX31" fmla="*/ 1738572 w 4324666"/>
              <a:gd name="connsiteY31" fmla="*/ 3476624 h 4295030"/>
              <a:gd name="connsiteX32" fmla="*/ 1859222 w 4324666"/>
              <a:gd name="connsiteY32" fmla="*/ 3355974 h 4295030"/>
              <a:gd name="connsiteX33" fmla="*/ 2122747 w 4324666"/>
              <a:gd name="connsiteY33" fmla="*/ 3136899 h 4295030"/>
              <a:gd name="connsiteX34" fmla="*/ 2275147 w 4324666"/>
              <a:gd name="connsiteY34" fmla="*/ 3022599 h 4295030"/>
              <a:gd name="connsiteX35" fmla="*/ 2522797 w 4324666"/>
              <a:gd name="connsiteY35" fmla="*/ 2879724 h 4295030"/>
              <a:gd name="connsiteX36" fmla="*/ 2856172 w 4324666"/>
              <a:gd name="connsiteY36" fmla="*/ 2717799 h 4295030"/>
              <a:gd name="connsiteX37" fmla="*/ 3049847 w 4324666"/>
              <a:gd name="connsiteY37" fmla="*/ 2663824 h 4295030"/>
              <a:gd name="connsiteX38" fmla="*/ 3551497 w 4324666"/>
              <a:gd name="connsiteY38" fmla="*/ 2703511 h 4295030"/>
              <a:gd name="connsiteX39" fmla="*/ 3843597 w 4324666"/>
              <a:gd name="connsiteY39" fmla="*/ 2711449 h 4295030"/>
              <a:gd name="connsiteX40" fmla="*/ 4154747 w 4324666"/>
              <a:gd name="connsiteY40" fmla="*/ 2717799 h 4295030"/>
              <a:gd name="connsiteX41" fmla="*/ 4311116 w 4324666"/>
              <a:gd name="connsiteY41" fmla="*/ 2704306 h 4295030"/>
              <a:gd name="connsiteX42" fmla="*/ 4311909 w 4324666"/>
              <a:gd name="connsiteY42" fmla="*/ 2657474 h 4295030"/>
              <a:gd name="connsiteX43" fmla="*/ 4270634 w 4324666"/>
              <a:gd name="connsiteY43" fmla="*/ 2555874 h 4295030"/>
              <a:gd name="connsiteX44" fmla="*/ 4234122 w 4324666"/>
              <a:gd name="connsiteY44" fmla="*/ 2460624 h 4295030"/>
              <a:gd name="connsiteX45" fmla="*/ 4113472 w 4324666"/>
              <a:gd name="connsiteY45" fmla="*/ 2136774 h 4295030"/>
              <a:gd name="connsiteX46" fmla="*/ 4008697 w 4324666"/>
              <a:gd name="connsiteY46" fmla="*/ 1733549 h 4295030"/>
              <a:gd name="connsiteX47" fmla="*/ 3976947 w 4324666"/>
              <a:gd name="connsiteY47" fmla="*/ 1663699 h 4295030"/>
              <a:gd name="connsiteX48" fmla="*/ 3773747 w 4324666"/>
              <a:gd name="connsiteY48" fmla="*/ 1698624 h 4295030"/>
              <a:gd name="connsiteX49" fmla="*/ 3456247 w 4324666"/>
              <a:gd name="connsiteY49" fmla="*/ 1762124 h 4295030"/>
              <a:gd name="connsiteX50" fmla="*/ 3202247 w 4324666"/>
              <a:gd name="connsiteY50" fmla="*/ 1781174 h 4295030"/>
              <a:gd name="connsiteX51" fmla="*/ 2459297 w 4324666"/>
              <a:gd name="connsiteY51" fmla="*/ 1809749 h 4295030"/>
              <a:gd name="connsiteX52" fmla="*/ 2456122 w 4324666"/>
              <a:gd name="connsiteY52" fmla="*/ 1597024 h 4295030"/>
              <a:gd name="connsiteX53" fmla="*/ 2449772 w 4324666"/>
              <a:gd name="connsiteY53" fmla="*/ 1327149 h 4295030"/>
              <a:gd name="connsiteX54" fmla="*/ 2462472 w 4324666"/>
              <a:gd name="connsiteY54" fmla="*/ 1139824 h 4295030"/>
              <a:gd name="connsiteX55" fmla="*/ 2538673 w 4324666"/>
              <a:gd name="connsiteY55" fmla="*/ 1085849 h 4295030"/>
              <a:gd name="connsiteX56" fmla="*/ 2672022 w 4324666"/>
              <a:gd name="connsiteY56" fmla="*/ 1019174 h 4295030"/>
              <a:gd name="connsiteX57" fmla="*/ 2767272 w 4324666"/>
              <a:gd name="connsiteY57" fmla="*/ 965199 h 4295030"/>
              <a:gd name="connsiteX58" fmla="*/ 2770448 w 4324666"/>
              <a:gd name="connsiteY58" fmla="*/ 876299 h 4295030"/>
              <a:gd name="connsiteX59" fmla="*/ 2687897 w 4324666"/>
              <a:gd name="connsiteY59" fmla="*/ 549274 h 4295030"/>
              <a:gd name="connsiteX0" fmla="*/ 2687897 w 4324666"/>
              <a:gd name="connsiteY0" fmla="*/ 549274 h 4295030"/>
              <a:gd name="connsiteX1" fmla="*/ 2602172 w 4324666"/>
              <a:gd name="connsiteY1" fmla="*/ 101600 h 4295030"/>
              <a:gd name="connsiteX2" fmla="*/ 2573598 w 4324666"/>
              <a:gd name="connsiteY2" fmla="*/ 0 h 4295030"/>
              <a:gd name="connsiteX3" fmla="*/ 2487872 w 4324666"/>
              <a:gd name="connsiteY3" fmla="*/ 19049 h 4295030"/>
              <a:gd name="connsiteX4" fmla="*/ 1894147 w 4324666"/>
              <a:gd name="connsiteY4" fmla="*/ 146049 h 4295030"/>
              <a:gd name="connsiteX5" fmla="*/ 1506797 w 4324666"/>
              <a:gd name="connsiteY5" fmla="*/ 320674 h 4295030"/>
              <a:gd name="connsiteX6" fmla="*/ 1214697 w 4324666"/>
              <a:gd name="connsiteY6" fmla="*/ 463549 h 4295030"/>
              <a:gd name="connsiteX7" fmla="*/ 840047 w 4324666"/>
              <a:gd name="connsiteY7" fmla="*/ 619124 h 4295030"/>
              <a:gd name="connsiteX8" fmla="*/ 605098 w 4324666"/>
              <a:gd name="connsiteY8" fmla="*/ 701674 h 4295030"/>
              <a:gd name="connsiteX9" fmla="*/ 497148 w 4324666"/>
              <a:gd name="connsiteY9" fmla="*/ 746125 h 4295030"/>
              <a:gd name="connsiteX10" fmla="*/ 417772 w 4324666"/>
              <a:gd name="connsiteY10" fmla="*/ 800099 h 4295030"/>
              <a:gd name="connsiteX11" fmla="*/ 484447 w 4324666"/>
              <a:gd name="connsiteY11" fmla="*/ 901699 h 4295030"/>
              <a:gd name="connsiteX12" fmla="*/ 779722 w 4324666"/>
              <a:gd name="connsiteY12" fmla="*/ 1333499 h 4295030"/>
              <a:gd name="connsiteX13" fmla="*/ 843222 w 4324666"/>
              <a:gd name="connsiteY13" fmla="*/ 1577974 h 4295030"/>
              <a:gd name="connsiteX14" fmla="*/ 954347 w 4324666"/>
              <a:gd name="connsiteY14" fmla="*/ 1762124 h 4295030"/>
              <a:gd name="connsiteX15" fmla="*/ 1074998 w 4324666"/>
              <a:gd name="connsiteY15" fmla="*/ 1914525 h 4295030"/>
              <a:gd name="connsiteX16" fmla="*/ 1125797 w 4324666"/>
              <a:gd name="connsiteY16" fmla="*/ 1984374 h 4295030"/>
              <a:gd name="connsiteX17" fmla="*/ 1065472 w 4324666"/>
              <a:gd name="connsiteY17" fmla="*/ 2031999 h 4295030"/>
              <a:gd name="connsiteX18" fmla="*/ 881322 w 4324666"/>
              <a:gd name="connsiteY18" fmla="*/ 2105024 h 4295030"/>
              <a:gd name="connsiteX19" fmla="*/ 684472 w 4324666"/>
              <a:gd name="connsiteY19" fmla="*/ 2200274 h 4295030"/>
              <a:gd name="connsiteX20" fmla="*/ 544772 w 4324666"/>
              <a:gd name="connsiteY20" fmla="*/ 2317749 h 4295030"/>
              <a:gd name="connsiteX21" fmla="*/ 452697 w 4324666"/>
              <a:gd name="connsiteY21" fmla="*/ 2387599 h 4295030"/>
              <a:gd name="connsiteX22" fmla="*/ 187584 w 4324666"/>
              <a:gd name="connsiteY22" fmla="*/ 2406649 h 4295030"/>
              <a:gd name="connsiteX23" fmla="*/ 18516 w 4324666"/>
              <a:gd name="connsiteY23" fmla="*/ 2420143 h 4295030"/>
              <a:gd name="connsiteX24" fmla="*/ 3435 w 4324666"/>
              <a:gd name="connsiteY24" fmla="*/ 2527300 h 4295030"/>
              <a:gd name="connsiteX25" fmla="*/ 9785 w 4324666"/>
              <a:gd name="connsiteY25" fmla="*/ 2711450 h 4295030"/>
              <a:gd name="connsiteX26" fmla="*/ 79635 w 4324666"/>
              <a:gd name="connsiteY26" fmla="*/ 2944812 h 4295030"/>
              <a:gd name="connsiteX27" fmla="*/ 598747 w 4324666"/>
              <a:gd name="connsiteY27" fmla="*/ 3756024 h 4295030"/>
              <a:gd name="connsiteX28" fmla="*/ 932122 w 4324666"/>
              <a:gd name="connsiteY28" fmla="*/ 4251324 h 4295030"/>
              <a:gd name="connsiteX29" fmla="*/ 1008322 w 4324666"/>
              <a:gd name="connsiteY29" fmla="*/ 4276724 h 4295030"/>
              <a:gd name="connsiteX30" fmla="*/ 1297247 w 4324666"/>
              <a:gd name="connsiteY30" fmla="*/ 3898899 h 4295030"/>
              <a:gd name="connsiteX31" fmla="*/ 1738572 w 4324666"/>
              <a:gd name="connsiteY31" fmla="*/ 3476624 h 4295030"/>
              <a:gd name="connsiteX32" fmla="*/ 1859222 w 4324666"/>
              <a:gd name="connsiteY32" fmla="*/ 3355974 h 4295030"/>
              <a:gd name="connsiteX33" fmla="*/ 2122747 w 4324666"/>
              <a:gd name="connsiteY33" fmla="*/ 3136899 h 4295030"/>
              <a:gd name="connsiteX34" fmla="*/ 2275147 w 4324666"/>
              <a:gd name="connsiteY34" fmla="*/ 3022599 h 4295030"/>
              <a:gd name="connsiteX35" fmla="*/ 2522797 w 4324666"/>
              <a:gd name="connsiteY35" fmla="*/ 2879724 h 4295030"/>
              <a:gd name="connsiteX36" fmla="*/ 2856172 w 4324666"/>
              <a:gd name="connsiteY36" fmla="*/ 2717799 h 4295030"/>
              <a:gd name="connsiteX37" fmla="*/ 3049847 w 4324666"/>
              <a:gd name="connsiteY37" fmla="*/ 2663824 h 4295030"/>
              <a:gd name="connsiteX38" fmla="*/ 3551497 w 4324666"/>
              <a:gd name="connsiteY38" fmla="*/ 2703511 h 4295030"/>
              <a:gd name="connsiteX39" fmla="*/ 3848359 w 4324666"/>
              <a:gd name="connsiteY39" fmla="*/ 2720974 h 4295030"/>
              <a:gd name="connsiteX40" fmla="*/ 4154747 w 4324666"/>
              <a:gd name="connsiteY40" fmla="*/ 2717799 h 4295030"/>
              <a:gd name="connsiteX41" fmla="*/ 4311116 w 4324666"/>
              <a:gd name="connsiteY41" fmla="*/ 2704306 h 4295030"/>
              <a:gd name="connsiteX42" fmla="*/ 4311909 w 4324666"/>
              <a:gd name="connsiteY42" fmla="*/ 2657474 h 4295030"/>
              <a:gd name="connsiteX43" fmla="*/ 4270634 w 4324666"/>
              <a:gd name="connsiteY43" fmla="*/ 2555874 h 4295030"/>
              <a:gd name="connsiteX44" fmla="*/ 4234122 w 4324666"/>
              <a:gd name="connsiteY44" fmla="*/ 2460624 h 4295030"/>
              <a:gd name="connsiteX45" fmla="*/ 4113472 w 4324666"/>
              <a:gd name="connsiteY45" fmla="*/ 2136774 h 4295030"/>
              <a:gd name="connsiteX46" fmla="*/ 4008697 w 4324666"/>
              <a:gd name="connsiteY46" fmla="*/ 1733549 h 4295030"/>
              <a:gd name="connsiteX47" fmla="*/ 3976947 w 4324666"/>
              <a:gd name="connsiteY47" fmla="*/ 1663699 h 4295030"/>
              <a:gd name="connsiteX48" fmla="*/ 3773747 w 4324666"/>
              <a:gd name="connsiteY48" fmla="*/ 1698624 h 4295030"/>
              <a:gd name="connsiteX49" fmla="*/ 3456247 w 4324666"/>
              <a:gd name="connsiteY49" fmla="*/ 1762124 h 4295030"/>
              <a:gd name="connsiteX50" fmla="*/ 3202247 w 4324666"/>
              <a:gd name="connsiteY50" fmla="*/ 1781174 h 4295030"/>
              <a:gd name="connsiteX51" fmla="*/ 2459297 w 4324666"/>
              <a:gd name="connsiteY51" fmla="*/ 1809749 h 4295030"/>
              <a:gd name="connsiteX52" fmla="*/ 2456122 w 4324666"/>
              <a:gd name="connsiteY52" fmla="*/ 1597024 h 4295030"/>
              <a:gd name="connsiteX53" fmla="*/ 2449772 w 4324666"/>
              <a:gd name="connsiteY53" fmla="*/ 1327149 h 4295030"/>
              <a:gd name="connsiteX54" fmla="*/ 2462472 w 4324666"/>
              <a:gd name="connsiteY54" fmla="*/ 1139824 h 4295030"/>
              <a:gd name="connsiteX55" fmla="*/ 2538673 w 4324666"/>
              <a:gd name="connsiteY55" fmla="*/ 1085849 h 4295030"/>
              <a:gd name="connsiteX56" fmla="*/ 2672022 w 4324666"/>
              <a:gd name="connsiteY56" fmla="*/ 1019174 h 4295030"/>
              <a:gd name="connsiteX57" fmla="*/ 2767272 w 4324666"/>
              <a:gd name="connsiteY57" fmla="*/ 965199 h 4295030"/>
              <a:gd name="connsiteX58" fmla="*/ 2770448 w 4324666"/>
              <a:gd name="connsiteY58" fmla="*/ 876299 h 4295030"/>
              <a:gd name="connsiteX59" fmla="*/ 2687897 w 4324666"/>
              <a:gd name="connsiteY59" fmla="*/ 549274 h 4295030"/>
              <a:gd name="connsiteX0" fmla="*/ 2687897 w 4324493"/>
              <a:gd name="connsiteY0" fmla="*/ 549274 h 4295030"/>
              <a:gd name="connsiteX1" fmla="*/ 2602172 w 4324493"/>
              <a:gd name="connsiteY1" fmla="*/ 101600 h 4295030"/>
              <a:gd name="connsiteX2" fmla="*/ 2573598 w 4324493"/>
              <a:gd name="connsiteY2" fmla="*/ 0 h 4295030"/>
              <a:gd name="connsiteX3" fmla="*/ 2487872 w 4324493"/>
              <a:gd name="connsiteY3" fmla="*/ 19049 h 4295030"/>
              <a:gd name="connsiteX4" fmla="*/ 1894147 w 4324493"/>
              <a:gd name="connsiteY4" fmla="*/ 146049 h 4295030"/>
              <a:gd name="connsiteX5" fmla="*/ 1506797 w 4324493"/>
              <a:gd name="connsiteY5" fmla="*/ 320674 h 4295030"/>
              <a:gd name="connsiteX6" fmla="*/ 1214697 w 4324493"/>
              <a:gd name="connsiteY6" fmla="*/ 463549 h 4295030"/>
              <a:gd name="connsiteX7" fmla="*/ 840047 w 4324493"/>
              <a:gd name="connsiteY7" fmla="*/ 619124 h 4295030"/>
              <a:gd name="connsiteX8" fmla="*/ 605098 w 4324493"/>
              <a:gd name="connsiteY8" fmla="*/ 701674 h 4295030"/>
              <a:gd name="connsiteX9" fmla="*/ 497148 w 4324493"/>
              <a:gd name="connsiteY9" fmla="*/ 746125 h 4295030"/>
              <a:gd name="connsiteX10" fmla="*/ 417772 w 4324493"/>
              <a:gd name="connsiteY10" fmla="*/ 800099 h 4295030"/>
              <a:gd name="connsiteX11" fmla="*/ 484447 w 4324493"/>
              <a:gd name="connsiteY11" fmla="*/ 901699 h 4295030"/>
              <a:gd name="connsiteX12" fmla="*/ 779722 w 4324493"/>
              <a:gd name="connsiteY12" fmla="*/ 1333499 h 4295030"/>
              <a:gd name="connsiteX13" fmla="*/ 843222 w 4324493"/>
              <a:gd name="connsiteY13" fmla="*/ 1577974 h 4295030"/>
              <a:gd name="connsiteX14" fmla="*/ 954347 w 4324493"/>
              <a:gd name="connsiteY14" fmla="*/ 1762124 h 4295030"/>
              <a:gd name="connsiteX15" fmla="*/ 1074998 w 4324493"/>
              <a:gd name="connsiteY15" fmla="*/ 1914525 h 4295030"/>
              <a:gd name="connsiteX16" fmla="*/ 1125797 w 4324493"/>
              <a:gd name="connsiteY16" fmla="*/ 1984374 h 4295030"/>
              <a:gd name="connsiteX17" fmla="*/ 1065472 w 4324493"/>
              <a:gd name="connsiteY17" fmla="*/ 2031999 h 4295030"/>
              <a:gd name="connsiteX18" fmla="*/ 881322 w 4324493"/>
              <a:gd name="connsiteY18" fmla="*/ 2105024 h 4295030"/>
              <a:gd name="connsiteX19" fmla="*/ 684472 w 4324493"/>
              <a:gd name="connsiteY19" fmla="*/ 2200274 h 4295030"/>
              <a:gd name="connsiteX20" fmla="*/ 544772 w 4324493"/>
              <a:gd name="connsiteY20" fmla="*/ 2317749 h 4295030"/>
              <a:gd name="connsiteX21" fmla="*/ 452697 w 4324493"/>
              <a:gd name="connsiteY21" fmla="*/ 2387599 h 4295030"/>
              <a:gd name="connsiteX22" fmla="*/ 187584 w 4324493"/>
              <a:gd name="connsiteY22" fmla="*/ 2406649 h 4295030"/>
              <a:gd name="connsiteX23" fmla="*/ 18516 w 4324493"/>
              <a:gd name="connsiteY23" fmla="*/ 2420143 h 4295030"/>
              <a:gd name="connsiteX24" fmla="*/ 3435 w 4324493"/>
              <a:gd name="connsiteY24" fmla="*/ 2527300 h 4295030"/>
              <a:gd name="connsiteX25" fmla="*/ 9785 w 4324493"/>
              <a:gd name="connsiteY25" fmla="*/ 2711450 h 4295030"/>
              <a:gd name="connsiteX26" fmla="*/ 79635 w 4324493"/>
              <a:gd name="connsiteY26" fmla="*/ 2944812 h 4295030"/>
              <a:gd name="connsiteX27" fmla="*/ 598747 w 4324493"/>
              <a:gd name="connsiteY27" fmla="*/ 3756024 h 4295030"/>
              <a:gd name="connsiteX28" fmla="*/ 932122 w 4324493"/>
              <a:gd name="connsiteY28" fmla="*/ 4251324 h 4295030"/>
              <a:gd name="connsiteX29" fmla="*/ 1008322 w 4324493"/>
              <a:gd name="connsiteY29" fmla="*/ 4276724 h 4295030"/>
              <a:gd name="connsiteX30" fmla="*/ 1297247 w 4324493"/>
              <a:gd name="connsiteY30" fmla="*/ 3898899 h 4295030"/>
              <a:gd name="connsiteX31" fmla="*/ 1738572 w 4324493"/>
              <a:gd name="connsiteY31" fmla="*/ 3476624 h 4295030"/>
              <a:gd name="connsiteX32" fmla="*/ 1859222 w 4324493"/>
              <a:gd name="connsiteY32" fmla="*/ 3355974 h 4295030"/>
              <a:gd name="connsiteX33" fmla="*/ 2122747 w 4324493"/>
              <a:gd name="connsiteY33" fmla="*/ 3136899 h 4295030"/>
              <a:gd name="connsiteX34" fmla="*/ 2275147 w 4324493"/>
              <a:gd name="connsiteY34" fmla="*/ 3022599 h 4295030"/>
              <a:gd name="connsiteX35" fmla="*/ 2522797 w 4324493"/>
              <a:gd name="connsiteY35" fmla="*/ 2879724 h 4295030"/>
              <a:gd name="connsiteX36" fmla="*/ 2856172 w 4324493"/>
              <a:gd name="connsiteY36" fmla="*/ 2717799 h 4295030"/>
              <a:gd name="connsiteX37" fmla="*/ 3049847 w 4324493"/>
              <a:gd name="connsiteY37" fmla="*/ 2663824 h 4295030"/>
              <a:gd name="connsiteX38" fmla="*/ 3551497 w 4324493"/>
              <a:gd name="connsiteY38" fmla="*/ 2703511 h 4295030"/>
              <a:gd name="connsiteX39" fmla="*/ 3848359 w 4324493"/>
              <a:gd name="connsiteY39" fmla="*/ 2720974 h 4295030"/>
              <a:gd name="connsiteX40" fmla="*/ 4157128 w 4324493"/>
              <a:gd name="connsiteY40" fmla="*/ 2732086 h 4295030"/>
              <a:gd name="connsiteX41" fmla="*/ 4311116 w 4324493"/>
              <a:gd name="connsiteY41" fmla="*/ 2704306 h 4295030"/>
              <a:gd name="connsiteX42" fmla="*/ 4311909 w 4324493"/>
              <a:gd name="connsiteY42" fmla="*/ 2657474 h 4295030"/>
              <a:gd name="connsiteX43" fmla="*/ 4270634 w 4324493"/>
              <a:gd name="connsiteY43" fmla="*/ 2555874 h 4295030"/>
              <a:gd name="connsiteX44" fmla="*/ 4234122 w 4324493"/>
              <a:gd name="connsiteY44" fmla="*/ 2460624 h 4295030"/>
              <a:gd name="connsiteX45" fmla="*/ 4113472 w 4324493"/>
              <a:gd name="connsiteY45" fmla="*/ 2136774 h 4295030"/>
              <a:gd name="connsiteX46" fmla="*/ 4008697 w 4324493"/>
              <a:gd name="connsiteY46" fmla="*/ 1733549 h 4295030"/>
              <a:gd name="connsiteX47" fmla="*/ 3976947 w 4324493"/>
              <a:gd name="connsiteY47" fmla="*/ 1663699 h 4295030"/>
              <a:gd name="connsiteX48" fmla="*/ 3773747 w 4324493"/>
              <a:gd name="connsiteY48" fmla="*/ 1698624 h 4295030"/>
              <a:gd name="connsiteX49" fmla="*/ 3456247 w 4324493"/>
              <a:gd name="connsiteY49" fmla="*/ 1762124 h 4295030"/>
              <a:gd name="connsiteX50" fmla="*/ 3202247 w 4324493"/>
              <a:gd name="connsiteY50" fmla="*/ 1781174 h 4295030"/>
              <a:gd name="connsiteX51" fmla="*/ 2459297 w 4324493"/>
              <a:gd name="connsiteY51" fmla="*/ 1809749 h 4295030"/>
              <a:gd name="connsiteX52" fmla="*/ 2456122 w 4324493"/>
              <a:gd name="connsiteY52" fmla="*/ 1597024 h 4295030"/>
              <a:gd name="connsiteX53" fmla="*/ 2449772 w 4324493"/>
              <a:gd name="connsiteY53" fmla="*/ 1327149 h 4295030"/>
              <a:gd name="connsiteX54" fmla="*/ 2462472 w 4324493"/>
              <a:gd name="connsiteY54" fmla="*/ 1139824 h 4295030"/>
              <a:gd name="connsiteX55" fmla="*/ 2538673 w 4324493"/>
              <a:gd name="connsiteY55" fmla="*/ 1085849 h 4295030"/>
              <a:gd name="connsiteX56" fmla="*/ 2672022 w 4324493"/>
              <a:gd name="connsiteY56" fmla="*/ 1019174 h 4295030"/>
              <a:gd name="connsiteX57" fmla="*/ 2767272 w 4324493"/>
              <a:gd name="connsiteY57" fmla="*/ 965199 h 4295030"/>
              <a:gd name="connsiteX58" fmla="*/ 2770448 w 4324493"/>
              <a:gd name="connsiteY58" fmla="*/ 876299 h 4295030"/>
              <a:gd name="connsiteX59" fmla="*/ 2687897 w 4324493"/>
              <a:gd name="connsiteY59" fmla="*/ 549274 h 4295030"/>
              <a:gd name="connsiteX0" fmla="*/ 2687897 w 4324493"/>
              <a:gd name="connsiteY0" fmla="*/ 549274 h 4295030"/>
              <a:gd name="connsiteX1" fmla="*/ 2602172 w 4324493"/>
              <a:gd name="connsiteY1" fmla="*/ 101600 h 4295030"/>
              <a:gd name="connsiteX2" fmla="*/ 2573598 w 4324493"/>
              <a:gd name="connsiteY2" fmla="*/ 0 h 4295030"/>
              <a:gd name="connsiteX3" fmla="*/ 2487872 w 4324493"/>
              <a:gd name="connsiteY3" fmla="*/ 19049 h 4295030"/>
              <a:gd name="connsiteX4" fmla="*/ 1894147 w 4324493"/>
              <a:gd name="connsiteY4" fmla="*/ 146049 h 4295030"/>
              <a:gd name="connsiteX5" fmla="*/ 1506797 w 4324493"/>
              <a:gd name="connsiteY5" fmla="*/ 320674 h 4295030"/>
              <a:gd name="connsiteX6" fmla="*/ 1214697 w 4324493"/>
              <a:gd name="connsiteY6" fmla="*/ 463549 h 4295030"/>
              <a:gd name="connsiteX7" fmla="*/ 840047 w 4324493"/>
              <a:gd name="connsiteY7" fmla="*/ 619124 h 4295030"/>
              <a:gd name="connsiteX8" fmla="*/ 605098 w 4324493"/>
              <a:gd name="connsiteY8" fmla="*/ 701674 h 4295030"/>
              <a:gd name="connsiteX9" fmla="*/ 497148 w 4324493"/>
              <a:gd name="connsiteY9" fmla="*/ 746125 h 4295030"/>
              <a:gd name="connsiteX10" fmla="*/ 417772 w 4324493"/>
              <a:gd name="connsiteY10" fmla="*/ 800099 h 4295030"/>
              <a:gd name="connsiteX11" fmla="*/ 484447 w 4324493"/>
              <a:gd name="connsiteY11" fmla="*/ 901699 h 4295030"/>
              <a:gd name="connsiteX12" fmla="*/ 779722 w 4324493"/>
              <a:gd name="connsiteY12" fmla="*/ 1333499 h 4295030"/>
              <a:gd name="connsiteX13" fmla="*/ 843222 w 4324493"/>
              <a:gd name="connsiteY13" fmla="*/ 1577974 h 4295030"/>
              <a:gd name="connsiteX14" fmla="*/ 954347 w 4324493"/>
              <a:gd name="connsiteY14" fmla="*/ 1762124 h 4295030"/>
              <a:gd name="connsiteX15" fmla="*/ 1074998 w 4324493"/>
              <a:gd name="connsiteY15" fmla="*/ 1914525 h 4295030"/>
              <a:gd name="connsiteX16" fmla="*/ 1125797 w 4324493"/>
              <a:gd name="connsiteY16" fmla="*/ 1984374 h 4295030"/>
              <a:gd name="connsiteX17" fmla="*/ 1065472 w 4324493"/>
              <a:gd name="connsiteY17" fmla="*/ 2031999 h 4295030"/>
              <a:gd name="connsiteX18" fmla="*/ 881322 w 4324493"/>
              <a:gd name="connsiteY18" fmla="*/ 2105024 h 4295030"/>
              <a:gd name="connsiteX19" fmla="*/ 684472 w 4324493"/>
              <a:gd name="connsiteY19" fmla="*/ 2200274 h 4295030"/>
              <a:gd name="connsiteX20" fmla="*/ 544772 w 4324493"/>
              <a:gd name="connsiteY20" fmla="*/ 2317749 h 4295030"/>
              <a:gd name="connsiteX21" fmla="*/ 452697 w 4324493"/>
              <a:gd name="connsiteY21" fmla="*/ 2387599 h 4295030"/>
              <a:gd name="connsiteX22" fmla="*/ 187584 w 4324493"/>
              <a:gd name="connsiteY22" fmla="*/ 2406649 h 4295030"/>
              <a:gd name="connsiteX23" fmla="*/ 18516 w 4324493"/>
              <a:gd name="connsiteY23" fmla="*/ 2420143 h 4295030"/>
              <a:gd name="connsiteX24" fmla="*/ 3435 w 4324493"/>
              <a:gd name="connsiteY24" fmla="*/ 2527300 h 4295030"/>
              <a:gd name="connsiteX25" fmla="*/ 9785 w 4324493"/>
              <a:gd name="connsiteY25" fmla="*/ 2711450 h 4295030"/>
              <a:gd name="connsiteX26" fmla="*/ 79635 w 4324493"/>
              <a:gd name="connsiteY26" fmla="*/ 2944812 h 4295030"/>
              <a:gd name="connsiteX27" fmla="*/ 598747 w 4324493"/>
              <a:gd name="connsiteY27" fmla="*/ 3756024 h 4295030"/>
              <a:gd name="connsiteX28" fmla="*/ 932122 w 4324493"/>
              <a:gd name="connsiteY28" fmla="*/ 4251324 h 4295030"/>
              <a:gd name="connsiteX29" fmla="*/ 1008322 w 4324493"/>
              <a:gd name="connsiteY29" fmla="*/ 4276724 h 4295030"/>
              <a:gd name="connsiteX30" fmla="*/ 1297247 w 4324493"/>
              <a:gd name="connsiteY30" fmla="*/ 3898899 h 4295030"/>
              <a:gd name="connsiteX31" fmla="*/ 1738572 w 4324493"/>
              <a:gd name="connsiteY31" fmla="*/ 3476624 h 4295030"/>
              <a:gd name="connsiteX32" fmla="*/ 1859222 w 4324493"/>
              <a:gd name="connsiteY32" fmla="*/ 3355974 h 4295030"/>
              <a:gd name="connsiteX33" fmla="*/ 2122747 w 4324493"/>
              <a:gd name="connsiteY33" fmla="*/ 3136899 h 4295030"/>
              <a:gd name="connsiteX34" fmla="*/ 2275147 w 4324493"/>
              <a:gd name="connsiteY34" fmla="*/ 3022599 h 4295030"/>
              <a:gd name="connsiteX35" fmla="*/ 2522797 w 4324493"/>
              <a:gd name="connsiteY35" fmla="*/ 2879724 h 4295030"/>
              <a:gd name="connsiteX36" fmla="*/ 2856172 w 4324493"/>
              <a:gd name="connsiteY36" fmla="*/ 2717799 h 4295030"/>
              <a:gd name="connsiteX37" fmla="*/ 3049847 w 4324493"/>
              <a:gd name="connsiteY37" fmla="*/ 2663824 h 4295030"/>
              <a:gd name="connsiteX38" fmla="*/ 3551497 w 4324493"/>
              <a:gd name="connsiteY38" fmla="*/ 2703511 h 4295030"/>
              <a:gd name="connsiteX39" fmla="*/ 3848359 w 4324493"/>
              <a:gd name="connsiteY39" fmla="*/ 2720974 h 4295030"/>
              <a:gd name="connsiteX40" fmla="*/ 4157128 w 4324493"/>
              <a:gd name="connsiteY40" fmla="*/ 2732086 h 4295030"/>
              <a:gd name="connsiteX41" fmla="*/ 4311116 w 4324493"/>
              <a:gd name="connsiteY41" fmla="*/ 2704306 h 4295030"/>
              <a:gd name="connsiteX42" fmla="*/ 4311909 w 4324493"/>
              <a:gd name="connsiteY42" fmla="*/ 2657474 h 4295030"/>
              <a:gd name="connsiteX43" fmla="*/ 4270634 w 4324493"/>
              <a:gd name="connsiteY43" fmla="*/ 2555874 h 4295030"/>
              <a:gd name="connsiteX44" fmla="*/ 4234122 w 4324493"/>
              <a:gd name="connsiteY44" fmla="*/ 2460624 h 4295030"/>
              <a:gd name="connsiteX45" fmla="*/ 4113472 w 4324493"/>
              <a:gd name="connsiteY45" fmla="*/ 2136774 h 4295030"/>
              <a:gd name="connsiteX46" fmla="*/ 4008697 w 4324493"/>
              <a:gd name="connsiteY46" fmla="*/ 1733549 h 4295030"/>
              <a:gd name="connsiteX47" fmla="*/ 3976947 w 4324493"/>
              <a:gd name="connsiteY47" fmla="*/ 1663699 h 4295030"/>
              <a:gd name="connsiteX48" fmla="*/ 3773747 w 4324493"/>
              <a:gd name="connsiteY48" fmla="*/ 1698624 h 4295030"/>
              <a:gd name="connsiteX49" fmla="*/ 3456247 w 4324493"/>
              <a:gd name="connsiteY49" fmla="*/ 1762124 h 4295030"/>
              <a:gd name="connsiteX50" fmla="*/ 3202247 w 4324493"/>
              <a:gd name="connsiteY50" fmla="*/ 1781174 h 4295030"/>
              <a:gd name="connsiteX51" fmla="*/ 2459297 w 4324493"/>
              <a:gd name="connsiteY51" fmla="*/ 1809749 h 4295030"/>
              <a:gd name="connsiteX52" fmla="*/ 2456122 w 4324493"/>
              <a:gd name="connsiteY52" fmla="*/ 1597024 h 4295030"/>
              <a:gd name="connsiteX53" fmla="*/ 2449772 w 4324493"/>
              <a:gd name="connsiteY53" fmla="*/ 1327149 h 4295030"/>
              <a:gd name="connsiteX54" fmla="*/ 2462472 w 4324493"/>
              <a:gd name="connsiteY54" fmla="*/ 1139824 h 4295030"/>
              <a:gd name="connsiteX55" fmla="*/ 2538673 w 4324493"/>
              <a:gd name="connsiteY55" fmla="*/ 1085849 h 4295030"/>
              <a:gd name="connsiteX56" fmla="*/ 2672022 w 4324493"/>
              <a:gd name="connsiteY56" fmla="*/ 1019174 h 4295030"/>
              <a:gd name="connsiteX57" fmla="*/ 2767272 w 4324493"/>
              <a:gd name="connsiteY57" fmla="*/ 965199 h 4295030"/>
              <a:gd name="connsiteX58" fmla="*/ 2770448 w 4324493"/>
              <a:gd name="connsiteY58" fmla="*/ 876299 h 4295030"/>
              <a:gd name="connsiteX59" fmla="*/ 2687897 w 4324493"/>
              <a:gd name="connsiteY59" fmla="*/ 549274 h 4295030"/>
              <a:gd name="connsiteX0" fmla="*/ 2687897 w 4324493"/>
              <a:gd name="connsiteY0" fmla="*/ 549274 h 4295030"/>
              <a:gd name="connsiteX1" fmla="*/ 2602172 w 4324493"/>
              <a:gd name="connsiteY1" fmla="*/ 101600 h 4295030"/>
              <a:gd name="connsiteX2" fmla="*/ 2573598 w 4324493"/>
              <a:gd name="connsiteY2" fmla="*/ 0 h 4295030"/>
              <a:gd name="connsiteX3" fmla="*/ 2487872 w 4324493"/>
              <a:gd name="connsiteY3" fmla="*/ 19049 h 4295030"/>
              <a:gd name="connsiteX4" fmla="*/ 1894147 w 4324493"/>
              <a:gd name="connsiteY4" fmla="*/ 146049 h 4295030"/>
              <a:gd name="connsiteX5" fmla="*/ 1506797 w 4324493"/>
              <a:gd name="connsiteY5" fmla="*/ 320674 h 4295030"/>
              <a:gd name="connsiteX6" fmla="*/ 1214697 w 4324493"/>
              <a:gd name="connsiteY6" fmla="*/ 463549 h 4295030"/>
              <a:gd name="connsiteX7" fmla="*/ 840047 w 4324493"/>
              <a:gd name="connsiteY7" fmla="*/ 619124 h 4295030"/>
              <a:gd name="connsiteX8" fmla="*/ 605098 w 4324493"/>
              <a:gd name="connsiteY8" fmla="*/ 701674 h 4295030"/>
              <a:gd name="connsiteX9" fmla="*/ 497148 w 4324493"/>
              <a:gd name="connsiteY9" fmla="*/ 746125 h 4295030"/>
              <a:gd name="connsiteX10" fmla="*/ 417772 w 4324493"/>
              <a:gd name="connsiteY10" fmla="*/ 800099 h 4295030"/>
              <a:gd name="connsiteX11" fmla="*/ 484447 w 4324493"/>
              <a:gd name="connsiteY11" fmla="*/ 901699 h 4295030"/>
              <a:gd name="connsiteX12" fmla="*/ 779722 w 4324493"/>
              <a:gd name="connsiteY12" fmla="*/ 1333499 h 4295030"/>
              <a:gd name="connsiteX13" fmla="*/ 843222 w 4324493"/>
              <a:gd name="connsiteY13" fmla="*/ 1577974 h 4295030"/>
              <a:gd name="connsiteX14" fmla="*/ 954347 w 4324493"/>
              <a:gd name="connsiteY14" fmla="*/ 1762124 h 4295030"/>
              <a:gd name="connsiteX15" fmla="*/ 1074998 w 4324493"/>
              <a:gd name="connsiteY15" fmla="*/ 1914525 h 4295030"/>
              <a:gd name="connsiteX16" fmla="*/ 1125797 w 4324493"/>
              <a:gd name="connsiteY16" fmla="*/ 1984374 h 4295030"/>
              <a:gd name="connsiteX17" fmla="*/ 1065472 w 4324493"/>
              <a:gd name="connsiteY17" fmla="*/ 2031999 h 4295030"/>
              <a:gd name="connsiteX18" fmla="*/ 881322 w 4324493"/>
              <a:gd name="connsiteY18" fmla="*/ 2105024 h 4295030"/>
              <a:gd name="connsiteX19" fmla="*/ 684472 w 4324493"/>
              <a:gd name="connsiteY19" fmla="*/ 2200274 h 4295030"/>
              <a:gd name="connsiteX20" fmla="*/ 544772 w 4324493"/>
              <a:gd name="connsiteY20" fmla="*/ 2317749 h 4295030"/>
              <a:gd name="connsiteX21" fmla="*/ 452697 w 4324493"/>
              <a:gd name="connsiteY21" fmla="*/ 2387599 h 4295030"/>
              <a:gd name="connsiteX22" fmla="*/ 187584 w 4324493"/>
              <a:gd name="connsiteY22" fmla="*/ 2406649 h 4295030"/>
              <a:gd name="connsiteX23" fmla="*/ 18516 w 4324493"/>
              <a:gd name="connsiteY23" fmla="*/ 2420143 h 4295030"/>
              <a:gd name="connsiteX24" fmla="*/ 3435 w 4324493"/>
              <a:gd name="connsiteY24" fmla="*/ 2527300 h 4295030"/>
              <a:gd name="connsiteX25" fmla="*/ 9785 w 4324493"/>
              <a:gd name="connsiteY25" fmla="*/ 2711450 h 4295030"/>
              <a:gd name="connsiteX26" fmla="*/ 79635 w 4324493"/>
              <a:gd name="connsiteY26" fmla="*/ 2944812 h 4295030"/>
              <a:gd name="connsiteX27" fmla="*/ 598747 w 4324493"/>
              <a:gd name="connsiteY27" fmla="*/ 3756024 h 4295030"/>
              <a:gd name="connsiteX28" fmla="*/ 932122 w 4324493"/>
              <a:gd name="connsiteY28" fmla="*/ 4251324 h 4295030"/>
              <a:gd name="connsiteX29" fmla="*/ 1008322 w 4324493"/>
              <a:gd name="connsiteY29" fmla="*/ 4276724 h 4295030"/>
              <a:gd name="connsiteX30" fmla="*/ 1297247 w 4324493"/>
              <a:gd name="connsiteY30" fmla="*/ 3898899 h 4295030"/>
              <a:gd name="connsiteX31" fmla="*/ 1738572 w 4324493"/>
              <a:gd name="connsiteY31" fmla="*/ 3476624 h 4295030"/>
              <a:gd name="connsiteX32" fmla="*/ 1859222 w 4324493"/>
              <a:gd name="connsiteY32" fmla="*/ 3355974 h 4295030"/>
              <a:gd name="connsiteX33" fmla="*/ 2122747 w 4324493"/>
              <a:gd name="connsiteY33" fmla="*/ 3136899 h 4295030"/>
              <a:gd name="connsiteX34" fmla="*/ 2275147 w 4324493"/>
              <a:gd name="connsiteY34" fmla="*/ 3022599 h 4295030"/>
              <a:gd name="connsiteX35" fmla="*/ 2522797 w 4324493"/>
              <a:gd name="connsiteY35" fmla="*/ 2879724 h 4295030"/>
              <a:gd name="connsiteX36" fmla="*/ 2856172 w 4324493"/>
              <a:gd name="connsiteY36" fmla="*/ 2717799 h 4295030"/>
              <a:gd name="connsiteX37" fmla="*/ 3049847 w 4324493"/>
              <a:gd name="connsiteY37" fmla="*/ 2663824 h 4295030"/>
              <a:gd name="connsiteX38" fmla="*/ 3551497 w 4324493"/>
              <a:gd name="connsiteY38" fmla="*/ 2703511 h 4295030"/>
              <a:gd name="connsiteX39" fmla="*/ 3848359 w 4324493"/>
              <a:gd name="connsiteY39" fmla="*/ 2720974 h 4295030"/>
              <a:gd name="connsiteX40" fmla="*/ 4157128 w 4324493"/>
              <a:gd name="connsiteY40" fmla="*/ 2732086 h 4295030"/>
              <a:gd name="connsiteX41" fmla="*/ 4311116 w 4324493"/>
              <a:gd name="connsiteY41" fmla="*/ 2704306 h 4295030"/>
              <a:gd name="connsiteX42" fmla="*/ 4311909 w 4324493"/>
              <a:gd name="connsiteY42" fmla="*/ 2657474 h 4295030"/>
              <a:gd name="connsiteX43" fmla="*/ 4270634 w 4324493"/>
              <a:gd name="connsiteY43" fmla="*/ 2555874 h 4295030"/>
              <a:gd name="connsiteX44" fmla="*/ 4234122 w 4324493"/>
              <a:gd name="connsiteY44" fmla="*/ 2460624 h 4295030"/>
              <a:gd name="connsiteX45" fmla="*/ 4113472 w 4324493"/>
              <a:gd name="connsiteY45" fmla="*/ 2136774 h 4295030"/>
              <a:gd name="connsiteX46" fmla="*/ 4008697 w 4324493"/>
              <a:gd name="connsiteY46" fmla="*/ 1733549 h 4295030"/>
              <a:gd name="connsiteX47" fmla="*/ 3976947 w 4324493"/>
              <a:gd name="connsiteY47" fmla="*/ 1663699 h 4295030"/>
              <a:gd name="connsiteX48" fmla="*/ 3773747 w 4324493"/>
              <a:gd name="connsiteY48" fmla="*/ 1698624 h 4295030"/>
              <a:gd name="connsiteX49" fmla="*/ 3456247 w 4324493"/>
              <a:gd name="connsiteY49" fmla="*/ 1762124 h 4295030"/>
              <a:gd name="connsiteX50" fmla="*/ 3202247 w 4324493"/>
              <a:gd name="connsiteY50" fmla="*/ 1781174 h 4295030"/>
              <a:gd name="connsiteX51" fmla="*/ 2459297 w 4324493"/>
              <a:gd name="connsiteY51" fmla="*/ 1809749 h 4295030"/>
              <a:gd name="connsiteX52" fmla="*/ 2456122 w 4324493"/>
              <a:gd name="connsiteY52" fmla="*/ 1597024 h 4295030"/>
              <a:gd name="connsiteX53" fmla="*/ 2449772 w 4324493"/>
              <a:gd name="connsiteY53" fmla="*/ 1327149 h 4295030"/>
              <a:gd name="connsiteX54" fmla="*/ 2462472 w 4324493"/>
              <a:gd name="connsiteY54" fmla="*/ 1139824 h 4295030"/>
              <a:gd name="connsiteX55" fmla="*/ 2538673 w 4324493"/>
              <a:gd name="connsiteY55" fmla="*/ 1085849 h 4295030"/>
              <a:gd name="connsiteX56" fmla="*/ 2672022 w 4324493"/>
              <a:gd name="connsiteY56" fmla="*/ 1019174 h 4295030"/>
              <a:gd name="connsiteX57" fmla="*/ 2767272 w 4324493"/>
              <a:gd name="connsiteY57" fmla="*/ 965199 h 4295030"/>
              <a:gd name="connsiteX58" fmla="*/ 2770448 w 4324493"/>
              <a:gd name="connsiteY58" fmla="*/ 876299 h 4295030"/>
              <a:gd name="connsiteX59" fmla="*/ 2687897 w 4324493"/>
              <a:gd name="connsiteY59" fmla="*/ 549274 h 4295030"/>
              <a:gd name="connsiteX0" fmla="*/ 2687897 w 4325186"/>
              <a:gd name="connsiteY0" fmla="*/ 549274 h 4295030"/>
              <a:gd name="connsiteX1" fmla="*/ 2602172 w 4325186"/>
              <a:gd name="connsiteY1" fmla="*/ 101600 h 4295030"/>
              <a:gd name="connsiteX2" fmla="*/ 2573598 w 4325186"/>
              <a:gd name="connsiteY2" fmla="*/ 0 h 4295030"/>
              <a:gd name="connsiteX3" fmla="*/ 2487872 w 4325186"/>
              <a:gd name="connsiteY3" fmla="*/ 19049 h 4295030"/>
              <a:gd name="connsiteX4" fmla="*/ 1894147 w 4325186"/>
              <a:gd name="connsiteY4" fmla="*/ 146049 h 4295030"/>
              <a:gd name="connsiteX5" fmla="*/ 1506797 w 4325186"/>
              <a:gd name="connsiteY5" fmla="*/ 320674 h 4295030"/>
              <a:gd name="connsiteX6" fmla="*/ 1214697 w 4325186"/>
              <a:gd name="connsiteY6" fmla="*/ 463549 h 4295030"/>
              <a:gd name="connsiteX7" fmla="*/ 840047 w 4325186"/>
              <a:gd name="connsiteY7" fmla="*/ 619124 h 4295030"/>
              <a:gd name="connsiteX8" fmla="*/ 605098 w 4325186"/>
              <a:gd name="connsiteY8" fmla="*/ 701674 h 4295030"/>
              <a:gd name="connsiteX9" fmla="*/ 497148 w 4325186"/>
              <a:gd name="connsiteY9" fmla="*/ 746125 h 4295030"/>
              <a:gd name="connsiteX10" fmla="*/ 417772 w 4325186"/>
              <a:gd name="connsiteY10" fmla="*/ 800099 h 4295030"/>
              <a:gd name="connsiteX11" fmla="*/ 484447 w 4325186"/>
              <a:gd name="connsiteY11" fmla="*/ 901699 h 4295030"/>
              <a:gd name="connsiteX12" fmla="*/ 779722 w 4325186"/>
              <a:gd name="connsiteY12" fmla="*/ 1333499 h 4295030"/>
              <a:gd name="connsiteX13" fmla="*/ 843222 w 4325186"/>
              <a:gd name="connsiteY13" fmla="*/ 1577974 h 4295030"/>
              <a:gd name="connsiteX14" fmla="*/ 954347 w 4325186"/>
              <a:gd name="connsiteY14" fmla="*/ 1762124 h 4295030"/>
              <a:gd name="connsiteX15" fmla="*/ 1074998 w 4325186"/>
              <a:gd name="connsiteY15" fmla="*/ 1914525 h 4295030"/>
              <a:gd name="connsiteX16" fmla="*/ 1125797 w 4325186"/>
              <a:gd name="connsiteY16" fmla="*/ 1984374 h 4295030"/>
              <a:gd name="connsiteX17" fmla="*/ 1065472 w 4325186"/>
              <a:gd name="connsiteY17" fmla="*/ 2031999 h 4295030"/>
              <a:gd name="connsiteX18" fmla="*/ 881322 w 4325186"/>
              <a:gd name="connsiteY18" fmla="*/ 2105024 h 4295030"/>
              <a:gd name="connsiteX19" fmla="*/ 684472 w 4325186"/>
              <a:gd name="connsiteY19" fmla="*/ 2200274 h 4295030"/>
              <a:gd name="connsiteX20" fmla="*/ 544772 w 4325186"/>
              <a:gd name="connsiteY20" fmla="*/ 2317749 h 4295030"/>
              <a:gd name="connsiteX21" fmla="*/ 452697 w 4325186"/>
              <a:gd name="connsiteY21" fmla="*/ 2387599 h 4295030"/>
              <a:gd name="connsiteX22" fmla="*/ 187584 w 4325186"/>
              <a:gd name="connsiteY22" fmla="*/ 2406649 h 4295030"/>
              <a:gd name="connsiteX23" fmla="*/ 18516 w 4325186"/>
              <a:gd name="connsiteY23" fmla="*/ 2420143 h 4295030"/>
              <a:gd name="connsiteX24" fmla="*/ 3435 w 4325186"/>
              <a:gd name="connsiteY24" fmla="*/ 2527300 h 4295030"/>
              <a:gd name="connsiteX25" fmla="*/ 9785 w 4325186"/>
              <a:gd name="connsiteY25" fmla="*/ 2711450 h 4295030"/>
              <a:gd name="connsiteX26" fmla="*/ 79635 w 4325186"/>
              <a:gd name="connsiteY26" fmla="*/ 2944812 h 4295030"/>
              <a:gd name="connsiteX27" fmla="*/ 598747 w 4325186"/>
              <a:gd name="connsiteY27" fmla="*/ 3756024 h 4295030"/>
              <a:gd name="connsiteX28" fmla="*/ 932122 w 4325186"/>
              <a:gd name="connsiteY28" fmla="*/ 4251324 h 4295030"/>
              <a:gd name="connsiteX29" fmla="*/ 1008322 w 4325186"/>
              <a:gd name="connsiteY29" fmla="*/ 4276724 h 4295030"/>
              <a:gd name="connsiteX30" fmla="*/ 1297247 w 4325186"/>
              <a:gd name="connsiteY30" fmla="*/ 3898899 h 4295030"/>
              <a:gd name="connsiteX31" fmla="*/ 1738572 w 4325186"/>
              <a:gd name="connsiteY31" fmla="*/ 3476624 h 4295030"/>
              <a:gd name="connsiteX32" fmla="*/ 1859222 w 4325186"/>
              <a:gd name="connsiteY32" fmla="*/ 3355974 h 4295030"/>
              <a:gd name="connsiteX33" fmla="*/ 2122747 w 4325186"/>
              <a:gd name="connsiteY33" fmla="*/ 3136899 h 4295030"/>
              <a:gd name="connsiteX34" fmla="*/ 2275147 w 4325186"/>
              <a:gd name="connsiteY34" fmla="*/ 3022599 h 4295030"/>
              <a:gd name="connsiteX35" fmla="*/ 2522797 w 4325186"/>
              <a:gd name="connsiteY35" fmla="*/ 2879724 h 4295030"/>
              <a:gd name="connsiteX36" fmla="*/ 2856172 w 4325186"/>
              <a:gd name="connsiteY36" fmla="*/ 2717799 h 4295030"/>
              <a:gd name="connsiteX37" fmla="*/ 3049847 w 4325186"/>
              <a:gd name="connsiteY37" fmla="*/ 2663824 h 4295030"/>
              <a:gd name="connsiteX38" fmla="*/ 3551497 w 4325186"/>
              <a:gd name="connsiteY38" fmla="*/ 2703511 h 4295030"/>
              <a:gd name="connsiteX39" fmla="*/ 3848359 w 4325186"/>
              <a:gd name="connsiteY39" fmla="*/ 2720974 h 4295030"/>
              <a:gd name="connsiteX40" fmla="*/ 4147603 w 4325186"/>
              <a:gd name="connsiteY40" fmla="*/ 2727324 h 4295030"/>
              <a:gd name="connsiteX41" fmla="*/ 4311116 w 4325186"/>
              <a:gd name="connsiteY41" fmla="*/ 2704306 h 4295030"/>
              <a:gd name="connsiteX42" fmla="*/ 4311909 w 4325186"/>
              <a:gd name="connsiteY42" fmla="*/ 2657474 h 4295030"/>
              <a:gd name="connsiteX43" fmla="*/ 4270634 w 4325186"/>
              <a:gd name="connsiteY43" fmla="*/ 2555874 h 4295030"/>
              <a:gd name="connsiteX44" fmla="*/ 4234122 w 4325186"/>
              <a:gd name="connsiteY44" fmla="*/ 2460624 h 4295030"/>
              <a:gd name="connsiteX45" fmla="*/ 4113472 w 4325186"/>
              <a:gd name="connsiteY45" fmla="*/ 2136774 h 4295030"/>
              <a:gd name="connsiteX46" fmla="*/ 4008697 w 4325186"/>
              <a:gd name="connsiteY46" fmla="*/ 1733549 h 4295030"/>
              <a:gd name="connsiteX47" fmla="*/ 3976947 w 4325186"/>
              <a:gd name="connsiteY47" fmla="*/ 1663699 h 4295030"/>
              <a:gd name="connsiteX48" fmla="*/ 3773747 w 4325186"/>
              <a:gd name="connsiteY48" fmla="*/ 1698624 h 4295030"/>
              <a:gd name="connsiteX49" fmla="*/ 3456247 w 4325186"/>
              <a:gd name="connsiteY49" fmla="*/ 1762124 h 4295030"/>
              <a:gd name="connsiteX50" fmla="*/ 3202247 w 4325186"/>
              <a:gd name="connsiteY50" fmla="*/ 1781174 h 4295030"/>
              <a:gd name="connsiteX51" fmla="*/ 2459297 w 4325186"/>
              <a:gd name="connsiteY51" fmla="*/ 1809749 h 4295030"/>
              <a:gd name="connsiteX52" fmla="*/ 2456122 w 4325186"/>
              <a:gd name="connsiteY52" fmla="*/ 1597024 h 4295030"/>
              <a:gd name="connsiteX53" fmla="*/ 2449772 w 4325186"/>
              <a:gd name="connsiteY53" fmla="*/ 1327149 h 4295030"/>
              <a:gd name="connsiteX54" fmla="*/ 2462472 w 4325186"/>
              <a:gd name="connsiteY54" fmla="*/ 1139824 h 4295030"/>
              <a:gd name="connsiteX55" fmla="*/ 2538673 w 4325186"/>
              <a:gd name="connsiteY55" fmla="*/ 1085849 h 4295030"/>
              <a:gd name="connsiteX56" fmla="*/ 2672022 w 4325186"/>
              <a:gd name="connsiteY56" fmla="*/ 1019174 h 4295030"/>
              <a:gd name="connsiteX57" fmla="*/ 2767272 w 4325186"/>
              <a:gd name="connsiteY57" fmla="*/ 965199 h 4295030"/>
              <a:gd name="connsiteX58" fmla="*/ 2770448 w 4325186"/>
              <a:gd name="connsiteY58" fmla="*/ 876299 h 4295030"/>
              <a:gd name="connsiteX59" fmla="*/ 2687897 w 4325186"/>
              <a:gd name="connsiteY59" fmla="*/ 549274 h 4295030"/>
              <a:gd name="connsiteX0" fmla="*/ 2687897 w 4328710"/>
              <a:gd name="connsiteY0" fmla="*/ 549274 h 4295030"/>
              <a:gd name="connsiteX1" fmla="*/ 2602172 w 4328710"/>
              <a:gd name="connsiteY1" fmla="*/ 101600 h 4295030"/>
              <a:gd name="connsiteX2" fmla="*/ 2573598 w 4328710"/>
              <a:gd name="connsiteY2" fmla="*/ 0 h 4295030"/>
              <a:gd name="connsiteX3" fmla="*/ 2487872 w 4328710"/>
              <a:gd name="connsiteY3" fmla="*/ 19049 h 4295030"/>
              <a:gd name="connsiteX4" fmla="*/ 1894147 w 4328710"/>
              <a:gd name="connsiteY4" fmla="*/ 146049 h 4295030"/>
              <a:gd name="connsiteX5" fmla="*/ 1506797 w 4328710"/>
              <a:gd name="connsiteY5" fmla="*/ 320674 h 4295030"/>
              <a:gd name="connsiteX6" fmla="*/ 1214697 w 4328710"/>
              <a:gd name="connsiteY6" fmla="*/ 463549 h 4295030"/>
              <a:gd name="connsiteX7" fmla="*/ 840047 w 4328710"/>
              <a:gd name="connsiteY7" fmla="*/ 619124 h 4295030"/>
              <a:gd name="connsiteX8" fmla="*/ 605098 w 4328710"/>
              <a:gd name="connsiteY8" fmla="*/ 701674 h 4295030"/>
              <a:gd name="connsiteX9" fmla="*/ 497148 w 4328710"/>
              <a:gd name="connsiteY9" fmla="*/ 746125 h 4295030"/>
              <a:gd name="connsiteX10" fmla="*/ 417772 w 4328710"/>
              <a:gd name="connsiteY10" fmla="*/ 800099 h 4295030"/>
              <a:gd name="connsiteX11" fmla="*/ 484447 w 4328710"/>
              <a:gd name="connsiteY11" fmla="*/ 901699 h 4295030"/>
              <a:gd name="connsiteX12" fmla="*/ 779722 w 4328710"/>
              <a:gd name="connsiteY12" fmla="*/ 1333499 h 4295030"/>
              <a:gd name="connsiteX13" fmla="*/ 843222 w 4328710"/>
              <a:gd name="connsiteY13" fmla="*/ 1577974 h 4295030"/>
              <a:gd name="connsiteX14" fmla="*/ 954347 w 4328710"/>
              <a:gd name="connsiteY14" fmla="*/ 1762124 h 4295030"/>
              <a:gd name="connsiteX15" fmla="*/ 1074998 w 4328710"/>
              <a:gd name="connsiteY15" fmla="*/ 1914525 h 4295030"/>
              <a:gd name="connsiteX16" fmla="*/ 1125797 w 4328710"/>
              <a:gd name="connsiteY16" fmla="*/ 1984374 h 4295030"/>
              <a:gd name="connsiteX17" fmla="*/ 1065472 w 4328710"/>
              <a:gd name="connsiteY17" fmla="*/ 2031999 h 4295030"/>
              <a:gd name="connsiteX18" fmla="*/ 881322 w 4328710"/>
              <a:gd name="connsiteY18" fmla="*/ 2105024 h 4295030"/>
              <a:gd name="connsiteX19" fmla="*/ 684472 w 4328710"/>
              <a:gd name="connsiteY19" fmla="*/ 2200274 h 4295030"/>
              <a:gd name="connsiteX20" fmla="*/ 544772 w 4328710"/>
              <a:gd name="connsiteY20" fmla="*/ 2317749 h 4295030"/>
              <a:gd name="connsiteX21" fmla="*/ 452697 w 4328710"/>
              <a:gd name="connsiteY21" fmla="*/ 2387599 h 4295030"/>
              <a:gd name="connsiteX22" fmla="*/ 187584 w 4328710"/>
              <a:gd name="connsiteY22" fmla="*/ 2406649 h 4295030"/>
              <a:gd name="connsiteX23" fmla="*/ 18516 w 4328710"/>
              <a:gd name="connsiteY23" fmla="*/ 2420143 h 4295030"/>
              <a:gd name="connsiteX24" fmla="*/ 3435 w 4328710"/>
              <a:gd name="connsiteY24" fmla="*/ 2527300 h 4295030"/>
              <a:gd name="connsiteX25" fmla="*/ 9785 w 4328710"/>
              <a:gd name="connsiteY25" fmla="*/ 2711450 h 4295030"/>
              <a:gd name="connsiteX26" fmla="*/ 79635 w 4328710"/>
              <a:gd name="connsiteY26" fmla="*/ 2944812 h 4295030"/>
              <a:gd name="connsiteX27" fmla="*/ 598747 w 4328710"/>
              <a:gd name="connsiteY27" fmla="*/ 3756024 h 4295030"/>
              <a:gd name="connsiteX28" fmla="*/ 932122 w 4328710"/>
              <a:gd name="connsiteY28" fmla="*/ 4251324 h 4295030"/>
              <a:gd name="connsiteX29" fmla="*/ 1008322 w 4328710"/>
              <a:gd name="connsiteY29" fmla="*/ 4276724 h 4295030"/>
              <a:gd name="connsiteX30" fmla="*/ 1297247 w 4328710"/>
              <a:gd name="connsiteY30" fmla="*/ 3898899 h 4295030"/>
              <a:gd name="connsiteX31" fmla="*/ 1738572 w 4328710"/>
              <a:gd name="connsiteY31" fmla="*/ 3476624 h 4295030"/>
              <a:gd name="connsiteX32" fmla="*/ 1859222 w 4328710"/>
              <a:gd name="connsiteY32" fmla="*/ 3355974 h 4295030"/>
              <a:gd name="connsiteX33" fmla="*/ 2122747 w 4328710"/>
              <a:gd name="connsiteY33" fmla="*/ 3136899 h 4295030"/>
              <a:gd name="connsiteX34" fmla="*/ 2275147 w 4328710"/>
              <a:gd name="connsiteY34" fmla="*/ 3022599 h 4295030"/>
              <a:gd name="connsiteX35" fmla="*/ 2522797 w 4328710"/>
              <a:gd name="connsiteY35" fmla="*/ 2879724 h 4295030"/>
              <a:gd name="connsiteX36" fmla="*/ 2856172 w 4328710"/>
              <a:gd name="connsiteY36" fmla="*/ 2717799 h 4295030"/>
              <a:gd name="connsiteX37" fmla="*/ 3049847 w 4328710"/>
              <a:gd name="connsiteY37" fmla="*/ 2663824 h 4295030"/>
              <a:gd name="connsiteX38" fmla="*/ 3551497 w 4328710"/>
              <a:gd name="connsiteY38" fmla="*/ 2703511 h 4295030"/>
              <a:gd name="connsiteX39" fmla="*/ 3848359 w 4328710"/>
              <a:gd name="connsiteY39" fmla="*/ 2720974 h 4295030"/>
              <a:gd name="connsiteX40" fmla="*/ 4147603 w 4328710"/>
              <a:gd name="connsiteY40" fmla="*/ 2727324 h 4295030"/>
              <a:gd name="connsiteX41" fmla="*/ 4315878 w 4328710"/>
              <a:gd name="connsiteY41" fmla="*/ 2716213 h 4295030"/>
              <a:gd name="connsiteX42" fmla="*/ 4311909 w 4328710"/>
              <a:gd name="connsiteY42" fmla="*/ 2657474 h 4295030"/>
              <a:gd name="connsiteX43" fmla="*/ 4270634 w 4328710"/>
              <a:gd name="connsiteY43" fmla="*/ 2555874 h 4295030"/>
              <a:gd name="connsiteX44" fmla="*/ 4234122 w 4328710"/>
              <a:gd name="connsiteY44" fmla="*/ 2460624 h 4295030"/>
              <a:gd name="connsiteX45" fmla="*/ 4113472 w 4328710"/>
              <a:gd name="connsiteY45" fmla="*/ 2136774 h 4295030"/>
              <a:gd name="connsiteX46" fmla="*/ 4008697 w 4328710"/>
              <a:gd name="connsiteY46" fmla="*/ 1733549 h 4295030"/>
              <a:gd name="connsiteX47" fmla="*/ 3976947 w 4328710"/>
              <a:gd name="connsiteY47" fmla="*/ 1663699 h 4295030"/>
              <a:gd name="connsiteX48" fmla="*/ 3773747 w 4328710"/>
              <a:gd name="connsiteY48" fmla="*/ 1698624 h 4295030"/>
              <a:gd name="connsiteX49" fmla="*/ 3456247 w 4328710"/>
              <a:gd name="connsiteY49" fmla="*/ 1762124 h 4295030"/>
              <a:gd name="connsiteX50" fmla="*/ 3202247 w 4328710"/>
              <a:gd name="connsiteY50" fmla="*/ 1781174 h 4295030"/>
              <a:gd name="connsiteX51" fmla="*/ 2459297 w 4328710"/>
              <a:gd name="connsiteY51" fmla="*/ 1809749 h 4295030"/>
              <a:gd name="connsiteX52" fmla="*/ 2456122 w 4328710"/>
              <a:gd name="connsiteY52" fmla="*/ 1597024 h 4295030"/>
              <a:gd name="connsiteX53" fmla="*/ 2449772 w 4328710"/>
              <a:gd name="connsiteY53" fmla="*/ 1327149 h 4295030"/>
              <a:gd name="connsiteX54" fmla="*/ 2462472 w 4328710"/>
              <a:gd name="connsiteY54" fmla="*/ 1139824 h 4295030"/>
              <a:gd name="connsiteX55" fmla="*/ 2538673 w 4328710"/>
              <a:gd name="connsiteY55" fmla="*/ 1085849 h 4295030"/>
              <a:gd name="connsiteX56" fmla="*/ 2672022 w 4328710"/>
              <a:gd name="connsiteY56" fmla="*/ 1019174 h 4295030"/>
              <a:gd name="connsiteX57" fmla="*/ 2767272 w 4328710"/>
              <a:gd name="connsiteY57" fmla="*/ 965199 h 4295030"/>
              <a:gd name="connsiteX58" fmla="*/ 2770448 w 4328710"/>
              <a:gd name="connsiteY58" fmla="*/ 876299 h 4295030"/>
              <a:gd name="connsiteX59" fmla="*/ 2687897 w 4328710"/>
              <a:gd name="connsiteY59" fmla="*/ 549274 h 4295030"/>
              <a:gd name="connsiteX0" fmla="*/ 2687897 w 4328710"/>
              <a:gd name="connsiteY0" fmla="*/ 549274 h 4295030"/>
              <a:gd name="connsiteX1" fmla="*/ 2602172 w 4328710"/>
              <a:gd name="connsiteY1" fmla="*/ 101600 h 4295030"/>
              <a:gd name="connsiteX2" fmla="*/ 2573598 w 4328710"/>
              <a:gd name="connsiteY2" fmla="*/ 0 h 4295030"/>
              <a:gd name="connsiteX3" fmla="*/ 2487872 w 4328710"/>
              <a:gd name="connsiteY3" fmla="*/ 19049 h 4295030"/>
              <a:gd name="connsiteX4" fmla="*/ 1894147 w 4328710"/>
              <a:gd name="connsiteY4" fmla="*/ 146049 h 4295030"/>
              <a:gd name="connsiteX5" fmla="*/ 1506797 w 4328710"/>
              <a:gd name="connsiteY5" fmla="*/ 320674 h 4295030"/>
              <a:gd name="connsiteX6" fmla="*/ 1214697 w 4328710"/>
              <a:gd name="connsiteY6" fmla="*/ 463549 h 4295030"/>
              <a:gd name="connsiteX7" fmla="*/ 840047 w 4328710"/>
              <a:gd name="connsiteY7" fmla="*/ 619124 h 4295030"/>
              <a:gd name="connsiteX8" fmla="*/ 605098 w 4328710"/>
              <a:gd name="connsiteY8" fmla="*/ 701674 h 4295030"/>
              <a:gd name="connsiteX9" fmla="*/ 497148 w 4328710"/>
              <a:gd name="connsiteY9" fmla="*/ 746125 h 4295030"/>
              <a:gd name="connsiteX10" fmla="*/ 417772 w 4328710"/>
              <a:gd name="connsiteY10" fmla="*/ 800099 h 4295030"/>
              <a:gd name="connsiteX11" fmla="*/ 484447 w 4328710"/>
              <a:gd name="connsiteY11" fmla="*/ 901699 h 4295030"/>
              <a:gd name="connsiteX12" fmla="*/ 779722 w 4328710"/>
              <a:gd name="connsiteY12" fmla="*/ 1333499 h 4295030"/>
              <a:gd name="connsiteX13" fmla="*/ 843222 w 4328710"/>
              <a:gd name="connsiteY13" fmla="*/ 1577974 h 4295030"/>
              <a:gd name="connsiteX14" fmla="*/ 954347 w 4328710"/>
              <a:gd name="connsiteY14" fmla="*/ 1762124 h 4295030"/>
              <a:gd name="connsiteX15" fmla="*/ 1074998 w 4328710"/>
              <a:gd name="connsiteY15" fmla="*/ 1914525 h 4295030"/>
              <a:gd name="connsiteX16" fmla="*/ 1125797 w 4328710"/>
              <a:gd name="connsiteY16" fmla="*/ 1984374 h 4295030"/>
              <a:gd name="connsiteX17" fmla="*/ 1065472 w 4328710"/>
              <a:gd name="connsiteY17" fmla="*/ 2031999 h 4295030"/>
              <a:gd name="connsiteX18" fmla="*/ 881322 w 4328710"/>
              <a:gd name="connsiteY18" fmla="*/ 2105024 h 4295030"/>
              <a:gd name="connsiteX19" fmla="*/ 684472 w 4328710"/>
              <a:gd name="connsiteY19" fmla="*/ 2200274 h 4295030"/>
              <a:gd name="connsiteX20" fmla="*/ 544772 w 4328710"/>
              <a:gd name="connsiteY20" fmla="*/ 2317749 h 4295030"/>
              <a:gd name="connsiteX21" fmla="*/ 452697 w 4328710"/>
              <a:gd name="connsiteY21" fmla="*/ 2387599 h 4295030"/>
              <a:gd name="connsiteX22" fmla="*/ 187584 w 4328710"/>
              <a:gd name="connsiteY22" fmla="*/ 2406649 h 4295030"/>
              <a:gd name="connsiteX23" fmla="*/ 18516 w 4328710"/>
              <a:gd name="connsiteY23" fmla="*/ 2420143 h 4295030"/>
              <a:gd name="connsiteX24" fmla="*/ 3435 w 4328710"/>
              <a:gd name="connsiteY24" fmla="*/ 2527300 h 4295030"/>
              <a:gd name="connsiteX25" fmla="*/ 9785 w 4328710"/>
              <a:gd name="connsiteY25" fmla="*/ 2711450 h 4295030"/>
              <a:gd name="connsiteX26" fmla="*/ 79635 w 4328710"/>
              <a:gd name="connsiteY26" fmla="*/ 2944812 h 4295030"/>
              <a:gd name="connsiteX27" fmla="*/ 598747 w 4328710"/>
              <a:gd name="connsiteY27" fmla="*/ 3756024 h 4295030"/>
              <a:gd name="connsiteX28" fmla="*/ 932122 w 4328710"/>
              <a:gd name="connsiteY28" fmla="*/ 4251324 h 4295030"/>
              <a:gd name="connsiteX29" fmla="*/ 1008322 w 4328710"/>
              <a:gd name="connsiteY29" fmla="*/ 4276724 h 4295030"/>
              <a:gd name="connsiteX30" fmla="*/ 1297247 w 4328710"/>
              <a:gd name="connsiteY30" fmla="*/ 3898899 h 4295030"/>
              <a:gd name="connsiteX31" fmla="*/ 1738572 w 4328710"/>
              <a:gd name="connsiteY31" fmla="*/ 3476624 h 4295030"/>
              <a:gd name="connsiteX32" fmla="*/ 1859222 w 4328710"/>
              <a:gd name="connsiteY32" fmla="*/ 3355974 h 4295030"/>
              <a:gd name="connsiteX33" fmla="*/ 2122747 w 4328710"/>
              <a:gd name="connsiteY33" fmla="*/ 3136899 h 4295030"/>
              <a:gd name="connsiteX34" fmla="*/ 2275147 w 4328710"/>
              <a:gd name="connsiteY34" fmla="*/ 3022599 h 4295030"/>
              <a:gd name="connsiteX35" fmla="*/ 2522797 w 4328710"/>
              <a:gd name="connsiteY35" fmla="*/ 2879724 h 4295030"/>
              <a:gd name="connsiteX36" fmla="*/ 2856172 w 4328710"/>
              <a:gd name="connsiteY36" fmla="*/ 2717799 h 4295030"/>
              <a:gd name="connsiteX37" fmla="*/ 3049847 w 4328710"/>
              <a:gd name="connsiteY37" fmla="*/ 2663824 h 4295030"/>
              <a:gd name="connsiteX38" fmla="*/ 3551497 w 4328710"/>
              <a:gd name="connsiteY38" fmla="*/ 2703511 h 4295030"/>
              <a:gd name="connsiteX39" fmla="*/ 3848359 w 4328710"/>
              <a:gd name="connsiteY39" fmla="*/ 2720974 h 4295030"/>
              <a:gd name="connsiteX40" fmla="*/ 4147603 w 4328710"/>
              <a:gd name="connsiteY40" fmla="*/ 2727324 h 4295030"/>
              <a:gd name="connsiteX41" fmla="*/ 4315878 w 4328710"/>
              <a:gd name="connsiteY41" fmla="*/ 2716213 h 4295030"/>
              <a:gd name="connsiteX42" fmla="*/ 4311909 w 4328710"/>
              <a:gd name="connsiteY42" fmla="*/ 2657474 h 4295030"/>
              <a:gd name="connsiteX43" fmla="*/ 4270634 w 4328710"/>
              <a:gd name="connsiteY43" fmla="*/ 2555874 h 4295030"/>
              <a:gd name="connsiteX44" fmla="*/ 4234122 w 4328710"/>
              <a:gd name="connsiteY44" fmla="*/ 2460624 h 4295030"/>
              <a:gd name="connsiteX45" fmla="*/ 4122997 w 4328710"/>
              <a:gd name="connsiteY45" fmla="*/ 2132011 h 4295030"/>
              <a:gd name="connsiteX46" fmla="*/ 4008697 w 4328710"/>
              <a:gd name="connsiteY46" fmla="*/ 1733549 h 4295030"/>
              <a:gd name="connsiteX47" fmla="*/ 3976947 w 4328710"/>
              <a:gd name="connsiteY47" fmla="*/ 1663699 h 4295030"/>
              <a:gd name="connsiteX48" fmla="*/ 3773747 w 4328710"/>
              <a:gd name="connsiteY48" fmla="*/ 1698624 h 4295030"/>
              <a:gd name="connsiteX49" fmla="*/ 3456247 w 4328710"/>
              <a:gd name="connsiteY49" fmla="*/ 1762124 h 4295030"/>
              <a:gd name="connsiteX50" fmla="*/ 3202247 w 4328710"/>
              <a:gd name="connsiteY50" fmla="*/ 1781174 h 4295030"/>
              <a:gd name="connsiteX51" fmla="*/ 2459297 w 4328710"/>
              <a:gd name="connsiteY51" fmla="*/ 1809749 h 4295030"/>
              <a:gd name="connsiteX52" fmla="*/ 2456122 w 4328710"/>
              <a:gd name="connsiteY52" fmla="*/ 1597024 h 4295030"/>
              <a:gd name="connsiteX53" fmla="*/ 2449772 w 4328710"/>
              <a:gd name="connsiteY53" fmla="*/ 1327149 h 4295030"/>
              <a:gd name="connsiteX54" fmla="*/ 2462472 w 4328710"/>
              <a:gd name="connsiteY54" fmla="*/ 1139824 h 4295030"/>
              <a:gd name="connsiteX55" fmla="*/ 2538673 w 4328710"/>
              <a:gd name="connsiteY55" fmla="*/ 1085849 h 4295030"/>
              <a:gd name="connsiteX56" fmla="*/ 2672022 w 4328710"/>
              <a:gd name="connsiteY56" fmla="*/ 1019174 h 4295030"/>
              <a:gd name="connsiteX57" fmla="*/ 2767272 w 4328710"/>
              <a:gd name="connsiteY57" fmla="*/ 965199 h 4295030"/>
              <a:gd name="connsiteX58" fmla="*/ 2770448 w 4328710"/>
              <a:gd name="connsiteY58" fmla="*/ 876299 h 4295030"/>
              <a:gd name="connsiteX59" fmla="*/ 2687897 w 4328710"/>
              <a:gd name="connsiteY59" fmla="*/ 549274 h 4295030"/>
              <a:gd name="connsiteX0" fmla="*/ 2687897 w 4328710"/>
              <a:gd name="connsiteY0" fmla="*/ 549274 h 4295030"/>
              <a:gd name="connsiteX1" fmla="*/ 2602172 w 4328710"/>
              <a:gd name="connsiteY1" fmla="*/ 101600 h 4295030"/>
              <a:gd name="connsiteX2" fmla="*/ 2573598 w 4328710"/>
              <a:gd name="connsiteY2" fmla="*/ 0 h 4295030"/>
              <a:gd name="connsiteX3" fmla="*/ 2487872 w 4328710"/>
              <a:gd name="connsiteY3" fmla="*/ 19049 h 4295030"/>
              <a:gd name="connsiteX4" fmla="*/ 1894147 w 4328710"/>
              <a:gd name="connsiteY4" fmla="*/ 146049 h 4295030"/>
              <a:gd name="connsiteX5" fmla="*/ 1506797 w 4328710"/>
              <a:gd name="connsiteY5" fmla="*/ 320674 h 4295030"/>
              <a:gd name="connsiteX6" fmla="*/ 1214697 w 4328710"/>
              <a:gd name="connsiteY6" fmla="*/ 463549 h 4295030"/>
              <a:gd name="connsiteX7" fmla="*/ 840047 w 4328710"/>
              <a:gd name="connsiteY7" fmla="*/ 619124 h 4295030"/>
              <a:gd name="connsiteX8" fmla="*/ 605098 w 4328710"/>
              <a:gd name="connsiteY8" fmla="*/ 701674 h 4295030"/>
              <a:gd name="connsiteX9" fmla="*/ 497148 w 4328710"/>
              <a:gd name="connsiteY9" fmla="*/ 746125 h 4295030"/>
              <a:gd name="connsiteX10" fmla="*/ 417772 w 4328710"/>
              <a:gd name="connsiteY10" fmla="*/ 800099 h 4295030"/>
              <a:gd name="connsiteX11" fmla="*/ 484447 w 4328710"/>
              <a:gd name="connsiteY11" fmla="*/ 901699 h 4295030"/>
              <a:gd name="connsiteX12" fmla="*/ 779722 w 4328710"/>
              <a:gd name="connsiteY12" fmla="*/ 1333499 h 4295030"/>
              <a:gd name="connsiteX13" fmla="*/ 843222 w 4328710"/>
              <a:gd name="connsiteY13" fmla="*/ 1577974 h 4295030"/>
              <a:gd name="connsiteX14" fmla="*/ 954347 w 4328710"/>
              <a:gd name="connsiteY14" fmla="*/ 1762124 h 4295030"/>
              <a:gd name="connsiteX15" fmla="*/ 1074998 w 4328710"/>
              <a:gd name="connsiteY15" fmla="*/ 1914525 h 4295030"/>
              <a:gd name="connsiteX16" fmla="*/ 1125797 w 4328710"/>
              <a:gd name="connsiteY16" fmla="*/ 1984374 h 4295030"/>
              <a:gd name="connsiteX17" fmla="*/ 1065472 w 4328710"/>
              <a:gd name="connsiteY17" fmla="*/ 2031999 h 4295030"/>
              <a:gd name="connsiteX18" fmla="*/ 881322 w 4328710"/>
              <a:gd name="connsiteY18" fmla="*/ 2105024 h 4295030"/>
              <a:gd name="connsiteX19" fmla="*/ 684472 w 4328710"/>
              <a:gd name="connsiteY19" fmla="*/ 2200274 h 4295030"/>
              <a:gd name="connsiteX20" fmla="*/ 544772 w 4328710"/>
              <a:gd name="connsiteY20" fmla="*/ 2317749 h 4295030"/>
              <a:gd name="connsiteX21" fmla="*/ 452697 w 4328710"/>
              <a:gd name="connsiteY21" fmla="*/ 2387599 h 4295030"/>
              <a:gd name="connsiteX22" fmla="*/ 187584 w 4328710"/>
              <a:gd name="connsiteY22" fmla="*/ 2406649 h 4295030"/>
              <a:gd name="connsiteX23" fmla="*/ 18516 w 4328710"/>
              <a:gd name="connsiteY23" fmla="*/ 2420143 h 4295030"/>
              <a:gd name="connsiteX24" fmla="*/ 3435 w 4328710"/>
              <a:gd name="connsiteY24" fmla="*/ 2527300 h 4295030"/>
              <a:gd name="connsiteX25" fmla="*/ 9785 w 4328710"/>
              <a:gd name="connsiteY25" fmla="*/ 2711450 h 4295030"/>
              <a:gd name="connsiteX26" fmla="*/ 79635 w 4328710"/>
              <a:gd name="connsiteY26" fmla="*/ 2944812 h 4295030"/>
              <a:gd name="connsiteX27" fmla="*/ 598747 w 4328710"/>
              <a:gd name="connsiteY27" fmla="*/ 3756024 h 4295030"/>
              <a:gd name="connsiteX28" fmla="*/ 932122 w 4328710"/>
              <a:gd name="connsiteY28" fmla="*/ 4251324 h 4295030"/>
              <a:gd name="connsiteX29" fmla="*/ 1008322 w 4328710"/>
              <a:gd name="connsiteY29" fmla="*/ 4276724 h 4295030"/>
              <a:gd name="connsiteX30" fmla="*/ 1297247 w 4328710"/>
              <a:gd name="connsiteY30" fmla="*/ 3898899 h 4295030"/>
              <a:gd name="connsiteX31" fmla="*/ 1738572 w 4328710"/>
              <a:gd name="connsiteY31" fmla="*/ 3476624 h 4295030"/>
              <a:gd name="connsiteX32" fmla="*/ 1859222 w 4328710"/>
              <a:gd name="connsiteY32" fmla="*/ 3355974 h 4295030"/>
              <a:gd name="connsiteX33" fmla="*/ 2122747 w 4328710"/>
              <a:gd name="connsiteY33" fmla="*/ 3136899 h 4295030"/>
              <a:gd name="connsiteX34" fmla="*/ 2275147 w 4328710"/>
              <a:gd name="connsiteY34" fmla="*/ 3022599 h 4295030"/>
              <a:gd name="connsiteX35" fmla="*/ 2522797 w 4328710"/>
              <a:gd name="connsiteY35" fmla="*/ 2879724 h 4295030"/>
              <a:gd name="connsiteX36" fmla="*/ 2856172 w 4328710"/>
              <a:gd name="connsiteY36" fmla="*/ 2717799 h 4295030"/>
              <a:gd name="connsiteX37" fmla="*/ 3049847 w 4328710"/>
              <a:gd name="connsiteY37" fmla="*/ 2663824 h 4295030"/>
              <a:gd name="connsiteX38" fmla="*/ 3551497 w 4328710"/>
              <a:gd name="connsiteY38" fmla="*/ 2703511 h 4295030"/>
              <a:gd name="connsiteX39" fmla="*/ 3848359 w 4328710"/>
              <a:gd name="connsiteY39" fmla="*/ 2720974 h 4295030"/>
              <a:gd name="connsiteX40" fmla="*/ 4147603 w 4328710"/>
              <a:gd name="connsiteY40" fmla="*/ 2727324 h 4295030"/>
              <a:gd name="connsiteX41" fmla="*/ 4315878 w 4328710"/>
              <a:gd name="connsiteY41" fmla="*/ 2716213 h 4295030"/>
              <a:gd name="connsiteX42" fmla="*/ 4311909 w 4328710"/>
              <a:gd name="connsiteY42" fmla="*/ 2657474 h 4295030"/>
              <a:gd name="connsiteX43" fmla="*/ 4270634 w 4328710"/>
              <a:gd name="connsiteY43" fmla="*/ 2555874 h 4295030"/>
              <a:gd name="connsiteX44" fmla="*/ 4234122 w 4328710"/>
              <a:gd name="connsiteY44" fmla="*/ 2460624 h 4295030"/>
              <a:gd name="connsiteX45" fmla="*/ 4122997 w 4328710"/>
              <a:gd name="connsiteY45" fmla="*/ 2132011 h 4295030"/>
              <a:gd name="connsiteX46" fmla="*/ 4008697 w 4328710"/>
              <a:gd name="connsiteY46" fmla="*/ 1733549 h 4295030"/>
              <a:gd name="connsiteX47" fmla="*/ 3967422 w 4328710"/>
              <a:gd name="connsiteY47" fmla="*/ 1661317 h 4295030"/>
              <a:gd name="connsiteX48" fmla="*/ 3773747 w 4328710"/>
              <a:gd name="connsiteY48" fmla="*/ 1698624 h 4295030"/>
              <a:gd name="connsiteX49" fmla="*/ 3456247 w 4328710"/>
              <a:gd name="connsiteY49" fmla="*/ 1762124 h 4295030"/>
              <a:gd name="connsiteX50" fmla="*/ 3202247 w 4328710"/>
              <a:gd name="connsiteY50" fmla="*/ 1781174 h 4295030"/>
              <a:gd name="connsiteX51" fmla="*/ 2459297 w 4328710"/>
              <a:gd name="connsiteY51" fmla="*/ 1809749 h 4295030"/>
              <a:gd name="connsiteX52" fmla="*/ 2456122 w 4328710"/>
              <a:gd name="connsiteY52" fmla="*/ 1597024 h 4295030"/>
              <a:gd name="connsiteX53" fmla="*/ 2449772 w 4328710"/>
              <a:gd name="connsiteY53" fmla="*/ 1327149 h 4295030"/>
              <a:gd name="connsiteX54" fmla="*/ 2462472 w 4328710"/>
              <a:gd name="connsiteY54" fmla="*/ 1139824 h 4295030"/>
              <a:gd name="connsiteX55" fmla="*/ 2538673 w 4328710"/>
              <a:gd name="connsiteY55" fmla="*/ 1085849 h 4295030"/>
              <a:gd name="connsiteX56" fmla="*/ 2672022 w 4328710"/>
              <a:gd name="connsiteY56" fmla="*/ 1019174 h 4295030"/>
              <a:gd name="connsiteX57" fmla="*/ 2767272 w 4328710"/>
              <a:gd name="connsiteY57" fmla="*/ 965199 h 4295030"/>
              <a:gd name="connsiteX58" fmla="*/ 2770448 w 4328710"/>
              <a:gd name="connsiteY58" fmla="*/ 876299 h 4295030"/>
              <a:gd name="connsiteX59" fmla="*/ 2687897 w 4328710"/>
              <a:gd name="connsiteY59" fmla="*/ 549274 h 4295030"/>
              <a:gd name="connsiteX0" fmla="*/ 2687897 w 4328710"/>
              <a:gd name="connsiteY0" fmla="*/ 549274 h 4295030"/>
              <a:gd name="connsiteX1" fmla="*/ 2602172 w 4328710"/>
              <a:gd name="connsiteY1" fmla="*/ 101600 h 4295030"/>
              <a:gd name="connsiteX2" fmla="*/ 2573598 w 4328710"/>
              <a:gd name="connsiteY2" fmla="*/ 0 h 4295030"/>
              <a:gd name="connsiteX3" fmla="*/ 2487872 w 4328710"/>
              <a:gd name="connsiteY3" fmla="*/ 19049 h 4295030"/>
              <a:gd name="connsiteX4" fmla="*/ 1894147 w 4328710"/>
              <a:gd name="connsiteY4" fmla="*/ 146049 h 4295030"/>
              <a:gd name="connsiteX5" fmla="*/ 1506797 w 4328710"/>
              <a:gd name="connsiteY5" fmla="*/ 320674 h 4295030"/>
              <a:gd name="connsiteX6" fmla="*/ 1214697 w 4328710"/>
              <a:gd name="connsiteY6" fmla="*/ 463549 h 4295030"/>
              <a:gd name="connsiteX7" fmla="*/ 840047 w 4328710"/>
              <a:gd name="connsiteY7" fmla="*/ 619124 h 4295030"/>
              <a:gd name="connsiteX8" fmla="*/ 605098 w 4328710"/>
              <a:gd name="connsiteY8" fmla="*/ 701674 h 4295030"/>
              <a:gd name="connsiteX9" fmla="*/ 497148 w 4328710"/>
              <a:gd name="connsiteY9" fmla="*/ 746125 h 4295030"/>
              <a:gd name="connsiteX10" fmla="*/ 417772 w 4328710"/>
              <a:gd name="connsiteY10" fmla="*/ 800099 h 4295030"/>
              <a:gd name="connsiteX11" fmla="*/ 484447 w 4328710"/>
              <a:gd name="connsiteY11" fmla="*/ 901699 h 4295030"/>
              <a:gd name="connsiteX12" fmla="*/ 779722 w 4328710"/>
              <a:gd name="connsiteY12" fmla="*/ 1333499 h 4295030"/>
              <a:gd name="connsiteX13" fmla="*/ 843222 w 4328710"/>
              <a:gd name="connsiteY13" fmla="*/ 1577974 h 4295030"/>
              <a:gd name="connsiteX14" fmla="*/ 954347 w 4328710"/>
              <a:gd name="connsiteY14" fmla="*/ 1762124 h 4295030"/>
              <a:gd name="connsiteX15" fmla="*/ 1074998 w 4328710"/>
              <a:gd name="connsiteY15" fmla="*/ 1914525 h 4295030"/>
              <a:gd name="connsiteX16" fmla="*/ 1125797 w 4328710"/>
              <a:gd name="connsiteY16" fmla="*/ 1984374 h 4295030"/>
              <a:gd name="connsiteX17" fmla="*/ 1065472 w 4328710"/>
              <a:gd name="connsiteY17" fmla="*/ 2031999 h 4295030"/>
              <a:gd name="connsiteX18" fmla="*/ 881322 w 4328710"/>
              <a:gd name="connsiteY18" fmla="*/ 2105024 h 4295030"/>
              <a:gd name="connsiteX19" fmla="*/ 684472 w 4328710"/>
              <a:gd name="connsiteY19" fmla="*/ 2200274 h 4295030"/>
              <a:gd name="connsiteX20" fmla="*/ 544772 w 4328710"/>
              <a:gd name="connsiteY20" fmla="*/ 2317749 h 4295030"/>
              <a:gd name="connsiteX21" fmla="*/ 452697 w 4328710"/>
              <a:gd name="connsiteY21" fmla="*/ 2387599 h 4295030"/>
              <a:gd name="connsiteX22" fmla="*/ 187584 w 4328710"/>
              <a:gd name="connsiteY22" fmla="*/ 2406649 h 4295030"/>
              <a:gd name="connsiteX23" fmla="*/ 18516 w 4328710"/>
              <a:gd name="connsiteY23" fmla="*/ 2420143 h 4295030"/>
              <a:gd name="connsiteX24" fmla="*/ 3435 w 4328710"/>
              <a:gd name="connsiteY24" fmla="*/ 2527300 h 4295030"/>
              <a:gd name="connsiteX25" fmla="*/ 9785 w 4328710"/>
              <a:gd name="connsiteY25" fmla="*/ 2711450 h 4295030"/>
              <a:gd name="connsiteX26" fmla="*/ 79635 w 4328710"/>
              <a:gd name="connsiteY26" fmla="*/ 2944812 h 4295030"/>
              <a:gd name="connsiteX27" fmla="*/ 598747 w 4328710"/>
              <a:gd name="connsiteY27" fmla="*/ 3756024 h 4295030"/>
              <a:gd name="connsiteX28" fmla="*/ 932122 w 4328710"/>
              <a:gd name="connsiteY28" fmla="*/ 4251324 h 4295030"/>
              <a:gd name="connsiteX29" fmla="*/ 1008322 w 4328710"/>
              <a:gd name="connsiteY29" fmla="*/ 4276724 h 4295030"/>
              <a:gd name="connsiteX30" fmla="*/ 1297247 w 4328710"/>
              <a:gd name="connsiteY30" fmla="*/ 3898899 h 4295030"/>
              <a:gd name="connsiteX31" fmla="*/ 1738572 w 4328710"/>
              <a:gd name="connsiteY31" fmla="*/ 3476624 h 4295030"/>
              <a:gd name="connsiteX32" fmla="*/ 1859222 w 4328710"/>
              <a:gd name="connsiteY32" fmla="*/ 3355974 h 4295030"/>
              <a:gd name="connsiteX33" fmla="*/ 2122747 w 4328710"/>
              <a:gd name="connsiteY33" fmla="*/ 3136899 h 4295030"/>
              <a:gd name="connsiteX34" fmla="*/ 2275147 w 4328710"/>
              <a:gd name="connsiteY34" fmla="*/ 3022599 h 4295030"/>
              <a:gd name="connsiteX35" fmla="*/ 2522797 w 4328710"/>
              <a:gd name="connsiteY35" fmla="*/ 2879724 h 4295030"/>
              <a:gd name="connsiteX36" fmla="*/ 2856172 w 4328710"/>
              <a:gd name="connsiteY36" fmla="*/ 2717799 h 4295030"/>
              <a:gd name="connsiteX37" fmla="*/ 3049847 w 4328710"/>
              <a:gd name="connsiteY37" fmla="*/ 2663824 h 4295030"/>
              <a:gd name="connsiteX38" fmla="*/ 3551497 w 4328710"/>
              <a:gd name="connsiteY38" fmla="*/ 2703511 h 4295030"/>
              <a:gd name="connsiteX39" fmla="*/ 3848359 w 4328710"/>
              <a:gd name="connsiteY39" fmla="*/ 2720974 h 4295030"/>
              <a:gd name="connsiteX40" fmla="*/ 4147603 w 4328710"/>
              <a:gd name="connsiteY40" fmla="*/ 2727324 h 4295030"/>
              <a:gd name="connsiteX41" fmla="*/ 4315878 w 4328710"/>
              <a:gd name="connsiteY41" fmla="*/ 2716213 h 4295030"/>
              <a:gd name="connsiteX42" fmla="*/ 4311909 w 4328710"/>
              <a:gd name="connsiteY42" fmla="*/ 2657474 h 4295030"/>
              <a:gd name="connsiteX43" fmla="*/ 4270634 w 4328710"/>
              <a:gd name="connsiteY43" fmla="*/ 2555874 h 4295030"/>
              <a:gd name="connsiteX44" fmla="*/ 4217454 w 4328710"/>
              <a:gd name="connsiteY44" fmla="*/ 2405855 h 4295030"/>
              <a:gd name="connsiteX45" fmla="*/ 4122997 w 4328710"/>
              <a:gd name="connsiteY45" fmla="*/ 2132011 h 4295030"/>
              <a:gd name="connsiteX46" fmla="*/ 4008697 w 4328710"/>
              <a:gd name="connsiteY46" fmla="*/ 1733549 h 4295030"/>
              <a:gd name="connsiteX47" fmla="*/ 3967422 w 4328710"/>
              <a:gd name="connsiteY47" fmla="*/ 1661317 h 4295030"/>
              <a:gd name="connsiteX48" fmla="*/ 3773747 w 4328710"/>
              <a:gd name="connsiteY48" fmla="*/ 1698624 h 4295030"/>
              <a:gd name="connsiteX49" fmla="*/ 3456247 w 4328710"/>
              <a:gd name="connsiteY49" fmla="*/ 1762124 h 4295030"/>
              <a:gd name="connsiteX50" fmla="*/ 3202247 w 4328710"/>
              <a:gd name="connsiteY50" fmla="*/ 1781174 h 4295030"/>
              <a:gd name="connsiteX51" fmla="*/ 2459297 w 4328710"/>
              <a:gd name="connsiteY51" fmla="*/ 1809749 h 4295030"/>
              <a:gd name="connsiteX52" fmla="*/ 2456122 w 4328710"/>
              <a:gd name="connsiteY52" fmla="*/ 1597024 h 4295030"/>
              <a:gd name="connsiteX53" fmla="*/ 2449772 w 4328710"/>
              <a:gd name="connsiteY53" fmla="*/ 1327149 h 4295030"/>
              <a:gd name="connsiteX54" fmla="*/ 2462472 w 4328710"/>
              <a:gd name="connsiteY54" fmla="*/ 1139824 h 4295030"/>
              <a:gd name="connsiteX55" fmla="*/ 2538673 w 4328710"/>
              <a:gd name="connsiteY55" fmla="*/ 1085849 h 4295030"/>
              <a:gd name="connsiteX56" fmla="*/ 2672022 w 4328710"/>
              <a:gd name="connsiteY56" fmla="*/ 1019174 h 4295030"/>
              <a:gd name="connsiteX57" fmla="*/ 2767272 w 4328710"/>
              <a:gd name="connsiteY57" fmla="*/ 965199 h 4295030"/>
              <a:gd name="connsiteX58" fmla="*/ 2770448 w 4328710"/>
              <a:gd name="connsiteY58" fmla="*/ 876299 h 4295030"/>
              <a:gd name="connsiteX59" fmla="*/ 2687897 w 4328710"/>
              <a:gd name="connsiteY59" fmla="*/ 549274 h 4295030"/>
              <a:gd name="connsiteX0" fmla="*/ 2687897 w 4328710"/>
              <a:gd name="connsiteY0" fmla="*/ 549274 h 4295030"/>
              <a:gd name="connsiteX1" fmla="*/ 2602172 w 4328710"/>
              <a:gd name="connsiteY1" fmla="*/ 101600 h 4295030"/>
              <a:gd name="connsiteX2" fmla="*/ 2573598 w 4328710"/>
              <a:gd name="connsiteY2" fmla="*/ 0 h 4295030"/>
              <a:gd name="connsiteX3" fmla="*/ 2487872 w 4328710"/>
              <a:gd name="connsiteY3" fmla="*/ 19049 h 4295030"/>
              <a:gd name="connsiteX4" fmla="*/ 1894147 w 4328710"/>
              <a:gd name="connsiteY4" fmla="*/ 146049 h 4295030"/>
              <a:gd name="connsiteX5" fmla="*/ 1506797 w 4328710"/>
              <a:gd name="connsiteY5" fmla="*/ 320674 h 4295030"/>
              <a:gd name="connsiteX6" fmla="*/ 1214697 w 4328710"/>
              <a:gd name="connsiteY6" fmla="*/ 463549 h 4295030"/>
              <a:gd name="connsiteX7" fmla="*/ 840047 w 4328710"/>
              <a:gd name="connsiteY7" fmla="*/ 619124 h 4295030"/>
              <a:gd name="connsiteX8" fmla="*/ 605098 w 4328710"/>
              <a:gd name="connsiteY8" fmla="*/ 701674 h 4295030"/>
              <a:gd name="connsiteX9" fmla="*/ 497148 w 4328710"/>
              <a:gd name="connsiteY9" fmla="*/ 746125 h 4295030"/>
              <a:gd name="connsiteX10" fmla="*/ 417772 w 4328710"/>
              <a:gd name="connsiteY10" fmla="*/ 800099 h 4295030"/>
              <a:gd name="connsiteX11" fmla="*/ 484447 w 4328710"/>
              <a:gd name="connsiteY11" fmla="*/ 901699 h 4295030"/>
              <a:gd name="connsiteX12" fmla="*/ 779722 w 4328710"/>
              <a:gd name="connsiteY12" fmla="*/ 1333499 h 4295030"/>
              <a:gd name="connsiteX13" fmla="*/ 843222 w 4328710"/>
              <a:gd name="connsiteY13" fmla="*/ 1577974 h 4295030"/>
              <a:gd name="connsiteX14" fmla="*/ 954347 w 4328710"/>
              <a:gd name="connsiteY14" fmla="*/ 1762124 h 4295030"/>
              <a:gd name="connsiteX15" fmla="*/ 1074998 w 4328710"/>
              <a:gd name="connsiteY15" fmla="*/ 1914525 h 4295030"/>
              <a:gd name="connsiteX16" fmla="*/ 1125797 w 4328710"/>
              <a:gd name="connsiteY16" fmla="*/ 1984374 h 4295030"/>
              <a:gd name="connsiteX17" fmla="*/ 1065472 w 4328710"/>
              <a:gd name="connsiteY17" fmla="*/ 2031999 h 4295030"/>
              <a:gd name="connsiteX18" fmla="*/ 881322 w 4328710"/>
              <a:gd name="connsiteY18" fmla="*/ 2105024 h 4295030"/>
              <a:gd name="connsiteX19" fmla="*/ 684472 w 4328710"/>
              <a:gd name="connsiteY19" fmla="*/ 2200274 h 4295030"/>
              <a:gd name="connsiteX20" fmla="*/ 544772 w 4328710"/>
              <a:gd name="connsiteY20" fmla="*/ 2317749 h 4295030"/>
              <a:gd name="connsiteX21" fmla="*/ 452697 w 4328710"/>
              <a:gd name="connsiteY21" fmla="*/ 2387599 h 4295030"/>
              <a:gd name="connsiteX22" fmla="*/ 187584 w 4328710"/>
              <a:gd name="connsiteY22" fmla="*/ 2406649 h 4295030"/>
              <a:gd name="connsiteX23" fmla="*/ 18516 w 4328710"/>
              <a:gd name="connsiteY23" fmla="*/ 2420143 h 4295030"/>
              <a:gd name="connsiteX24" fmla="*/ 3435 w 4328710"/>
              <a:gd name="connsiteY24" fmla="*/ 2527300 h 4295030"/>
              <a:gd name="connsiteX25" fmla="*/ 9785 w 4328710"/>
              <a:gd name="connsiteY25" fmla="*/ 2711450 h 4295030"/>
              <a:gd name="connsiteX26" fmla="*/ 79635 w 4328710"/>
              <a:gd name="connsiteY26" fmla="*/ 2944812 h 4295030"/>
              <a:gd name="connsiteX27" fmla="*/ 598747 w 4328710"/>
              <a:gd name="connsiteY27" fmla="*/ 3756024 h 4295030"/>
              <a:gd name="connsiteX28" fmla="*/ 932122 w 4328710"/>
              <a:gd name="connsiteY28" fmla="*/ 4251324 h 4295030"/>
              <a:gd name="connsiteX29" fmla="*/ 1008322 w 4328710"/>
              <a:gd name="connsiteY29" fmla="*/ 4276724 h 4295030"/>
              <a:gd name="connsiteX30" fmla="*/ 1297247 w 4328710"/>
              <a:gd name="connsiteY30" fmla="*/ 3898899 h 4295030"/>
              <a:gd name="connsiteX31" fmla="*/ 1738572 w 4328710"/>
              <a:gd name="connsiteY31" fmla="*/ 3476624 h 4295030"/>
              <a:gd name="connsiteX32" fmla="*/ 1859222 w 4328710"/>
              <a:gd name="connsiteY32" fmla="*/ 3355974 h 4295030"/>
              <a:gd name="connsiteX33" fmla="*/ 2122747 w 4328710"/>
              <a:gd name="connsiteY33" fmla="*/ 3136899 h 4295030"/>
              <a:gd name="connsiteX34" fmla="*/ 2275147 w 4328710"/>
              <a:gd name="connsiteY34" fmla="*/ 3022599 h 4295030"/>
              <a:gd name="connsiteX35" fmla="*/ 2522797 w 4328710"/>
              <a:gd name="connsiteY35" fmla="*/ 2879724 h 4295030"/>
              <a:gd name="connsiteX36" fmla="*/ 2856172 w 4328710"/>
              <a:gd name="connsiteY36" fmla="*/ 2717799 h 4295030"/>
              <a:gd name="connsiteX37" fmla="*/ 3049847 w 4328710"/>
              <a:gd name="connsiteY37" fmla="*/ 2663824 h 4295030"/>
              <a:gd name="connsiteX38" fmla="*/ 3551497 w 4328710"/>
              <a:gd name="connsiteY38" fmla="*/ 2703511 h 4295030"/>
              <a:gd name="connsiteX39" fmla="*/ 3848359 w 4328710"/>
              <a:gd name="connsiteY39" fmla="*/ 2720974 h 4295030"/>
              <a:gd name="connsiteX40" fmla="*/ 4147603 w 4328710"/>
              <a:gd name="connsiteY40" fmla="*/ 2727324 h 4295030"/>
              <a:gd name="connsiteX41" fmla="*/ 4315878 w 4328710"/>
              <a:gd name="connsiteY41" fmla="*/ 2716213 h 4295030"/>
              <a:gd name="connsiteX42" fmla="*/ 4311909 w 4328710"/>
              <a:gd name="connsiteY42" fmla="*/ 2657474 h 4295030"/>
              <a:gd name="connsiteX43" fmla="*/ 4270634 w 4328710"/>
              <a:gd name="connsiteY43" fmla="*/ 2555874 h 4295030"/>
              <a:gd name="connsiteX44" fmla="*/ 4210310 w 4328710"/>
              <a:gd name="connsiteY44" fmla="*/ 2370137 h 4295030"/>
              <a:gd name="connsiteX45" fmla="*/ 4122997 w 4328710"/>
              <a:gd name="connsiteY45" fmla="*/ 2132011 h 4295030"/>
              <a:gd name="connsiteX46" fmla="*/ 4008697 w 4328710"/>
              <a:gd name="connsiteY46" fmla="*/ 1733549 h 4295030"/>
              <a:gd name="connsiteX47" fmla="*/ 3967422 w 4328710"/>
              <a:gd name="connsiteY47" fmla="*/ 1661317 h 4295030"/>
              <a:gd name="connsiteX48" fmla="*/ 3773747 w 4328710"/>
              <a:gd name="connsiteY48" fmla="*/ 1698624 h 4295030"/>
              <a:gd name="connsiteX49" fmla="*/ 3456247 w 4328710"/>
              <a:gd name="connsiteY49" fmla="*/ 1762124 h 4295030"/>
              <a:gd name="connsiteX50" fmla="*/ 3202247 w 4328710"/>
              <a:gd name="connsiteY50" fmla="*/ 1781174 h 4295030"/>
              <a:gd name="connsiteX51" fmla="*/ 2459297 w 4328710"/>
              <a:gd name="connsiteY51" fmla="*/ 1809749 h 4295030"/>
              <a:gd name="connsiteX52" fmla="*/ 2456122 w 4328710"/>
              <a:gd name="connsiteY52" fmla="*/ 1597024 h 4295030"/>
              <a:gd name="connsiteX53" fmla="*/ 2449772 w 4328710"/>
              <a:gd name="connsiteY53" fmla="*/ 1327149 h 4295030"/>
              <a:gd name="connsiteX54" fmla="*/ 2462472 w 4328710"/>
              <a:gd name="connsiteY54" fmla="*/ 1139824 h 4295030"/>
              <a:gd name="connsiteX55" fmla="*/ 2538673 w 4328710"/>
              <a:gd name="connsiteY55" fmla="*/ 1085849 h 4295030"/>
              <a:gd name="connsiteX56" fmla="*/ 2672022 w 4328710"/>
              <a:gd name="connsiteY56" fmla="*/ 1019174 h 4295030"/>
              <a:gd name="connsiteX57" fmla="*/ 2767272 w 4328710"/>
              <a:gd name="connsiteY57" fmla="*/ 965199 h 4295030"/>
              <a:gd name="connsiteX58" fmla="*/ 2770448 w 4328710"/>
              <a:gd name="connsiteY58" fmla="*/ 876299 h 4295030"/>
              <a:gd name="connsiteX59" fmla="*/ 2687897 w 4328710"/>
              <a:gd name="connsiteY59" fmla="*/ 549274 h 4295030"/>
              <a:gd name="connsiteX0" fmla="*/ 2687897 w 4328803"/>
              <a:gd name="connsiteY0" fmla="*/ 549274 h 4295030"/>
              <a:gd name="connsiteX1" fmla="*/ 2602172 w 4328803"/>
              <a:gd name="connsiteY1" fmla="*/ 101600 h 4295030"/>
              <a:gd name="connsiteX2" fmla="*/ 2573598 w 4328803"/>
              <a:gd name="connsiteY2" fmla="*/ 0 h 4295030"/>
              <a:gd name="connsiteX3" fmla="*/ 2487872 w 4328803"/>
              <a:gd name="connsiteY3" fmla="*/ 19049 h 4295030"/>
              <a:gd name="connsiteX4" fmla="*/ 1894147 w 4328803"/>
              <a:gd name="connsiteY4" fmla="*/ 146049 h 4295030"/>
              <a:gd name="connsiteX5" fmla="*/ 1506797 w 4328803"/>
              <a:gd name="connsiteY5" fmla="*/ 320674 h 4295030"/>
              <a:gd name="connsiteX6" fmla="*/ 1214697 w 4328803"/>
              <a:gd name="connsiteY6" fmla="*/ 463549 h 4295030"/>
              <a:gd name="connsiteX7" fmla="*/ 840047 w 4328803"/>
              <a:gd name="connsiteY7" fmla="*/ 619124 h 4295030"/>
              <a:gd name="connsiteX8" fmla="*/ 605098 w 4328803"/>
              <a:gd name="connsiteY8" fmla="*/ 701674 h 4295030"/>
              <a:gd name="connsiteX9" fmla="*/ 497148 w 4328803"/>
              <a:gd name="connsiteY9" fmla="*/ 746125 h 4295030"/>
              <a:gd name="connsiteX10" fmla="*/ 417772 w 4328803"/>
              <a:gd name="connsiteY10" fmla="*/ 800099 h 4295030"/>
              <a:gd name="connsiteX11" fmla="*/ 484447 w 4328803"/>
              <a:gd name="connsiteY11" fmla="*/ 901699 h 4295030"/>
              <a:gd name="connsiteX12" fmla="*/ 779722 w 4328803"/>
              <a:gd name="connsiteY12" fmla="*/ 1333499 h 4295030"/>
              <a:gd name="connsiteX13" fmla="*/ 843222 w 4328803"/>
              <a:gd name="connsiteY13" fmla="*/ 1577974 h 4295030"/>
              <a:gd name="connsiteX14" fmla="*/ 954347 w 4328803"/>
              <a:gd name="connsiteY14" fmla="*/ 1762124 h 4295030"/>
              <a:gd name="connsiteX15" fmla="*/ 1074998 w 4328803"/>
              <a:gd name="connsiteY15" fmla="*/ 1914525 h 4295030"/>
              <a:gd name="connsiteX16" fmla="*/ 1125797 w 4328803"/>
              <a:gd name="connsiteY16" fmla="*/ 1984374 h 4295030"/>
              <a:gd name="connsiteX17" fmla="*/ 1065472 w 4328803"/>
              <a:gd name="connsiteY17" fmla="*/ 2031999 h 4295030"/>
              <a:gd name="connsiteX18" fmla="*/ 881322 w 4328803"/>
              <a:gd name="connsiteY18" fmla="*/ 2105024 h 4295030"/>
              <a:gd name="connsiteX19" fmla="*/ 684472 w 4328803"/>
              <a:gd name="connsiteY19" fmla="*/ 2200274 h 4295030"/>
              <a:gd name="connsiteX20" fmla="*/ 544772 w 4328803"/>
              <a:gd name="connsiteY20" fmla="*/ 2317749 h 4295030"/>
              <a:gd name="connsiteX21" fmla="*/ 452697 w 4328803"/>
              <a:gd name="connsiteY21" fmla="*/ 2387599 h 4295030"/>
              <a:gd name="connsiteX22" fmla="*/ 187584 w 4328803"/>
              <a:gd name="connsiteY22" fmla="*/ 2406649 h 4295030"/>
              <a:gd name="connsiteX23" fmla="*/ 18516 w 4328803"/>
              <a:gd name="connsiteY23" fmla="*/ 2420143 h 4295030"/>
              <a:gd name="connsiteX24" fmla="*/ 3435 w 4328803"/>
              <a:gd name="connsiteY24" fmla="*/ 2527300 h 4295030"/>
              <a:gd name="connsiteX25" fmla="*/ 9785 w 4328803"/>
              <a:gd name="connsiteY25" fmla="*/ 2711450 h 4295030"/>
              <a:gd name="connsiteX26" fmla="*/ 79635 w 4328803"/>
              <a:gd name="connsiteY26" fmla="*/ 2944812 h 4295030"/>
              <a:gd name="connsiteX27" fmla="*/ 598747 w 4328803"/>
              <a:gd name="connsiteY27" fmla="*/ 3756024 h 4295030"/>
              <a:gd name="connsiteX28" fmla="*/ 932122 w 4328803"/>
              <a:gd name="connsiteY28" fmla="*/ 4251324 h 4295030"/>
              <a:gd name="connsiteX29" fmla="*/ 1008322 w 4328803"/>
              <a:gd name="connsiteY29" fmla="*/ 4276724 h 4295030"/>
              <a:gd name="connsiteX30" fmla="*/ 1297247 w 4328803"/>
              <a:gd name="connsiteY30" fmla="*/ 3898899 h 4295030"/>
              <a:gd name="connsiteX31" fmla="*/ 1738572 w 4328803"/>
              <a:gd name="connsiteY31" fmla="*/ 3476624 h 4295030"/>
              <a:gd name="connsiteX32" fmla="*/ 1859222 w 4328803"/>
              <a:gd name="connsiteY32" fmla="*/ 3355974 h 4295030"/>
              <a:gd name="connsiteX33" fmla="*/ 2122747 w 4328803"/>
              <a:gd name="connsiteY33" fmla="*/ 3136899 h 4295030"/>
              <a:gd name="connsiteX34" fmla="*/ 2275147 w 4328803"/>
              <a:gd name="connsiteY34" fmla="*/ 3022599 h 4295030"/>
              <a:gd name="connsiteX35" fmla="*/ 2522797 w 4328803"/>
              <a:gd name="connsiteY35" fmla="*/ 2879724 h 4295030"/>
              <a:gd name="connsiteX36" fmla="*/ 2856172 w 4328803"/>
              <a:gd name="connsiteY36" fmla="*/ 2717799 h 4295030"/>
              <a:gd name="connsiteX37" fmla="*/ 3049847 w 4328803"/>
              <a:gd name="connsiteY37" fmla="*/ 2663824 h 4295030"/>
              <a:gd name="connsiteX38" fmla="*/ 3551497 w 4328803"/>
              <a:gd name="connsiteY38" fmla="*/ 2703511 h 4295030"/>
              <a:gd name="connsiteX39" fmla="*/ 3848359 w 4328803"/>
              <a:gd name="connsiteY39" fmla="*/ 2720974 h 4295030"/>
              <a:gd name="connsiteX40" fmla="*/ 4147603 w 4328803"/>
              <a:gd name="connsiteY40" fmla="*/ 2727324 h 4295030"/>
              <a:gd name="connsiteX41" fmla="*/ 4315878 w 4328803"/>
              <a:gd name="connsiteY41" fmla="*/ 2716213 h 4295030"/>
              <a:gd name="connsiteX42" fmla="*/ 4311909 w 4328803"/>
              <a:gd name="connsiteY42" fmla="*/ 2657474 h 4295030"/>
              <a:gd name="connsiteX43" fmla="*/ 4268253 w 4328803"/>
              <a:gd name="connsiteY43" fmla="*/ 2527299 h 4295030"/>
              <a:gd name="connsiteX44" fmla="*/ 4210310 w 4328803"/>
              <a:gd name="connsiteY44" fmla="*/ 2370137 h 4295030"/>
              <a:gd name="connsiteX45" fmla="*/ 4122997 w 4328803"/>
              <a:gd name="connsiteY45" fmla="*/ 2132011 h 4295030"/>
              <a:gd name="connsiteX46" fmla="*/ 4008697 w 4328803"/>
              <a:gd name="connsiteY46" fmla="*/ 1733549 h 4295030"/>
              <a:gd name="connsiteX47" fmla="*/ 3967422 w 4328803"/>
              <a:gd name="connsiteY47" fmla="*/ 1661317 h 4295030"/>
              <a:gd name="connsiteX48" fmla="*/ 3773747 w 4328803"/>
              <a:gd name="connsiteY48" fmla="*/ 1698624 h 4295030"/>
              <a:gd name="connsiteX49" fmla="*/ 3456247 w 4328803"/>
              <a:gd name="connsiteY49" fmla="*/ 1762124 h 4295030"/>
              <a:gd name="connsiteX50" fmla="*/ 3202247 w 4328803"/>
              <a:gd name="connsiteY50" fmla="*/ 1781174 h 4295030"/>
              <a:gd name="connsiteX51" fmla="*/ 2459297 w 4328803"/>
              <a:gd name="connsiteY51" fmla="*/ 1809749 h 4295030"/>
              <a:gd name="connsiteX52" fmla="*/ 2456122 w 4328803"/>
              <a:gd name="connsiteY52" fmla="*/ 1597024 h 4295030"/>
              <a:gd name="connsiteX53" fmla="*/ 2449772 w 4328803"/>
              <a:gd name="connsiteY53" fmla="*/ 1327149 h 4295030"/>
              <a:gd name="connsiteX54" fmla="*/ 2462472 w 4328803"/>
              <a:gd name="connsiteY54" fmla="*/ 1139824 h 4295030"/>
              <a:gd name="connsiteX55" fmla="*/ 2538673 w 4328803"/>
              <a:gd name="connsiteY55" fmla="*/ 1085849 h 4295030"/>
              <a:gd name="connsiteX56" fmla="*/ 2672022 w 4328803"/>
              <a:gd name="connsiteY56" fmla="*/ 1019174 h 4295030"/>
              <a:gd name="connsiteX57" fmla="*/ 2767272 w 4328803"/>
              <a:gd name="connsiteY57" fmla="*/ 965199 h 4295030"/>
              <a:gd name="connsiteX58" fmla="*/ 2770448 w 4328803"/>
              <a:gd name="connsiteY58" fmla="*/ 876299 h 4295030"/>
              <a:gd name="connsiteX59" fmla="*/ 2687897 w 4328803"/>
              <a:gd name="connsiteY59" fmla="*/ 549274 h 4295030"/>
              <a:gd name="connsiteX0" fmla="*/ 2687897 w 4329091"/>
              <a:gd name="connsiteY0" fmla="*/ 549274 h 4295030"/>
              <a:gd name="connsiteX1" fmla="*/ 2602172 w 4329091"/>
              <a:gd name="connsiteY1" fmla="*/ 101600 h 4295030"/>
              <a:gd name="connsiteX2" fmla="*/ 2573598 w 4329091"/>
              <a:gd name="connsiteY2" fmla="*/ 0 h 4295030"/>
              <a:gd name="connsiteX3" fmla="*/ 2487872 w 4329091"/>
              <a:gd name="connsiteY3" fmla="*/ 19049 h 4295030"/>
              <a:gd name="connsiteX4" fmla="*/ 1894147 w 4329091"/>
              <a:gd name="connsiteY4" fmla="*/ 146049 h 4295030"/>
              <a:gd name="connsiteX5" fmla="*/ 1506797 w 4329091"/>
              <a:gd name="connsiteY5" fmla="*/ 320674 h 4295030"/>
              <a:gd name="connsiteX6" fmla="*/ 1214697 w 4329091"/>
              <a:gd name="connsiteY6" fmla="*/ 463549 h 4295030"/>
              <a:gd name="connsiteX7" fmla="*/ 840047 w 4329091"/>
              <a:gd name="connsiteY7" fmla="*/ 619124 h 4295030"/>
              <a:gd name="connsiteX8" fmla="*/ 605098 w 4329091"/>
              <a:gd name="connsiteY8" fmla="*/ 701674 h 4295030"/>
              <a:gd name="connsiteX9" fmla="*/ 497148 w 4329091"/>
              <a:gd name="connsiteY9" fmla="*/ 746125 h 4295030"/>
              <a:gd name="connsiteX10" fmla="*/ 417772 w 4329091"/>
              <a:gd name="connsiteY10" fmla="*/ 800099 h 4295030"/>
              <a:gd name="connsiteX11" fmla="*/ 484447 w 4329091"/>
              <a:gd name="connsiteY11" fmla="*/ 901699 h 4295030"/>
              <a:gd name="connsiteX12" fmla="*/ 779722 w 4329091"/>
              <a:gd name="connsiteY12" fmla="*/ 1333499 h 4295030"/>
              <a:gd name="connsiteX13" fmla="*/ 843222 w 4329091"/>
              <a:gd name="connsiteY13" fmla="*/ 1577974 h 4295030"/>
              <a:gd name="connsiteX14" fmla="*/ 954347 w 4329091"/>
              <a:gd name="connsiteY14" fmla="*/ 1762124 h 4295030"/>
              <a:gd name="connsiteX15" fmla="*/ 1074998 w 4329091"/>
              <a:gd name="connsiteY15" fmla="*/ 1914525 h 4295030"/>
              <a:gd name="connsiteX16" fmla="*/ 1125797 w 4329091"/>
              <a:gd name="connsiteY16" fmla="*/ 1984374 h 4295030"/>
              <a:gd name="connsiteX17" fmla="*/ 1065472 w 4329091"/>
              <a:gd name="connsiteY17" fmla="*/ 2031999 h 4295030"/>
              <a:gd name="connsiteX18" fmla="*/ 881322 w 4329091"/>
              <a:gd name="connsiteY18" fmla="*/ 2105024 h 4295030"/>
              <a:gd name="connsiteX19" fmla="*/ 684472 w 4329091"/>
              <a:gd name="connsiteY19" fmla="*/ 2200274 h 4295030"/>
              <a:gd name="connsiteX20" fmla="*/ 544772 w 4329091"/>
              <a:gd name="connsiteY20" fmla="*/ 2317749 h 4295030"/>
              <a:gd name="connsiteX21" fmla="*/ 452697 w 4329091"/>
              <a:gd name="connsiteY21" fmla="*/ 2387599 h 4295030"/>
              <a:gd name="connsiteX22" fmla="*/ 187584 w 4329091"/>
              <a:gd name="connsiteY22" fmla="*/ 2406649 h 4295030"/>
              <a:gd name="connsiteX23" fmla="*/ 18516 w 4329091"/>
              <a:gd name="connsiteY23" fmla="*/ 2420143 h 4295030"/>
              <a:gd name="connsiteX24" fmla="*/ 3435 w 4329091"/>
              <a:gd name="connsiteY24" fmla="*/ 2527300 h 4295030"/>
              <a:gd name="connsiteX25" fmla="*/ 9785 w 4329091"/>
              <a:gd name="connsiteY25" fmla="*/ 2711450 h 4295030"/>
              <a:gd name="connsiteX26" fmla="*/ 79635 w 4329091"/>
              <a:gd name="connsiteY26" fmla="*/ 2944812 h 4295030"/>
              <a:gd name="connsiteX27" fmla="*/ 598747 w 4329091"/>
              <a:gd name="connsiteY27" fmla="*/ 3756024 h 4295030"/>
              <a:gd name="connsiteX28" fmla="*/ 932122 w 4329091"/>
              <a:gd name="connsiteY28" fmla="*/ 4251324 h 4295030"/>
              <a:gd name="connsiteX29" fmla="*/ 1008322 w 4329091"/>
              <a:gd name="connsiteY29" fmla="*/ 4276724 h 4295030"/>
              <a:gd name="connsiteX30" fmla="*/ 1297247 w 4329091"/>
              <a:gd name="connsiteY30" fmla="*/ 3898899 h 4295030"/>
              <a:gd name="connsiteX31" fmla="*/ 1738572 w 4329091"/>
              <a:gd name="connsiteY31" fmla="*/ 3476624 h 4295030"/>
              <a:gd name="connsiteX32" fmla="*/ 1859222 w 4329091"/>
              <a:gd name="connsiteY32" fmla="*/ 3355974 h 4295030"/>
              <a:gd name="connsiteX33" fmla="*/ 2122747 w 4329091"/>
              <a:gd name="connsiteY33" fmla="*/ 3136899 h 4295030"/>
              <a:gd name="connsiteX34" fmla="*/ 2275147 w 4329091"/>
              <a:gd name="connsiteY34" fmla="*/ 3022599 h 4295030"/>
              <a:gd name="connsiteX35" fmla="*/ 2522797 w 4329091"/>
              <a:gd name="connsiteY35" fmla="*/ 2879724 h 4295030"/>
              <a:gd name="connsiteX36" fmla="*/ 2856172 w 4329091"/>
              <a:gd name="connsiteY36" fmla="*/ 2717799 h 4295030"/>
              <a:gd name="connsiteX37" fmla="*/ 3049847 w 4329091"/>
              <a:gd name="connsiteY37" fmla="*/ 2663824 h 4295030"/>
              <a:gd name="connsiteX38" fmla="*/ 3551497 w 4329091"/>
              <a:gd name="connsiteY38" fmla="*/ 2703511 h 4295030"/>
              <a:gd name="connsiteX39" fmla="*/ 3848359 w 4329091"/>
              <a:gd name="connsiteY39" fmla="*/ 2720974 h 4295030"/>
              <a:gd name="connsiteX40" fmla="*/ 4147603 w 4329091"/>
              <a:gd name="connsiteY40" fmla="*/ 2727324 h 4295030"/>
              <a:gd name="connsiteX41" fmla="*/ 4315878 w 4329091"/>
              <a:gd name="connsiteY41" fmla="*/ 2716213 h 4295030"/>
              <a:gd name="connsiteX42" fmla="*/ 4311909 w 4329091"/>
              <a:gd name="connsiteY42" fmla="*/ 2657474 h 4295030"/>
              <a:gd name="connsiteX43" fmla="*/ 4261110 w 4329091"/>
              <a:gd name="connsiteY43" fmla="*/ 2505868 h 4295030"/>
              <a:gd name="connsiteX44" fmla="*/ 4210310 w 4329091"/>
              <a:gd name="connsiteY44" fmla="*/ 2370137 h 4295030"/>
              <a:gd name="connsiteX45" fmla="*/ 4122997 w 4329091"/>
              <a:gd name="connsiteY45" fmla="*/ 2132011 h 4295030"/>
              <a:gd name="connsiteX46" fmla="*/ 4008697 w 4329091"/>
              <a:gd name="connsiteY46" fmla="*/ 1733549 h 4295030"/>
              <a:gd name="connsiteX47" fmla="*/ 3967422 w 4329091"/>
              <a:gd name="connsiteY47" fmla="*/ 1661317 h 4295030"/>
              <a:gd name="connsiteX48" fmla="*/ 3773747 w 4329091"/>
              <a:gd name="connsiteY48" fmla="*/ 1698624 h 4295030"/>
              <a:gd name="connsiteX49" fmla="*/ 3456247 w 4329091"/>
              <a:gd name="connsiteY49" fmla="*/ 1762124 h 4295030"/>
              <a:gd name="connsiteX50" fmla="*/ 3202247 w 4329091"/>
              <a:gd name="connsiteY50" fmla="*/ 1781174 h 4295030"/>
              <a:gd name="connsiteX51" fmla="*/ 2459297 w 4329091"/>
              <a:gd name="connsiteY51" fmla="*/ 1809749 h 4295030"/>
              <a:gd name="connsiteX52" fmla="*/ 2456122 w 4329091"/>
              <a:gd name="connsiteY52" fmla="*/ 1597024 h 4295030"/>
              <a:gd name="connsiteX53" fmla="*/ 2449772 w 4329091"/>
              <a:gd name="connsiteY53" fmla="*/ 1327149 h 4295030"/>
              <a:gd name="connsiteX54" fmla="*/ 2462472 w 4329091"/>
              <a:gd name="connsiteY54" fmla="*/ 1139824 h 4295030"/>
              <a:gd name="connsiteX55" fmla="*/ 2538673 w 4329091"/>
              <a:gd name="connsiteY55" fmla="*/ 1085849 h 4295030"/>
              <a:gd name="connsiteX56" fmla="*/ 2672022 w 4329091"/>
              <a:gd name="connsiteY56" fmla="*/ 1019174 h 4295030"/>
              <a:gd name="connsiteX57" fmla="*/ 2767272 w 4329091"/>
              <a:gd name="connsiteY57" fmla="*/ 965199 h 4295030"/>
              <a:gd name="connsiteX58" fmla="*/ 2770448 w 4329091"/>
              <a:gd name="connsiteY58" fmla="*/ 876299 h 4295030"/>
              <a:gd name="connsiteX59" fmla="*/ 2687897 w 4329091"/>
              <a:gd name="connsiteY59" fmla="*/ 549274 h 4295030"/>
              <a:gd name="connsiteX0" fmla="*/ 2687897 w 4329091"/>
              <a:gd name="connsiteY0" fmla="*/ 549274 h 4295030"/>
              <a:gd name="connsiteX1" fmla="*/ 2602172 w 4329091"/>
              <a:gd name="connsiteY1" fmla="*/ 101600 h 4295030"/>
              <a:gd name="connsiteX2" fmla="*/ 2573598 w 4329091"/>
              <a:gd name="connsiteY2" fmla="*/ 0 h 4295030"/>
              <a:gd name="connsiteX3" fmla="*/ 2487872 w 4329091"/>
              <a:gd name="connsiteY3" fmla="*/ 19049 h 4295030"/>
              <a:gd name="connsiteX4" fmla="*/ 1894147 w 4329091"/>
              <a:gd name="connsiteY4" fmla="*/ 146049 h 4295030"/>
              <a:gd name="connsiteX5" fmla="*/ 1506797 w 4329091"/>
              <a:gd name="connsiteY5" fmla="*/ 320674 h 4295030"/>
              <a:gd name="connsiteX6" fmla="*/ 1214697 w 4329091"/>
              <a:gd name="connsiteY6" fmla="*/ 463549 h 4295030"/>
              <a:gd name="connsiteX7" fmla="*/ 840047 w 4329091"/>
              <a:gd name="connsiteY7" fmla="*/ 619124 h 4295030"/>
              <a:gd name="connsiteX8" fmla="*/ 605098 w 4329091"/>
              <a:gd name="connsiteY8" fmla="*/ 701674 h 4295030"/>
              <a:gd name="connsiteX9" fmla="*/ 497148 w 4329091"/>
              <a:gd name="connsiteY9" fmla="*/ 746125 h 4295030"/>
              <a:gd name="connsiteX10" fmla="*/ 417772 w 4329091"/>
              <a:gd name="connsiteY10" fmla="*/ 800099 h 4295030"/>
              <a:gd name="connsiteX11" fmla="*/ 484447 w 4329091"/>
              <a:gd name="connsiteY11" fmla="*/ 901699 h 4295030"/>
              <a:gd name="connsiteX12" fmla="*/ 779722 w 4329091"/>
              <a:gd name="connsiteY12" fmla="*/ 1333499 h 4295030"/>
              <a:gd name="connsiteX13" fmla="*/ 843222 w 4329091"/>
              <a:gd name="connsiteY13" fmla="*/ 1577974 h 4295030"/>
              <a:gd name="connsiteX14" fmla="*/ 954347 w 4329091"/>
              <a:gd name="connsiteY14" fmla="*/ 1762124 h 4295030"/>
              <a:gd name="connsiteX15" fmla="*/ 1074998 w 4329091"/>
              <a:gd name="connsiteY15" fmla="*/ 1914525 h 4295030"/>
              <a:gd name="connsiteX16" fmla="*/ 1125797 w 4329091"/>
              <a:gd name="connsiteY16" fmla="*/ 1984374 h 4295030"/>
              <a:gd name="connsiteX17" fmla="*/ 1065472 w 4329091"/>
              <a:gd name="connsiteY17" fmla="*/ 2031999 h 4295030"/>
              <a:gd name="connsiteX18" fmla="*/ 881322 w 4329091"/>
              <a:gd name="connsiteY18" fmla="*/ 2105024 h 4295030"/>
              <a:gd name="connsiteX19" fmla="*/ 684472 w 4329091"/>
              <a:gd name="connsiteY19" fmla="*/ 2200274 h 4295030"/>
              <a:gd name="connsiteX20" fmla="*/ 544772 w 4329091"/>
              <a:gd name="connsiteY20" fmla="*/ 2317749 h 4295030"/>
              <a:gd name="connsiteX21" fmla="*/ 452697 w 4329091"/>
              <a:gd name="connsiteY21" fmla="*/ 2387599 h 4295030"/>
              <a:gd name="connsiteX22" fmla="*/ 187584 w 4329091"/>
              <a:gd name="connsiteY22" fmla="*/ 2406649 h 4295030"/>
              <a:gd name="connsiteX23" fmla="*/ 18516 w 4329091"/>
              <a:gd name="connsiteY23" fmla="*/ 2420143 h 4295030"/>
              <a:gd name="connsiteX24" fmla="*/ 3435 w 4329091"/>
              <a:gd name="connsiteY24" fmla="*/ 2527300 h 4295030"/>
              <a:gd name="connsiteX25" fmla="*/ 9785 w 4329091"/>
              <a:gd name="connsiteY25" fmla="*/ 2711450 h 4295030"/>
              <a:gd name="connsiteX26" fmla="*/ 79635 w 4329091"/>
              <a:gd name="connsiteY26" fmla="*/ 2944812 h 4295030"/>
              <a:gd name="connsiteX27" fmla="*/ 598747 w 4329091"/>
              <a:gd name="connsiteY27" fmla="*/ 3756024 h 4295030"/>
              <a:gd name="connsiteX28" fmla="*/ 932122 w 4329091"/>
              <a:gd name="connsiteY28" fmla="*/ 4251324 h 4295030"/>
              <a:gd name="connsiteX29" fmla="*/ 1008322 w 4329091"/>
              <a:gd name="connsiteY29" fmla="*/ 4276724 h 4295030"/>
              <a:gd name="connsiteX30" fmla="*/ 1297247 w 4329091"/>
              <a:gd name="connsiteY30" fmla="*/ 3898899 h 4295030"/>
              <a:gd name="connsiteX31" fmla="*/ 1738572 w 4329091"/>
              <a:gd name="connsiteY31" fmla="*/ 3476624 h 4295030"/>
              <a:gd name="connsiteX32" fmla="*/ 1859222 w 4329091"/>
              <a:gd name="connsiteY32" fmla="*/ 3355974 h 4295030"/>
              <a:gd name="connsiteX33" fmla="*/ 2122747 w 4329091"/>
              <a:gd name="connsiteY33" fmla="*/ 3136899 h 4295030"/>
              <a:gd name="connsiteX34" fmla="*/ 2275147 w 4329091"/>
              <a:gd name="connsiteY34" fmla="*/ 3022599 h 4295030"/>
              <a:gd name="connsiteX35" fmla="*/ 2522797 w 4329091"/>
              <a:gd name="connsiteY35" fmla="*/ 2879724 h 4295030"/>
              <a:gd name="connsiteX36" fmla="*/ 2856172 w 4329091"/>
              <a:gd name="connsiteY36" fmla="*/ 2717799 h 4295030"/>
              <a:gd name="connsiteX37" fmla="*/ 3049847 w 4329091"/>
              <a:gd name="connsiteY37" fmla="*/ 2663824 h 4295030"/>
              <a:gd name="connsiteX38" fmla="*/ 3551497 w 4329091"/>
              <a:gd name="connsiteY38" fmla="*/ 2703511 h 4295030"/>
              <a:gd name="connsiteX39" fmla="*/ 3848359 w 4329091"/>
              <a:gd name="connsiteY39" fmla="*/ 2720974 h 4295030"/>
              <a:gd name="connsiteX40" fmla="*/ 4147603 w 4329091"/>
              <a:gd name="connsiteY40" fmla="*/ 2727324 h 4295030"/>
              <a:gd name="connsiteX41" fmla="*/ 4315878 w 4329091"/>
              <a:gd name="connsiteY41" fmla="*/ 2716213 h 4295030"/>
              <a:gd name="connsiteX42" fmla="*/ 4311909 w 4329091"/>
              <a:gd name="connsiteY42" fmla="*/ 2657474 h 4295030"/>
              <a:gd name="connsiteX43" fmla="*/ 4261110 w 4329091"/>
              <a:gd name="connsiteY43" fmla="*/ 2505868 h 4295030"/>
              <a:gd name="connsiteX44" fmla="*/ 4122997 w 4329091"/>
              <a:gd name="connsiteY44" fmla="*/ 2132011 h 4295030"/>
              <a:gd name="connsiteX45" fmla="*/ 4008697 w 4329091"/>
              <a:gd name="connsiteY45" fmla="*/ 1733549 h 4295030"/>
              <a:gd name="connsiteX46" fmla="*/ 3967422 w 4329091"/>
              <a:gd name="connsiteY46" fmla="*/ 1661317 h 4295030"/>
              <a:gd name="connsiteX47" fmla="*/ 3773747 w 4329091"/>
              <a:gd name="connsiteY47" fmla="*/ 1698624 h 4295030"/>
              <a:gd name="connsiteX48" fmla="*/ 3456247 w 4329091"/>
              <a:gd name="connsiteY48" fmla="*/ 1762124 h 4295030"/>
              <a:gd name="connsiteX49" fmla="*/ 3202247 w 4329091"/>
              <a:gd name="connsiteY49" fmla="*/ 1781174 h 4295030"/>
              <a:gd name="connsiteX50" fmla="*/ 2459297 w 4329091"/>
              <a:gd name="connsiteY50" fmla="*/ 1809749 h 4295030"/>
              <a:gd name="connsiteX51" fmla="*/ 2456122 w 4329091"/>
              <a:gd name="connsiteY51" fmla="*/ 1597024 h 4295030"/>
              <a:gd name="connsiteX52" fmla="*/ 2449772 w 4329091"/>
              <a:gd name="connsiteY52" fmla="*/ 1327149 h 4295030"/>
              <a:gd name="connsiteX53" fmla="*/ 2462472 w 4329091"/>
              <a:gd name="connsiteY53" fmla="*/ 1139824 h 4295030"/>
              <a:gd name="connsiteX54" fmla="*/ 2538673 w 4329091"/>
              <a:gd name="connsiteY54" fmla="*/ 1085849 h 4295030"/>
              <a:gd name="connsiteX55" fmla="*/ 2672022 w 4329091"/>
              <a:gd name="connsiteY55" fmla="*/ 1019174 h 4295030"/>
              <a:gd name="connsiteX56" fmla="*/ 2767272 w 4329091"/>
              <a:gd name="connsiteY56" fmla="*/ 965199 h 4295030"/>
              <a:gd name="connsiteX57" fmla="*/ 2770448 w 4329091"/>
              <a:gd name="connsiteY57" fmla="*/ 876299 h 4295030"/>
              <a:gd name="connsiteX58" fmla="*/ 2687897 w 4329091"/>
              <a:gd name="connsiteY58" fmla="*/ 549274 h 4295030"/>
              <a:gd name="connsiteX0" fmla="*/ 2687897 w 4329091"/>
              <a:gd name="connsiteY0" fmla="*/ 549274 h 4295030"/>
              <a:gd name="connsiteX1" fmla="*/ 2602172 w 4329091"/>
              <a:gd name="connsiteY1" fmla="*/ 101600 h 4295030"/>
              <a:gd name="connsiteX2" fmla="*/ 2573598 w 4329091"/>
              <a:gd name="connsiteY2" fmla="*/ 0 h 4295030"/>
              <a:gd name="connsiteX3" fmla="*/ 2487872 w 4329091"/>
              <a:gd name="connsiteY3" fmla="*/ 19049 h 4295030"/>
              <a:gd name="connsiteX4" fmla="*/ 1894147 w 4329091"/>
              <a:gd name="connsiteY4" fmla="*/ 146049 h 4295030"/>
              <a:gd name="connsiteX5" fmla="*/ 1506797 w 4329091"/>
              <a:gd name="connsiteY5" fmla="*/ 320674 h 4295030"/>
              <a:gd name="connsiteX6" fmla="*/ 1214697 w 4329091"/>
              <a:gd name="connsiteY6" fmla="*/ 463549 h 4295030"/>
              <a:gd name="connsiteX7" fmla="*/ 840047 w 4329091"/>
              <a:gd name="connsiteY7" fmla="*/ 619124 h 4295030"/>
              <a:gd name="connsiteX8" fmla="*/ 605098 w 4329091"/>
              <a:gd name="connsiteY8" fmla="*/ 701674 h 4295030"/>
              <a:gd name="connsiteX9" fmla="*/ 497148 w 4329091"/>
              <a:gd name="connsiteY9" fmla="*/ 746125 h 4295030"/>
              <a:gd name="connsiteX10" fmla="*/ 417772 w 4329091"/>
              <a:gd name="connsiteY10" fmla="*/ 800099 h 4295030"/>
              <a:gd name="connsiteX11" fmla="*/ 484447 w 4329091"/>
              <a:gd name="connsiteY11" fmla="*/ 901699 h 4295030"/>
              <a:gd name="connsiteX12" fmla="*/ 779722 w 4329091"/>
              <a:gd name="connsiteY12" fmla="*/ 1333499 h 4295030"/>
              <a:gd name="connsiteX13" fmla="*/ 843222 w 4329091"/>
              <a:gd name="connsiteY13" fmla="*/ 1577974 h 4295030"/>
              <a:gd name="connsiteX14" fmla="*/ 954347 w 4329091"/>
              <a:gd name="connsiteY14" fmla="*/ 1762124 h 4295030"/>
              <a:gd name="connsiteX15" fmla="*/ 1074998 w 4329091"/>
              <a:gd name="connsiteY15" fmla="*/ 1914525 h 4295030"/>
              <a:gd name="connsiteX16" fmla="*/ 1125797 w 4329091"/>
              <a:gd name="connsiteY16" fmla="*/ 1984374 h 4295030"/>
              <a:gd name="connsiteX17" fmla="*/ 1065472 w 4329091"/>
              <a:gd name="connsiteY17" fmla="*/ 2031999 h 4295030"/>
              <a:gd name="connsiteX18" fmla="*/ 881322 w 4329091"/>
              <a:gd name="connsiteY18" fmla="*/ 2105024 h 4295030"/>
              <a:gd name="connsiteX19" fmla="*/ 684472 w 4329091"/>
              <a:gd name="connsiteY19" fmla="*/ 2200274 h 4295030"/>
              <a:gd name="connsiteX20" fmla="*/ 544772 w 4329091"/>
              <a:gd name="connsiteY20" fmla="*/ 2317749 h 4295030"/>
              <a:gd name="connsiteX21" fmla="*/ 452697 w 4329091"/>
              <a:gd name="connsiteY21" fmla="*/ 2387599 h 4295030"/>
              <a:gd name="connsiteX22" fmla="*/ 187584 w 4329091"/>
              <a:gd name="connsiteY22" fmla="*/ 2406649 h 4295030"/>
              <a:gd name="connsiteX23" fmla="*/ 18516 w 4329091"/>
              <a:gd name="connsiteY23" fmla="*/ 2420143 h 4295030"/>
              <a:gd name="connsiteX24" fmla="*/ 3435 w 4329091"/>
              <a:gd name="connsiteY24" fmla="*/ 2527300 h 4295030"/>
              <a:gd name="connsiteX25" fmla="*/ 9785 w 4329091"/>
              <a:gd name="connsiteY25" fmla="*/ 2711450 h 4295030"/>
              <a:gd name="connsiteX26" fmla="*/ 79635 w 4329091"/>
              <a:gd name="connsiteY26" fmla="*/ 2944812 h 4295030"/>
              <a:gd name="connsiteX27" fmla="*/ 598747 w 4329091"/>
              <a:gd name="connsiteY27" fmla="*/ 3756024 h 4295030"/>
              <a:gd name="connsiteX28" fmla="*/ 932122 w 4329091"/>
              <a:gd name="connsiteY28" fmla="*/ 4251324 h 4295030"/>
              <a:gd name="connsiteX29" fmla="*/ 1008322 w 4329091"/>
              <a:gd name="connsiteY29" fmla="*/ 4276724 h 4295030"/>
              <a:gd name="connsiteX30" fmla="*/ 1297247 w 4329091"/>
              <a:gd name="connsiteY30" fmla="*/ 3898899 h 4295030"/>
              <a:gd name="connsiteX31" fmla="*/ 1738572 w 4329091"/>
              <a:gd name="connsiteY31" fmla="*/ 3476624 h 4295030"/>
              <a:gd name="connsiteX32" fmla="*/ 1859222 w 4329091"/>
              <a:gd name="connsiteY32" fmla="*/ 3355974 h 4295030"/>
              <a:gd name="connsiteX33" fmla="*/ 2122747 w 4329091"/>
              <a:gd name="connsiteY33" fmla="*/ 3136899 h 4295030"/>
              <a:gd name="connsiteX34" fmla="*/ 2275147 w 4329091"/>
              <a:gd name="connsiteY34" fmla="*/ 3022599 h 4295030"/>
              <a:gd name="connsiteX35" fmla="*/ 2522797 w 4329091"/>
              <a:gd name="connsiteY35" fmla="*/ 2879724 h 4295030"/>
              <a:gd name="connsiteX36" fmla="*/ 2856172 w 4329091"/>
              <a:gd name="connsiteY36" fmla="*/ 2717799 h 4295030"/>
              <a:gd name="connsiteX37" fmla="*/ 3049847 w 4329091"/>
              <a:gd name="connsiteY37" fmla="*/ 2663824 h 4295030"/>
              <a:gd name="connsiteX38" fmla="*/ 3551497 w 4329091"/>
              <a:gd name="connsiteY38" fmla="*/ 2703511 h 4295030"/>
              <a:gd name="connsiteX39" fmla="*/ 3848359 w 4329091"/>
              <a:gd name="connsiteY39" fmla="*/ 2720974 h 4295030"/>
              <a:gd name="connsiteX40" fmla="*/ 4147603 w 4329091"/>
              <a:gd name="connsiteY40" fmla="*/ 2727324 h 4295030"/>
              <a:gd name="connsiteX41" fmla="*/ 4315878 w 4329091"/>
              <a:gd name="connsiteY41" fmla="*/ 2716213 h 4295030"/>
              <a:gd name="connsiteX42" fmla="*/ 4311909 w 4329091"/>
              <a:gd name="connsiteY42" fmla="*/ 2657474 h 4295030"/>
              <a:gd name="connsiteX43" fmla="*/ 4261110 w 4329091"/>
              <a:gd name="connsiteY43" fmla="*/ 2505868 h 4295030"/>
              <a:gd name="connsiteX44" fmla="*/ 4122997 w 4329091"/>
              <a:gd name="connsiteY44" fmla="*/ 2132011 h 4295030"/>
              <a:gd name="connsiteX45" fmla="*/ 4008697 w 4329091"/>
              <a:gd name="connsiteY45" fmla="*/ 1733549 h 4295030"/>
              <a:gd name="connsiteX46" fmla="*/ 3957897 w 4329091"/>
              <a:gd name="connsiteY46" fmla="*/ 1632742 h 4295030"/>
              <a:gd name="connsiteX47" fmla="*/ 3773747 w 4329091"/>
              <a:gd name="connsiteY47" fmla="*/ 1698624 h 4295030"/>
              <a:gd name="connsiteX48" fmla="*/ 3456247 w 4329091"/>
              <a:gd name="connsiteY48" fmla="*/ 1762124 h 4295030"/>
              <a:gd name="connsiteX49" fmla="*/ 3202247 w 4329091"/>
              <a:gd name="connsiteY49" fmla="*/ 1781174 h 4295030"/>
              <a:gd name="connsiteX50" fmla="*/ 2459297 w 4329091"/>
              <a:gd name="connsiteY50" fmla="*/ 1809749 h 4295030"/>
              <a:gd name="connsiteX51" fmla="*/ 2456122 w 4329091"/>
              <a:gd name="connsiteY51" fmla="*/ 1597024 h 4295030"/>
              <a:gd name="connsiteX52" fmla="*/ 2449772 w 4329091"/>
              <a:gd name="connsiteY52" fmla="*/ 1327149 h 4295030"/>
              <a:gd name="connsiteX53" fmla="*/ 2462472 w 4329091"/>
              <a:gd name="connsiteY53" fmla="*/ 1139824 h 4295030"/>
              <a:gd name="connsiteX54" fmla="*/ 2538673 w 4329091"/>
              <a:gd name="connsiteY54" fmla="*/ 1085849 h 4295030"/>
              <a:gd name="connsiteX55" fmla="*/ 2672022 w 4329091"/>
              <a:gd name="connsiteY55" fmla="*/ 1019174 h 4295030"/>
              <a:gd name="connsiteX56" fmla="*/ 2767272 w 4329091"/>
              <a:gd name="connsiteY56" fmla="*/ 965199 h 4295030"/>
              <a:gd name="connsiteX57" fmla="*/ 2770448 w 4329091"/>
              <a:gd name="connsiteY57" fmla="*/ 876299 h 4295030"/>
              <a:gd name="connsiteX58" fmla="*/ 2687897 w 4329091"/>
              <a:gd name="connsiteY58" fmla="*/ 549274 h 4295030"/>
              <a:gd name="connsiteX0" fmla="*/ 2687897 w 4329091"/>
              <a:gd name="connsiteY0" fmla="*/ 549274 h 4295030"/>
              <a:gd name="connsiteX1" fmla="*/ 2602172 w 4329091"/>
              <a:gd name="connsiteY1" fmla="*/ 101600 h 4295030"/>
              <a:gd name="connsiteX2" fmla="*/ 2573598 w 4329091"/>
              <a:gd name="connsiteY2" fmla="*/ 0 h 4295030"/>
              <a:gd name="connsiteX3" fmla="*/ 2487872 w 4329091"/>
              <a:gd name="connsiteY3" fmla="*/ 19049 h 4295030"/>
              <a:gd name="connsiteX4" fmla="*/ 1894147 w 4329091"/>
              <a:gd name="connsiteY4" fmla="*/ 146049 h 4295030"/>
              <a:gd name="connsiteX5" fmla="*/ 1506797 w 4329091"/>
              <a:gd name="connsiteY5" fmla="*/ 320674 h 4295030"/>
              <a:gd name="connsiteX6" fmla="*/ 1214697 w 4329091"/>
              <a:gd name="connsiteY6" fmla="*/ 463549 h 4295030"/>
              <a:gd name="connsiteX7" fmla="*/ 840047 w 4329091"/>
              <a:gd name="connsiteY7" fmla="*/ 619124 h 4295030"/>
              <a:gd name="connsiteX8" fmla="*/ 605098 w 4329091"/>
              <a:gd name="connsiteY8" fmla="*/ 701674 h 4295030"/>
              <a:gd name="connsiteX9" fmla="*/ 497148 w 4329091"/>
              <a:gd name="connsiteY9" fmla="*/ 746125 h 4295030"/>
              <a:gd name="connsiteX10" fmla="*/ 417772 w 4329091"/>
              <a:gd name="connsiteY10" fmla="*/ 800099 h 4295030"/>
              <a:gd name="connsiteX11" fmla="*/ 484447 w 4329091"/>
              <a:gd name="connsiteY11" fmla="*/ 901699 h 4295030"/>
              <a:gd name="connsiteX12" fmla="*/ 779722 w 4329091"/>
              <a:gd name="connsiteY12" fmla="*/ 1333499 h 4295030"/>
              <a:gd name="connsiteX13" fmla="*/ 843222 w 4329091"/>
              <a:gd name="connsiteY13" fmla="*/ 1577974 h 4295030"/>
              <a:gd name="connsiteX14" fmla="*/ 954347 w 4329091"/>
              <a:gd name="connsiteY14" fmla="*/ 1762124 h 4295030"/>
              <a:gd name="connsiteX15" fmla="*/ 1074998 w 4329091"/>
              <a:gd name="connsiteY15" fmla="*/ 1914525 h 4295030"/>
              <a:gd name="connsiteX16" fmla="*/ 1125797 w 4329091"/>
              <a:gd name="connsiteY16" fmla="*/ 1984374 h 4295030"/>
              <a:gd name="connsiteX17" fmla="*/ 1065472 w 4329091"/>
              <a:gd name="connsiteY17" fmla="*/ 2031999 h 4295030"/>
              <a:gd name="connsiteX18" fmla="*/ 881322 w 4329091"/>
              <a:gd name="connsiteY18" fmla="*/ 2105024 h 4295030"/>
              <a:gd name="connsiteX19" fmla="*/ 684472 w 4329091"/>
              <a:gd name="connsiteY19" fmla="*/ 2200274 h 4295030"/>
              <a:gd name="connsiteX20" fmla="*/ 544772 w 4329091"/>
              <a:gd name="connsiteY20" fmla="*/ 2317749 h 4295030"/>
              <a:gd name="connsiteX21" fmla="*/ 452697 w 4329091"/>
              <a:gd name="connsiteY21" fmla="*/ 2387599 h 4295030"/>
              <a:gd name="connsiteX22" fmla="*/ 187584 w 4329091"/>
              <a:gd name="connsiteY22" fmla="*/ 2406649 h 4295030"/>
              <a:gd name="connsiteX23" fmla="*/ 18516 w 4329091"/>
              <a:gd name="connsiteY23" fmla="*/ 2420143 h 4295030"/>
              <a:gd name="connsiteX24" fmla="*/ 3435 w 4329091"/>
              <a:gd name="connsiteY24" fmla="*/ 2527300 h 4295030"/>
              <a:gd name="connsiteX25" fmla="*/ 9785 w 4329091"/>
              <a:gd name="connsiteY25" fmla="*/ 2711450 h 4295030"/>
              <a:gd name="connsiteX26" fmla="*/ 79635 w 4329091"/>
              <a:gd name="connsiteY26" fmla="*/ 2944812 h 4295030"/>
              <a:gd name="connsiteX27" fmla="*/ 598747 w 4329091"/>
              <a:gd name="connsiteY27" fmla="*/ 3756024 h 4295030"/>
              <a:gd name="connsiteX28" fmla="*/ 932122 w 4329091"/>
              <a:gd name="connsiteY28" fmla="*/ 4251324 h 4295030"/>
              <a:gd name="connsiteX29" fmla="*/ 1008322 w 4329091"/>
              <a:gd name="connsiteY29" fmla="*/ 4276724 h 4295030"/>
              <a:gd name="connsiteX30" fmla="*/ 1297247 w 4329091"/>
              <a:gd name="connsiteY30" fmla="*/ 3898899 h 4295030"/>
              <a:gd name="connsiteX31" fmla="*/ 1738572 w 4329091"/>
              <a:gd name="connsiteY31" fmla="*/ 3476624 h 4295030"/>
              <a:gd name="connsiteX32" fmla="*/ 1859222 w 4329091"/>
              <a:gd name="connsiteY32" fmla="*/ 3355974 h 4295030"/>
              <a:gd name="connsiteX33" fmla="*/ 2122747 w 4329091"/>
              <a:gd name="connsiteY33" fmla="*/ 3136899 h 4295030"/>
              <a:gd name="connsiteX34" fmla="*/ 2275147 w 4329091"/>
              <a:gd name="connsiteY34" fmla="*/ 3022599 h 4295030"/>
              <a:gd name="connsiteX35" fmla="*/ 2522797 w 4329091"/>
              <a:gd name="connsiteY35" fmla="*/ 2879724 h 4295030"/>
              <a:gd name="connsiteX36" fmla="*/ 2856172 w 4329091"/>
              <a:gd name="connsiteY36" fmla="*/ 2717799 h 4295030"/>
              <a:gd name="connsiteX37" fmla="*/ 3049847 w 4329091"/>
              <a:gd name="connsiteY37" fmla="*/ 2663824 h 4295030"/>
              <a:gd name="connsiteX38" fmla="*/ 3551497 w 4329091"/>
              <a:gd name="connsiteY38" fmla="*/ 2703511 h 4295030"/>
              <a:gd name="connsiteX39" fmla="*/ 3848359 w 4329091"/>
              <a:gd name="connsiteY39" fmla="*/ 2720974 h 4295030"/>
              <a:gd name="connsiteX40" fmla="*/ 4147603 w 4329091"/>
              <a:gd name="connsiteY40" fmla="*/ 2727324 h 4295030"/>
              <a:gd name="connsiteX41" fmla="*/ 4315878 w 4329091"/>
              <a:gd name="connsiteY41" fmla="*/ 2716213 h 4295030"/>
              <a:gd name="connsiteX42" fmla="*/ 4311909 w 4329091"/>
              <a:gd name="connsiteY42" fmla="*/ 2657474 h 4295030"/>
              <a:gd name="connsiteX43" fmla="*/ 4261110 w 4329091"/>
              <a:gd name="connsiteY43" fmla="*/ 2505868 h 4295030"/>
              <a:gd name="connsiteX44" fmla="*/ 4122997 w 4329091"/>
              <a:gd name="connsiteY44" fmla="*/ 2132011 h 4295030"/>
              <a:gd name="connsiteX45" fmla="*/ 4008697 w 4329091"/>
              <a:gd name="connsiteY45" fmla="*/ 1733549 h 4295030"/>
              <a:gd name="connsiteX46" fmla="*/ 3957897 w 4329091"/>
              <a:gd name="connsiteY46" fmla="*/ 1632742 h 4295030"/>
              <a:gd name="connsiteX47" fmla="*/ 3749934 w 4329091"/>
              <a:gd name="connsiteY47" fmla="*/ 1686717 h 4295030"/>
              <a:gd name="connsiteX48" fmla="*/ 3456247 w 4329091"/>
              <a:gd name="connsiteY48" fmla="*/ 1762124 h 4295030"/>
              <a:gd name="connsiteX49" fmla="*/ 3202247 w 4329091"/>
              <a:gd name="connsiteY49" fmla="*/ 1781174 h 4295030"/>
              <a:gd name="connsiteX50" fmla="*/ 2459297 w 4329091"/>
              <a:gd name="connsiteY50" fmla="*/ 1809749 h 4295030"/>
              <a:gd name="connsiteX51" fmla="*/ 2456122 w 4329091"/>
              <a:gd name="connsiteY51" fmla="*/ 1597024 h 4295030"/>
              <a:gd name="connsiteX52" fmla="*/ 2449772 w 4329091"/>
              <a:gd name="connsiteY52" fmla="*/ 1327149 h 4295030"/>
              <a:gd name="connsiteX53" fmla="*/ 2462472 w 4329091"/>
              <a:gd name="connsiteY53" fmla="*/ 1139824 h 4295030"/>
              <a:gd name="connsiteX54" fmla="*/ 2538673 w 4329091"/>
              <a:gd name="connsiteY54" fmla="*/ 1085849 h 4295030"/>
              <a:gd name="connsiteX55" fmla="*/ 2672022 w 4329091"/>
              <a:gd name="connsiteY55" fmla="*/ 1019174 h 4295030"/>
              <a:gd name="connsiteX56" fmla="*/ 2767272 w 4329091"/>
              <a:gd name="connsiteY56" fmla="*/ 965199 h 4295030"/>
              <a:gd name="connsiteX57" fmla="*/ 2770448 w 4329091"/>
              <a:gd name="connsiteY57" fmla="*/ 876299 h 4295030"/>
              <a:gd name="connsiteX58" fmla="*/ 2687897 w 4329091"/>
              <a:gd name="connsiteY58" fmla="*/ 549274 h 4295030"/>
              <a:gd name="connsiteX0" fmla="*/ 2687897 w 4329091"/>
              <a:gd name="connsiteY0" fmla="*/ 549274 h 4295030"/>
              <a:gd name="connsiteX1" fmla="*/ 2602172 w 4329091"/>
              <a:gd name="connsiteY1" fmla="*/ 101600 h 4295030"/>
              <a:gd name="connsiteX2" fmla="*/ 2573598 w 4329091"/>
              <a:gd name="connsiteY2" fmla="*/ 0 h 4295030"/>
              <a:gd name="connsiteX3" fmla="*/ 2487872 w 4329091"/>
              <a:gd name="connsiteY3" fmla="*/ 19049 h 4295030"/>
              <a:gd name="connsiteX4" fmla="*/ 1894147 w 4329091"/>
              <a:gd name="connsiteY4" fmla="*/ 146049 h 4295030"/>
              <a:gd name="connsiteX5" fmla="*/ 1506797 w 4329091"/>
              <a:gd name="connsiteY5" fmla="*/ 320674 h 4295030"/>
              <a:gd name="connsiteX6" fmla="*/ 1214697 w 4329091"/>
              <a:gd name="connsiteY6" fmla="*/ 463549 h 4295030"/>
              <a:gd name="connsiteX7" fmla="*/ 840047 w 4329091"/>
              <a:gd name="connsiteY7" fmla="*/ 619124 h 4295030"/>
              <a:gd name="connsiteX8" fmla="*/ 605098 w 4329091"/>
              <a:gd name="connsiteY8" fmla="*/ 701674 h 4295030"/>
              <a:gd name="connsiteX9" fmla="*/ 497148 w 4329091"/>
              <a:gd name="connsiteY9" fmla="*/ 746125 h 4295030"/>
              <a:gd name="connsiteX10" fmla="*/ 417772 w 4329091"/>
              <a:gd name="connsiteY10" fmla="*/ 800099 h 4295030"/>
              <a:gd name="connsiteX11" fmla="*/ 484447 w 4329091"/>
              <a:gd name="connsiteY11" fmla="*/ 901699 h 4295030"/>
              <a:gd name="connsiteX12" fmla="*/ 779722 w 4329091"/>
              <a:gd name="connsiteY12" fmla="*/ 1333499 h 4295030"/>
              <a:gd name="connsiteX13" fmla="*/ 843222 w 4329091"/>
              <a:gd name="connsiteY13" fmla="*/ 1577974 h 4295030"/>
              <a:gd name="connsiteX14" fmla="*/ 954347 w 4329091"/>
              <a:gd name="connsiteY14" fmla="*/ 1762124 h 4295030"/>
              <a:gd name="connsiteX15" fmla="*/ 1074998 w 4329091"/>
              <a:gd name="connsiteY15" fmla="*/ 1914525 h 4295030"/>
              <a:gd name="connsiteX16" fmla="*/ 1125797 w 4329091"/>
              <a:gd name="connsiteY16" fmla="*/ 1984374 h 4295030"/>
              <a:gd name="connsiteX17" fmla="*/ 1065472 w 4329091"/>
              <a:gd name="connsiteY17" fmla="*/ 2031999 h 4295030"/>
              <a:gd name="connsiteX18" fmla="*/ 881322 w 4329091"/>
              <a:gd name="connsiteY18" fmla="*/ 2105024 h 4295030"/>
              <a:gd name="connsiteX19" fmla="*/ 684472 w 4329091"/>
              <a:gd name="connsiteY19" fmla="*/ 2200274 h 4295030"/>
              <a:gd name="connsiteX20" fmla="*/ 544772 w 4329091"/>
              <a:gd name="connsiteY20" fmla="*/ 2317749 h 4295030"/>
              <a:gd name="connsiteX21" fmla="*/ 452697 w 4329091"/>
              <a:gd name="connsiteY21" fmla="*/ 2387599 h 4295030"/>
              <a:gd name="connsiteX22" fmla="*/ 187584 w 4329091"/>
              <a:gd name="connsiteY22" fmla="*/ 2406649 h 4295030"/>
              <a:gd name="connsiteX23" fmla="*/ 18516 w 4329091"/>
              <a:gd name="connsiteY23" fmla="*/ 2420143 h 4295030"/>
              <a:gd name="connsiteX24" fmla="*/ 3435 w 4329091"/>
              <a:gd name="connsiteY24" fmla="*/ 2527300 h 4295030"/>
              <a:gd name="connsiteX25" fmla="*/ 9785 w 4329091"/>
              <a:gd name="connsiteY25" fmla="*/ 2711450 h 4295030"/>
              <a:gd name="connsiteX26" fmla="*/ 79635 w 4329091"/>
              <a:gd name="connsiteY26" fmla="*/ 2944812 h 4295030"/>
              <a:gd name="connsiteX27" fmla="*/ 598747 w 4329091"/>
              <a:gd name="connsiteY27" fmla="*/ 3756024 h 4295030"/>
              <a:gd name="connsiteX28" fmla="*/ 932122 w 4329091"/>
              <a:gd name="connsiteY28" fmla="*/ 4251324 h 4295030"/>
              <a:gd name="connsiteX29" fmla="*/ 1008322 w 4329091"/>
              <a:gd name="connsiteY29" fmla="*/ 4276724 h 4295030"/>
              <a:gd name="connsiteX30" fmla="*/ 1297247 w 4329091"/>
              <a:gd name="connsiteY30" fmla="*/ 3898899 h 4295030"/>
              <a:gd name="connsiteX31" fmla="*/ 1738572 w 4329091"/>
              <a:gd name="connsiteY31" fmla="*/ 3476624 h 4295030"/>
              <a:gd name="connsiteX32" fmla="*/ 1859222 w 4329091"/>
              <a:gd name="connsiteY32" fmla="*/ 3355974 h 4295030"/>
              <a:gd name="connsiteX33" fmla="*/ 2122747 w 4329091"/>
              <a:gd name="connsiteY33" fmla="*/ 3136899 h 4295030"/>
              <a:gd name="connsiteX34" fmla="*/ 2275147 w 4329091"/>
              <a:gd name="connsiteY34" fmla="*/ 3022599 h 4295030"/>
              <a:gd name="connsiteX35" fmla="*/ 2522797 w 4329091"/>
              <a:gd name="connsiteY35" fmla="*/ 2879724 h 4295030"/>
              <a:gd name="connsiteX36" fmla="*/ 2856172 w 4329091"/>
              <a:gd name="connsiteY36" fmla="*/ 2717799 h 4295030"/>
              <a:gd name="connsiteX37" fmla="*/ 3049847 w 4329091"/>
              <a:gd name="connsiteY37" fmla="*/ 2663824 h 4295030"/>
              <a:gd name="connsiteX38" fmla="*/ 3551497 w 4329091"/>
              <a:gd name="connsiteY38" fmla="*/ 2703511 h 4295030"/>
              <a:gd name="connsiteX39" fmla="*/ 3848359 w 4329091"/>
              <a:gd name="connsiteY39" fmla="*/ 2720974 h 4295030"/>
              <a:gd name="connsiteX40" fmla="*/ 4147603 w 4329091"/>
              <a:gd name="connsiteY40" fmla="*/ 2727324 h 4295030"/>
              <a:gd name="connsiteX41" fmla="*/ 4315878 w 4329091"/>
              <a:gd name="connsiteY41" fmla="*/ 2716213 h 4295030"/>
              <a:gd name="connsiteX42" fmla="*/ 4311909 w 4329091"/>
              <a:gd name="connsiteY42" fmla="*/ 2657474 h 4295030"/>
              <a:gd name="connsiteX43" fmla="*/ 4261110 w 4329091"/>
              <a:gd name="connsiteY43" fmla="*/ 2505868 h 4295030"/>
              <a:gd name="connsiteX44" fmla="*/ 4122997 w 4329091"/>
              <a:gd name="connsiteY44" fmla="*/ 2132011 h 4295030"/>
              <a:gd name="connsiteX45" fmla="*/ 4008697 w 4329091"/>
              <a:gd name="connsiteY45" fmla="*/ 1733549 h 4295030"/>
              <a:gd name="connsiteX46" fmla="*/ 3957897 w 4329091"/>
              <a:gd name="connsiteY46" fmla="*/ 1632742 h 4295030"/>
              <a:gd name="connsiteX47" fmla="*/ 3749934 w 4329091"/>
              <a:gd name="connsiteY47" fmla="*/ 1686717 h 4295030"/>
              <a:gd name="connsiteX48" fmla="*/ 3449103 w 4329091"/>
              <a:gd name="connsiteY48" fmla="*/ 1745455 h 4295030"/>
              <a:gd name="connsiteX49" fmla="*/ 3202247 w 4329091"/>
              <a:gd name="connsiteY49" fmla="*/ 1781174 h 4295030"/>
              <a:gd name="connsiteX50" fmla="*/ 2459297 w 4329091"/>
              <a:gd name="connsiteY50" fmla="*/ 1809749 h 4295030"/>
              <a:gd name="connsiteX51" fmla="*/ 2456122 w 4329091"/>
              <a:gd name="connsiteY51" fmla="*/ 1597024 h 4295030"/>
              <a:gd name="connsiteX52" fmla="*/ 2449772 w 4329091"/>
              <a:gd name="connsiteY52" fmla="*/ 1327149 h 4295030"/>
              <a:gd name="connsiteX53" fmla="*/ 2462472 w 4329091"/>
              <a:gd name="connsiteY53" fmla="*/ 1139824 h 4295030"/>
              <a:gd name="connsiteX54" fmla="*/ 2538673 w 4329091"/>
              <a:gd name="connsiteY54" fmla="*/ 1085849 h 4295030"/>
              <a:gd name="connsiteX55" fmla="*/ 2672022 w 4329091"/>
              <a:gd name="connsiteY55" fmla="*/ 1019174 h 4295030"/>
              <a:gd name="connsiteX56" fmla="*/ 2767272 w 4329091"/>
              <a:gd name="connsiteY56" fmla="*/ 965199 h 4295030"/>
              <a:gd name="connsiteX57" fmla="*/ 2770448 w 4329091"/>
              <a:gd name="connsiteY57" fmla="*/ 876299 h 4295030"/>
              <a:gd name="connsiteX58" fmla="*/ 2687897 w 4329091"/>
              <a:gd name="connsiteY58" fmla="*/ 549274 h 4295030"/>
              <a:gd name="connsiteX0" fmla="*/ 2687897 w 4329091"/>
              <a:gd name="connsiteY0" fmla="*/ 549274 h 4295030"/>
              <a:gd name="connsiteX1" fmla="*/ 2602172 w 4329091"/>
              <a:gd name="connsiteY1" fmla="*/ 101600 h 4295030"/>
              <a:gd name="connsiteX2" fmla="*/ 2573598 w 4329091"/>
              <a:gd name="connsiteY2" fmla="*/ 0 h 4295030"/>
              <a:gd name="connsiteX3" fmla="*/ 2487872 w 4329091"/>
              <a:gd name="connsiteY3" fmla="*/ 19049 h 4295030"/>
              <a:gd name="connsiteX4" fmla="*/ 1894147 w 4329091"/>
              <a:gd name="connsiteY4" fmla="*/ 146049 h 4295030"/>
              <a:gd name="connsiteX5" fmla="*/ 1506797 w 4329091"/>
              <a:gd name="connsiteY5" fmla="*/ 320674 h 4295030"/>
              <a:gd name="connsiteX6" fmla="*/ 1214697 w 4329091"/>
              <a:gd name="connsiteY6" fmla="*/ 463549 h 4295030"/>
              <a:gd name="connsiteX7" fmla="*/ 840047 w 4329091"/>
              <a:gd name="connsiteY7" fmla="*/ 619124 h 4295030"/>
              <a:gd name="connsiteX8" fmla="*/ 605098 w 4329091"/>
              <a:gd name="connsiteY8" fmla="*/ 701674 h 4295030"/>
              <a:gd name="connsiteX9" fmla="*/ 497148 w 4329091"/>
              <a:gd name="connsiteY9" fmla="*/ 746125 h 4295030"/>
              <a:gd name="connsiteX10" fmla="*/ 417772 w 4329091"/>
              <a:gd name="connsiteY10" fmla="*/ 800099 h 4295030"/>
              <a:gd name="connsiteX11" fmla="*/ 484447 w 4329091"/>
              <a:gd name="connsiteY11" fmla="*/ 901699 h 4295030"/>
              <a:gd name="connsiteX12" fmla="*/ 779722 w 4329091"/>
              <a:gd name="connsiteY12" fmla="*/ 1333499 h 4295030"/>
              <a:gd name="connsiteX13" fmla="*/ 843222 w 4329091"/>
              <a:gd name="connsiteY13" fmla="*/ 1577974 h 4295030"/>
              <a:gd name="connsiteX14" fmla="*/ 954347 w 4329091"/>
              <a:gd name="connsiteY14" fmla="*/ 1762124 h 4295030"/>
              <a:gd name="connsiteX15" fmla="*/ 1074998 w 4329091"/>
              <a:gd name="connsiteY15" fmla="*/ 1914525 h 4295030"/>
              <a:gd name="connsiteX16" fmla="*/ 1125797 w 4329091"/>
              <a:gd name="connsiteY16" fmla="*/ 1984374 h 4295030"/>
              <a:gd name="connsiteX17" fmla="*/ 1065472 w 4329091"/>
              <a:gd name="connsiteY17" fmla="*/ 2031999 h 4295030"/>
              <a:gd name="connsiteX18" fmla="*/ 881322 w 4329091"/>
              <a:gd name="connsiteY18" fmla="*/ 2105024 h 4295030"/>
              <a:gd name="connsiteX19" fmla="*/ 684472 w 4329091"/>
              <a:gd name="connsiteY19" fmla="*/ 2200274 h 4295030"/>
              <a:gd name="connsiteX20" fmla="*/ 544772 w 4329091"/>
              <a:gd name="connsiteY20" fmla="*/ 2317749 h 4295030"/>
              <a:gd name="connsiteX21" fmla="*/ 452697 w 4329091"/>
              <a:gd name="connsiteY21" fmla="*/ 2387599 h 4295030"/>
              <a:gd name="connsiteX22" fmla="*/ 187584 w 4329091"/>
              <a:gd name="connsiteY22" fmla="*/ 2406649 h 4295030"/>
              <a:gd name="connsiteX23" fmla="*/ 18516 w 4329091"/>
              <a:gd name="connsiteY23" fmla="*/ 2420143 h 4295030"/>
              <a:gd name="connsiteX24" fmla="*/ 3435 w 4329091"/>
              <a:gd name="connsiteY24" fmla="*/ 2527300 h 4295030"/>
              <a:gd name="connsiteX25" fmla="*/ 9785 w 4329091"/>
              <a:gd name="connsiteY25" fmla="*/ 2711450 h 4295030"/>
              <a:gd name="connsiteX26" fmla="*/ 79635 w 4329091"/>
              <a:gd name="connsiteY26" fmla="*/ 2944812 h 4295030"/>
              <a:gd name="connsiteX27" fmla="*/ 598747 w 4329091"/>
              <a:gd name="connsiteY27" fmla="*/ 3756024 h 4295030"/>
              <a:gd name="connsiteX28" fmla="*/ 932122 w 4329091"/>
              <a:gd name="connsiteY28" fmla="*/ 4251324 h 4295030"/>
              <a:gd name="connsiteX29" fmla="*/ 1008322 w 4329091"/>
              <a:gd name="connsiteY29" fmla="*/ 4276724 h 4295030"/>
              <a:gd name="connsiteX30" fmla="*/ 1297247 w 4329091"/>
              <a:gd name="connsiteY30" fmla="*/ 3898899 h 4295030"/>
              <a:gd name="connsiteX31" fmla="*/ 1738572 w 4329091"/>
              <a:gd name="connsiteY31" fmla="*/ 3476624 h 4295030"/>
              <a:gd name="connsiteX32" fmla="*/ 1859222 w 4329091"/>
              <a:gd name="connsiteY32" fmla="*/ 3355974 h 4295030"/>
              <a:gd name="connsiteX33" fmla="*/ 2122747 w 4329091"/>
              <a:gd name="connsiteY33" fmla="*/ 3136899 h 4295030"/>
              <a:gd name="connsiteX34" fmla="*/ 2275147 w 4329091"/>
              <a:gd name="connsiteY34" fmla="*/ 3022599 h 4295030"/>
              <a:gd name="connsiteX35" fmla="*/ 2522797 w 4329091"/>
              <a:gd name="connsiteY35" fmla="*/ 2879724 h 4295030"/>
              <a:gd name="connsiteX36" fmla="*/ 2856172 w 4329091"/>
              <a:gd name="connsiteY36" fmla="*/ 2717799 h 4295030"/>
              <a:gd name="connsiteX37" fmla="*/ 3049847 w 4329091"/>
              <a:gd name="connsiteY37" fmla="*/ 2663824 h 4295030"/>
              <a:gd name="connsiteX38" fmla="*/ 3551497 w 4329091"/>
              <a:gd name="connsiteY38" fmla="*/ 2703511 h 4295030"/>
              <a:gd name="connsiteX39" fmla="*/ 3848359 w 4329091"/>
              <a:gd name="connsiteY39" fmla="*/ 2720974 h 4295030"/>
              <a:gd name="connsiteX40" fmla="*/ 4147603 w 4329091"/>
              <a:gd name="connsiteY40" fmla="*/ 2727324 h 4295030"/>
              <a:gd name="connsiteX41" fmla="*/ 4315878 w 4329091"/>
              <a:gd name="connsiteY41" fmla="*/ 2716213 h 4295030"/>
              <a:gd name="connsiteX42" fmla="*/ 4311909 w 4329091"/>
              <a:gd name="connsiteY42" fmla="*/ 2657474 h 4295030"/>
              <a:gd name="connsiteX43" fmla="*/ 4261110 w 4329091"/>
              <a:gd name="connsiteY43" fmla="*/ 2505868 h 4295030"/>
              <a:gd name="connsiteX44" fmla="*/ 4122997 w 4329091"/>
              <a:gd name="connsiteY44" fmla="*/ 2132011 h 4295030"/>
              <a:gd name="connsiteX45" fmla="*/ 4008697 w 4329091"/>
              <a:gd name="connsiteY45" fmla="*/ 1733549 h 4295030"/>
              <a:gd name="connsiteX46" fmla="*/ 3957897 w 4329091"/>
              <a:gd name="connsiteY46" fmla="*/ 1632742 h 4295030"/>
              <a:gd name="connsiteX47" fmla="*/ 3749934 w 4329091"/>
              <a:gd name="connsiteY47" fmla="*/ 1686717 h 4295030"/>
              <a:gd name="connsiteX48" fmla="*/ 3449103 w 4329091"/>
              <a:gd name="connsiteY48" fmla="*/ 1745455 h 4295030"/>
              <a:gd name="connsiteX49" fmla="*/ 3195103 w 4329091"/>
              <a:gd name="connsiteY49" fmla="*/ 1769267 h 4295030"/>
              <a:gd name="connsiteX50" fmla="*/ 2459297 w 4329091"/>
              <a:gd name="connsiteY50" fmla="*/ 1809749 h 4295030"/>
              <a:gd name="connsiteX51" fmla="*/ 2456122 w 4329091"/>
              <a:gd name="connsiteY51" fmla="*/ 1597024 h 4295030"/>
              <a:gd name="connsiteX52" fmla="*/ 2449772 w 4329091"/>
              <a:gd name="connsiteY52" fmla="*/ 1327149 h 4295030"/>
              <a:gd name="connsiteX53" fmla="*/ 2462472 w 4329091"/>
              <a:gd name="connsiteY53" fmla="*/ 1139824 h 4295030"/>
              <a:gd name="connsiteX54" fmla="*/ 2538673 w 4329091"/>
              <a:gd name="connsiteY54" fmla="*/ 1085849 h 4295030"/>
              <a:gd name="connsiteX55" fmla="*/ 2672022 w 4329091"/>
              <a:gd name="connsiteY55" fmla="*/ 1019174 h 4295030"/>
              <a:gd name="connsiteX56" fmla="*/ 2767272 w 4329091"/>
              <a:gd name="connsiteY56" fmla="*/ 965199 h 4295030"/>
              <a:gd name="connsiteX57" fmla="*/ 2770448 w 4329091"/>
              <a:gd name="connsiteY57" fmla="*/ 876299 h 4295030"/>
              <a:gd name="connsiteX58" fmla="*/ 2687897 w 4329091"/>
              <a:gd name="connsiteY58" fmla="*/ 549274 h 4295030"/>
              <a:gd name="connsiteX0" fmla="*/ 2687897 w 4329091"/>
              <a:gd name="connsiteY0" fmla="*/ 549274 h 4295030"/>
              <a:gd name="connsiteX1" fmla="*/ 2602172 w 4329091"/>
              <a:gd name="connsiteY1" fmla="*/ 101600 h 4295030"/>
              <a:gd name="connsiteX2" fmla="*/ 2573598 w 4329091"/>
              <a:gd name="connsiteY2" fmla="*/ 0 h 4295030"/>
              <a:gd name="connsiteX3" fmla="*/ 2487872 w 4329091"/>
              <a:gd name="connsiteY3" fmla="*/ 19049 h 4295030"/>
              <a:gd name="connsiteX4" fmla="*/ 1894147 w 4329091"/>
              <a:gd name="connsiteY4" fmla="*/ 146049 h 4295030"/>
              <a:gd name="connsiteX5" fmla="*/ 1506797 w 4329091"/>
              <a:gd name="connsiteY5" fmla="*/ 320674 h 4295030"/>
              <a:gd name="connsiteX6" fmla="*/ 1214697 w 4329091"/>
              <a:gd name="connsiteY6" fmla="*/ 463549 h 4295030"/>
              <a:gd name="connsiteX7" fmla="*/ 840047 w 4329091"/>
              <a:gd name="connsiteY7" fmla="*/ 619124 h 4295030"/>
              <a:gd name="connsiteX8" fmla="*/ 605098 w 4329091"/>
              <a:gd name="connsiteY8" fmla="*/ 701674 h 4295030"/>
              <a:gd name="connsiteX9" fmla="*/ 497148 w 4329091"/>
              <a:gd name="connsiteY9" fmla="*/ 746125 h 4295030"/>
              <a:gd name="connsiteX10" fmla="*/ 417772 w 4329091"/>
              <a:gd name="connsiteY10" fmla="*/ 800099 h 4295030"/>
              <a:gd name="connsiteX11" fmla="*/ 484447 w 4329091"/>
              <a:gd name="connsiteY11" fmla="*/ 901699 h 4295030"/>
              <a:gd name="connsiteX12" fmla="*/ 779722 w 4329091"/>
              <a:gd name="connsiteY12" fmla="*/ 1333499 h 4295030"/>
              <a:gd name="connsiteX13" fmla="*/ 843222 w 4329091"/>
              <a:gd name="connsiteY13" fmla="*/ 1577974 h 4295030"/>
              <a:gd name="connsiteX14" fmla="*/ 954347 w 4329091"/>
              <a:gd name="connsiteY14" fmla="*/ 1762124 h 4295030"/>
              <a:gd name="connsiteX15" fmla="*/ 1074998 w 4329091"/>
              <a:gd name="connsiteY15" fmla="*/ 1914525 h 4295030"/>
              <a:gd name="connsiteX16" fmla="*/ 1125797 w 4329091"/>
              <a:gd name="connsiteY16" fmla="*/ 1984374 h 4295030"/>
              <a:gd name="connsiteX17" fmla="*/ 1065472 w 4329091"/>
              <a:gd name="connsiteY17" fmla="*/ 2031999 h 4295030"/>
              <a:gd name="connsiteX18" fmla="*/ 881322 w 4329091"/>
              <a:gd name="connsiteY18" fmla="*/ 2105024 h 4295030"/>
              <a:gd name="connsiteX19" fmla="*/ 684472 w 4329091"/>
              <a:gd name="connsiteY19" fmla="*/ 2200274 h 4295030"/>
              <a:gd name="connsiteX20" fmla="*/ 544772 w 4329091"/>
              <a:gd name="connsiteY20" fmla="*/ 2317749 h 4295030"/>
              <a:gd name="connsiteX21" fmla="*/ 452697 w 4329091"/>
              <a:gd name="connsiteY21" fmla="*/ 2387599 h 4295030"/>
              <a:gd name="connsiteX22" fmla="*/ 187584 w 4329091"/>
              <a:gd name="connsiteY22" fmla="*/ 2406649 h 4295030"/>
              <a:gd name="connsiteX23" fmla="*/ 18516 w 4329091"/>
              <a:gd name="connsiteY23" fmla="*/ 2420143 h 4295030"/>
              <a:gd name="connsiteX24" fmla="*/ 3435 w 4329091"/>
              <a:gd name="connsiteY24" fmla="*/ 2527300 h 4295030"/>
              <a:gd name="connsiteX25" fmla="*/ 9785 w 4329091"/>
              <a:gd name="connsiteY25" fmla="*/ 2711450 h 4295030"/>
              <a:gd name="connsiteX26" fmla="*/ 79635 w 4329091"/>
              <a:gd name="connsiteY26" fmla="*/ 2944812 h 4295030"/>
              <a:gd name="connsiteX27" fmla="*/ 598747 w 4329091"/>
              <a:gd name="connsiteY27" fmla="*/ 3756024 h 4295030"/>
              <a:gd name="connsiteX28" fmla="*/ 932122 w 4329091"/>
              <a:gd name="connsiteY28" fmla="*/ 4251324 h 4295030"/>
              <a:gd name="connsiteX29" fmla="*/ 1008322 w 4329091"/>
              <a:gd name="connsiteY29" fmla="*/ 4276724 h 4295030"/>
              <a:gd name="connsiteX30" fmla="*/ 1297247 w 4329091"/>
              <a:gd name="connsiteY30" fmla="*/ 3898899 h 4295030"/>
              <a:gd name="connsiteX31" fmla="*/ 1738572 w 4329091"/>
              <a:gd name="connsiteY31" fmla="*/ 3476624 h 4295030"/>
              <a:gd name="connsiteX32" fmla="*/ 1859222 w 4329091"/>
              <a:gd name="connsiteY32" fmla="*/ 3355974 h 4295030"/>
              <a:gd name="connsiteX33" fmla="*/ 2122747 w 4329091"/>
              <a:gd name="connsiteY33" fmla="*/ 3136899 h 4295030"/>
              <a:gd name="connsiteX34" fmla="*/ 2275147 w 4329091"/>
              <a:gd name="connsiteY34" fmla="*/ 3022599 h 4295030"/>
              <a:gd name="connsiteX35" fmla="*/ 2522797 w 4329091"/>
              <a:gd name="connsiteY35" fmla="*/ 2879724 h 4295030"/>
              <a:gd name="connsiteX36" fmla="*/ 2856172 w 4329091"/>
              <a:gd name="connsiteY36" fmla="*/ 2717799 h 4295030"/>
              <a:gd name="connsiteX37" fmla="*/ 3049847 w 4329091"/>
              <a:gd name="connsiteY37" fmla="*/ 2663824 h 4295030"/>
              <a:gd name="connsiteX38" fmla="*/ 3551497 w 4329091"/>
              <a:gd name="connsiteY38" fmla="*/ 2703511 h 4295030"/>
              <a:gd name="connsiteX39" fmla="*/ 3848359 w 4329091"/>
              <a:gd name="connsiteY39" fmla="*/ 2720974 h 4295030"/>
              <a:gd name="connsiteX40" fmla="*/ 4147603 w 4329091"/>
              <a:gd name="connsiteY40" fmla="*/ 2727324 h 4295030"/>
              <a:gd name="connsiteX41" fmla="*/ 4315878 w 4329091"/>
              <a:gd name="connsiteY41" fmla="*/ 2716213 h 4295030"/>
              <a:gd name="connsiteX42" fmla="*/ 4311909 w 4329091"/>
              <a:gd name="connsiteY42" fmla="*/ 2657474 h 4295030"/>
              <a:gd name="connsiteX43" fmla="*/ 4261110 w 4329091"/>
              <a:gd name="connsiteY43" fmla="*/ 2505868 h 4295030"/>
              <a:gd name="connsiteX44" fmla="*/ 4122997 w 4329091"/>
              <a:gd name="connsiteY44" fmla="*/ 2132011 h 4295030"/>
              <a:gd name="connsiteX45" fmla="*/ 4008697 w 4329091"/>
              <a:gd name="connsiteY45" fmla="*/ 1733549 h 4295030"/>
              <a:gd name="connsiteX46" fmla="*/ 3957897 w 4329091"/>
              <a:gd name="connsiteY46" fmla="*/ 1632742 h 4295030"/>
              <a:gd name="connsiteX47" fmla="*/ 3749934 w 4329091"/>
              <a:gd name="connsiteY47" fmla="*/ 1686717 h 4295030"/>
              <a:gd name="connsiteX48" fmla="*/ 3449103 w 4329091"/>
              <a:gd name="connsiteY48" fmla="*/ 1745455 h 4295030"/>
              <a:gd name="connsiteX49" fmla="*/ 3121284 w 4329091"/>
              <a:gd name="connsiteY49" fmla="*/ 1762123 h 4295030"/>
              <a:gd name="connsiteX50" fmla="*/ 2459297 w 4329091"/>
              <a:gd name="connsiteY50" fmla="*/ 1809749 h 4295030"/>
              <a:gd name="connsiteX51" fmla="*/ 2456122 w 4329091"/>
              <a:gd name="connsiteY51" fmla="*/ 1597024 h 4295030"/>
              <a:gd name="connsiteX52" fmla="*/ 2449772 w 4329091"/>
              <a:gd name="connsiteY52" fmla="*/ 1327149 h 4295030"/>
              <a:gd name="connsiteX53" fmla="*/ 2462472 w 4329091"/>
              <a:gd name="connsiteY53" fmla="*/ 1139824 h 4295030"/>
              <a:gd name="connsiteX54" fmla="*/ 2538673 w 4329091"/>
              <a:gd name="connsiteY54" fmla="*/ 1085849 h 4295030"/>
              <a:gd name="connsiteX55" fmla="*/ 2672022 w 4329091"/>
              <a:gd name="connsiteY55" fmla="*/ 1019174 h 4295030"/>
              <a:gd name="connsiteX56" fmla="*/ 2767272 w 4329091"/>
              <a:gd name="connsiteY56" fmla="*/ 965199 h 4295030"/>
              <a:gd name="connsiteX57" fmla="*/ 2770448 w 4329091"/>
              <a:gd name="connsiteY57" fmla="*/ 876299 h 4295030"/>
              <a:gd name="connsiteX58" fmla="*/ 2687897 w 4329091"/>
              <a:gd name="connsiteY58" fmla="*/ 549274 h 4295030"/>
              <a:gd name="connsiteX0" fmla="*/ 2687897 w 4329091"/>
              <a:gd name="connsiteY0" fmla="*/ 549274 h 4295030"/>
              <a:gd name="connsiteX1" fmla="*/ 2602172 w 4329091"/>
              <a:gd name="connsiteY1" fmla="*/ 101600 h 4295030"/>
              <a:gd name="connsiteX2" fmla="*/ 2573598 w 4329091"/>
              <a:gd name="connsiteY2" fmla="*/ 0 h 4295030"/>
              <a:gd name="connsiteX3" fmla="*/ 2487872 w 4329091"/>
              <a:gd name="connsiteY3" fmla="*/ 19049 h 4295030"/>
              <a:gd name="connsiteX4" fmla="*/ 1894147 w 4329091"/>
              <a:gd name="connsiteY4" fmla="*/ 146049 h 4295030"/>
              <a:gd name="connsiteX5" fmla="*/ 1506797 w 4329091"/>
              <a:gd name="connsiteY5" fmla="*/ 320674 h 4295030"/>
              <a:gd name="connsiteX6" fmla="*/ 1214697 w 4329091"/>
              <a:gd name="connsiteY6" fmla="*/ 463549 h 4295030"/>
              <a:gd name="connsiteX7" fmla="*/ 840047 w 4329091"/>
              <a:gd name="connsiteY7" fmla="*/ 619124 h 4295030"/>
              <a:gd name="connsiteX8" fmla="*/ 605098 w 4329091"/>
              <a:gd name="connsiteY8" fmla="*/ 701674 h 4295030"/>
              <a:gd name="connsiteX9" fmla="*/ 497148 w 4329091"/>
              <a:gd name="connsiteY9" fmla="*/ 746125 h 4295030"/>
              <a:gd name="connsiteX10" fmla="*/ 417772 w 4329091"/>
              <a:gd name="connsiteY10" fmla="*/ 800099 h 4295030"/>
              <a:gd name="connsiteX11" fmla="*/ 484447 w 4329091"/>
              <a:gd name="connsiteY11" fmla="*/ 901699 h 4295030"/>
              <a:gd name="connsiteX12" fmla="*/ 779722 w 4329091"/>
              <a:gd name="connsiteY12" fmla="*/ 1333499 h 4295030"/>
              <a:gd name="connsiteX13" fmla="*/ 843222 w 4329091"/>
              <a:gd name="connsiteY13" fmla="*/ 1577974 h 4295030"/>
              <a:gd name="connsiteX14" fmla="*/ 954347 w 4329091"/>
              <a:gd name="connsiteY14" fmla="*/ 1762124 h 4295030"/>
              <a:gd name="connsiteX15" fmla="*/ 1074998 w 4329091"/>
              <a:gd name="connsiteY15" fmla="*/ 1914525 h 4295030"/>
              <a:gd name="connsiteX16" fmla="*/ 1125797 w 4329091"/>
              <a:gd name="connsiteY16" fmla="*/ 1984374 h 4295030"/>
              <a:gd name="connsiteX17" fmla="*/ 1065472 w 4329091"/>
              <a:gd name="connsiteY17" fmla="*/ 2031999 h 4295030"/>
              <a:gd name="connsiteX18" fmla="*/ 881322 w 4329091"/>
              <a:gd name="connsiteY18" fmla="*/ 2105024 h 4295030"/>
              <a:gd name="connsiteX19" fmla="*/ 684472 w 4329091"/>
              <a:gd name="connsiteY19" fmla="*/ 2200274 h 4295030"/>
              <a:gd name="connsiteX20" fmla="*/ 544772 w 4329091"/>
              <a:gd name="connsiteY20" fmla="*/ 2317749 h 4295030"/>
              <a:gd name="connsiteX21" fmla="*/ 452697 w 4329091"/>
              <a:gd name="connsiteY21" fmla="*/ 2387599 h 4295030"/>
              <a:gd name="connsiteX22" fmla="*/ 187584 w 4329091"/>
              <a:gd name="connsiteY22" fmla="*/ 2406649 h 4295030"/>
              <a:gd name="connsiteX23" fmla="*/ 18516 w 4329091"/>
              <a:gd name="connsiteY23" fmla="*/ 2420143 h 4295030"/>
              <a:gd name="connsiteX24" fmla="*/ 3435 w 4329091"/>
              <a:gd name="connsiteY24" fmla="*/ 2527300 h 4295030"/>
              <a:gd name="connsiteX25" fmla="*/ 9785 w 4329091"/>
              <a:gd name="connsiteY25" fmla="*/ 2711450 h 4295030"/>
              <a:gd name="connsiteX26" fmla="*/ 79635 w 4329091"/>
              <a:gd name="connsiteY26" fmla="*/ 2944812 h 4295030"/>
              <a:gd name="connsiteX27" fmla="*/ 598747 w 4329091"/>
              <a:gd name="connsiteY27" fmla="*/ 3756024 h 4295030"/>
              <a:gd name="connsiteX28" fmla="*/ 932122 w 4329091"/>
              <a:gd name="connsiteY28" fmla="*/ 4251324 h 4295030"/>
              <a:gd name="connsiteX29" fmla="*/ 1008322 w 4329091"/>
              <a:gd name="connsiteY29" fmla="*/ 4276724 h 4295030"/>
              <a:gd name="connsiteX30" fmla="*/ 1297247 w 4329091"/>
              <a:gd name="connsiteY30" fmla="*/ 3898899 h 4295030"/>
              <a:gd name="connsiteX31" fmla="*/ 1738572 w 4329091"/>
              <a:gd name="connsiteY31" fmla="*/ 3476624 h 4295030"/>
              <a:gd name="connsiteX32" fmla="*/ 1859222 w 4329091"/>
              <a:gd name="connsiteY32" fmla="*/ 3355974 h 4295030"/>
              <a:gd name="connsiteX33" fmla="*/ 2122747 w 4329091"/>
              <a:gd name="connsiteY33" fmla="*/ 3136899 h 4295030"/>
              <a:gd name="connsiteX34" fmla="*/ 2275147 w 4329091"/>
              <a:gd name="connsiteY34" fmla="*/ 3022599 h 4295030"/>
              <a:gd name="connsiteX35" fmla="*/ 2522797 w 4329091"/>
              <a:gd name="connsiteY35" fmla="*/ 2879724 h 4295030"/>
              <a:gd name="connsiteX36" fmla="*/ 2856172 w 4329091"/>
              <a:gd name="connsiteY36" fmla="*/ 2717799 h 4295030"/>
              <a:gd name="connsiteX37" fmla="*/ 3049847 w 4329091"/>
              <a:gd name="connsiteY37" fmla="*/ 2663824 h 4295030"/>
              <a:gd name="connsiteX38" fmla="*/ 3551497 w 4329091"/>
              <a:gd name="connsiteY38" fmla="*/ 2703511 h 4295030"/>
              <a:gd name="connsiteX39" fmla="*/ 3848359 w 4329091"/>
              <a:gd name="connsiteY39" fmla="*/ 2720974 h 4295030"/>
              <a:gd name="connsiteX40" fmla="*/ 4147603 w 4329091"/>
              <a:gd name="connsiteY40" fmla="*/ 2727324 h 4295030"/>
              <a:gd name="connsiteX41" fmla="*/ 4315878 w 4329091"/>
              <a:gd name="connsiteY41" fmla="*/ 2716213 h 4295030"/>
              <a:gd name="connsiteX42" fmla="*/ 4311909 w 4329091"/>
              <a:gd name="connsiteY42" fmla="*/ 2657474 h 4295030"/>
              <a:gd name="connsiteX43" fmla="*/ 4261110 w 4329091"/>
              <a:gd name="connsiteY43" fmla="*/ 2505868 h 4295030"/>
              <a:gd name="connsiteX44" fmla="*/ 4122997 w 4329091"/>
              <a:gd name="connsiteY44" fmla="*/ 2132011 h 4295030"/>
              <a:gd name="connsiteX45" fmla="*/ 4008697 w 4329091"/>
              <a:gd name="connsiteY45" fmla="*/ 1733549 h 4295030"/>
              <a:gd name="connsiteX46" fmla="*/ 3957897 w 4329091"/>
              <a:gd name="connsiteY46" fmla="*/ 1632742 h 4295030"/>
              <a:gd name="connsiteX47" fmla="*/ 3749934 w 4329091"/>
              <a:gd name="connsiteY47" fmla="*/ 1686717 h 4295030"/>
              <a:gd name="connsiteX48" fmla="*/ 3449103 w 4329091"/>
              <a:gd name="connsiteY48" fmla="*/ 1745455 h 4295030"/>
              <a:gd name="connsiteX49" fmla="*/ 3121284 w 4329091"/>
              <a:gd name="connsiteY49" fmla="*/ 1762123 h 4295030"/>
              <a:gd name="connsiteX50" fmla="*/ 2459297 w 4329091"/>
              <a:gd name="connsiteY50" fmla="*/ 1809749 h 4295030"/>
              <a:gd name="connsiteX51" fmla="*/ 2456122 w 4329091"/>
              <a:gd name="connsiteY51" fmla="*/ 1597024 h 4295030"/>
              <a:gd name="connsiteX52" fmla="*/ 2449772 w 4329091"/>
              <a:gd name="connsiteY52" fmla="*/ 1327149 h 4295030"/>
              <a:gd name="connsiteX53" fmla="*/ 2462472 w 4329091"/>
              <a:gd name="connsiteY53" fmla="*/ 1139824 h 4295030"/>
              <a:gd name="connsiteX54" fmla="*/ 2538673 w 4329091"/>
              <a:gd name="connsiteY54" fmla="*/ 1085849 h 4295030"/>
              <a:gd name="connsiteX55" fmla="*/ 2672022 w 4329091"/>
              <a:gd name="connsiteY55" fmla="*/ 1019174 h 4295030"/>
              <a:gd name="connsiteX56" fmla="*/ 2767272 w 4329091"/>
              <a:gd name="connsiteY56" fmla="*/ 965199 h 4295030"/>
              <a:gd name="connsiteX57" fmla="*/ 2770448 w 4329091"/>
              <a:gd name="connsiteY57" fmla="*/ 876299 h 4295030"/>
              <a:gd name="connsiteX58" fmla="*/ 2687897 w 4329091"/>
              <a:gd name="connsiteY58" fmla="*/ 549274 h 4295030"/>
              <a:gd name="connsiteX0" fmla="*/ 2687897 w 4329091"/>
              <a:gd name="connsiteY0" fmla="*/ 549274 h 4295030"/>
              <a:gd name="connsiteX1" fmla="*/ 2602172 w 4329091"/>
              <a:gd name="connsiteY1" fmla="*/ 101600 h 4295030"/>
              <a:gd name="connsiteX2" fmla="*/ 2573598 w 4329091"/>
              <a:gd name="connsiteY2" fmla="*/ 0 h 4295030"/>
              <a:gd name="connsiteX3" fmla="*/ 2487872 w 4329091"/>
              <a:gd name="connsiteY3" fmla="*/ 19049 h 4295030"/>
              <a:gd name="connsiteX4" fmla="*/ 1894147 w 4329091"/>
              <a:gd name="connsiteY4" fmla="*/ 146049 h 4295030"/>
              <a:gd name="connsiteX5" fmla="*/ 1506797 w 4329091"/>
              <a:gd name="connsiteY5" fmla="*/ 320674 h 4295030"/>
              <a:gd name="connsiteX6" fmla="*/ 1214697 w 4329091"/>
              <a:gd name="connsiteY6" fmla="*/ 463549 h 4295030"/>
              <a:gd name="connsiteX7" fmla="*/ 840047 w 4329091"/>
              <a:gd name="connsiteY7" fmla="*/ 619124 h 4295030"/>
              <a:gd name="connsiteX8" fmla="*/ 605098 w 4329091"/>
              <a:gd name="connsiteY8" fmla="*/ 701674 h 4295030"/>
              <a:gd name="connsiteX9" fmla="*/ 497148 w 4329091"/>
              <a:gd name="connsiteY9" fmla="*/ 746125 h 4295030"/>
              <a:gd name="connsiteX10" fmla="*/ 417772 w 4329091"/>
              <a:gd name="connsiteY10" fmla="*/ 800099 h 4295030"/>
              <a:gd name="connsiteX11" fmla="*/ 484447 w 4329091"/>
              <a:gd name="connsiteY11" fmla="*/ 901699 h 4295030"/>
              <a:gd name="connsiteX12" fmla="*/ 779722 w 4329091"/>
              <a:gd name="connsiteY12" fmla="*/ 1333499 h 4295030"/>
              <a:gd name="connsiteX13" fmla="*/ 843222 w 4329091"/>
              <a:gd name="connsiteY13" fmla="*/ 1577974 h 4295030"/>
              <a:gd name="connsiteX14" fmla="*/ 954347 w 4329091"/>
              <a:gd name="connsiteY14" fmla="*/ 1762124 h 4295030"/>
              <a:gd name="connsiteX15" fmla="*/ 1074998 w 4329091"/>
              <a:gd name="connsiteY15" fmla="*/ 1914525 h 4295030"/>
              <a:gd name="connsiteX16" fmla="*/ 1125797 w 4329091"/>
              <a:gd name="connsiteY16" fmla="*/ 1984374 h 4295030"/>
              <a:gd name="connsiteX17" fmla="*/ 1065472 w 4329091"/>
              <a:gd name="connsiteY17" fmla="*/ 2031999 h 4295030"/>
              <a:gd name="connsiteX18" fmla="*/ 881322 w 4329091"/>
              <a:gd name="connsiteY18" fmla="*/ 2105024 h 4295030"/>
              <a:gd name="connsiteX19" fmla="*/ 684472 w 4329091"/>
              <a:gd name="connsiteY19" fmla="*/ 2200274 h 4295030"/>
              <a:gd name="connsiteX20" fmla="*/ 544772 w 4329091"/>
              <a:gd name="connsiteY20" fmla="*/ 2317749 h 4295030"/>
              <a:gd name="connsiteX21" fmla="*/ 452697 w 4329091"/>
              <a:gd name="connsiteY21" fmla="*/ 2387599 h 4295030"/>
              <a:gd name="connsiteX22" fmla="*/ 187584 w 4329091"/>
              <a:gd name="connsiteY22" fmla="*/ 2406649 h 4295030"/>
              <a:gd name="connsiteX23" fmla="*/ 18516 w 4329091"/>
              <a:gd name="connsiteY23" fmla="*/ 2420143 h 4295030"/>
              <a:gd name="connsiteX24" fmla="*/ 3435 w 4329091"/>
              <a:gd name="connsiteY24" fmla="*/ 2527300 h 4295030"/>
              <a:gd name="connsiteX25" fmla="*/ 9785 w 4329091"/>
              <a:gd name="connsiteY25" fmla="*/ 2711450 h 4295030"/>
              <a:gd name="connsiteX26" fmla="*/ 79635 w 4329091"/>
              <a:gd name="connsiteY26" fmla="*/ 2944812 h 4295030"/>
              <a:gd name="connsiteX27" fmla="*/ 598747 w 4329091"/>
              <a:gd name="connsiteY27" fmla="*/ 3756024 h 4295030"/>
              <a:gd name="connsiteX28" fmla="*/ 932122 w 4329091"/>
              <a:gd name="connsiteY28" fmla="*/ 4251324 h 4295030"/>
              <a:gd name="connsiteX29" fmla="*/ 1008322 w 4329091"/>
              <a:gd name="connsiteY29" fmla="*/ 4276724 h 4295030"/>
              <a:gd name="connsiteX30" fmla="*/ 1297247 w 4329091"/>
              <a:gd name="connsiteY30" fmla="*/ 3898899 h 4295030"/>
              <a:gd name="connsiteX31" fmla="*/ 1738572 w 4329091"/>
              <a:gd name="connsiteY31" fmla="*/ 3476624 h 4295030"/>
              <a:gd name="connsiteX32" fmla="*/ 1859222 w 4329091"/>
              <a:gd name="connsiteY32" fmla="*/ 3355974 h 4295030"/>
              <a:gd name="connsiteX33" fmla="*/ 2122747 w 4329091"/>
              <a:gd name="connsiteY33" fmla="*/ 3136899 h 4295030"/>
              <a:gd name="connsiteX34" fmla="*/ 2275147 w 4329091"/>
              <a:gd name="connsiteY34" fmla="*/ 3022599 h 4295030"/>
              <a:gd name="connsiteX35" fmla="*/ 2522797 w 4329091"/>
              <a:gd name="connsiteY35" fmla="*/ 2879724 h 4295030"/>
              <a:gd name="connsiteX36" fmla="*/ 2856172 w 4329091"/>
              <a:gd name="connsiteY36" fmla="*/ 2717799 h 4295030"/>
              <a:gd name="connsiteX37" fmla="*/ 3049847 w 4329091"/>
              <a:gd name="connsiteY37" fmla="*/ 2663824 h 4295030"/>
              <a:gd name="connsiteX38" fmla="*/ 3551497 w 4329091"/>
              <a:gd name="connsiteY38" fmla="*/ 2703511 h 4295030"/>
              <a:gd name="connsiteX39" fmla="*/ 3848359 w 4329091"/>
              <a:gd name="connsiteY39" fmla="*/ 2720974 h 4295030"/>
              <a:gd name="connsiteX40" fmla="*/ 4147603 w 4329091"/>
              <a:gd name="connsiteY40" fmla="*/ 2727324 h 4295030"/>
              <a:gd name="connsiteX41" fmla="*/ 4315878 w 4329091"/>
              <a:gd name="connsiteY41" fmla="*/ 2716213 h 4295030"/>
              <a:gd name="connsiteX42" fmla="*/ 4311909 w 4329091"/>
              <a:gd name="connsiteY42" fmla="*/ 2657474 h 4295030"/>
              <a:gd name="connsiteX43" fmla="*/ 4261110 w 4329091"/>
              <a:gd name="connsiteY43" fmla="*/ 2505868 h 4295030"/>
              <a:gd name="connsiteX44" fmla="*/ 4122997 w 4329091"/>
              <a:gd name="connsiteY44" fmla="*/ 2132011 h 4295030"/>
              <a:gd name="connsiteX45" fmla="*/ 4008697 w 4329091"/>
              <a:gd name="connsiteY45" fmla="*/ 1733549 h 4295030"/>
              <a:gd name="connsiteX46" fmla="*/ 3957897 w 4329091"/>
              <a:gd name="connsiteY46" fmla="*/ 1632742 h 4295030"/>
              <a:gd name="connsiteX47" fmla="*/ 3749934 w 4329091"/>
              <a:gd name="connsiteY47" fmla="*/ 1686717 h 4295030"/>
              <a:gd name="connsiteX48" fmla="*/ 3449103 w 4329091"/>
              <a:gd name="connsiteY48" fmla="*/ 1745455 h 4295030"/>
              <a:gd name="connsiteX49" fmla="*/ 3121284 w 4329091"/>
              <a:gd name="connsiteY49" fmla="*/ 1762123 h 4295030"/>
              <a:gd name="connsiteX50" fmla="*/ 2456916 w 4329091"/>
              <a:gd name="connsiteY50" fmla="*/ 1790699 h 4295030"/>
              <a:gd name="connsiteX51" fmla="*/ 2456122 w 4329091"/>
              <a:gd name="connsiteY51" fmla="*/ 1597024 h 4295030"/>
              <a:gd name="connsiteX52" fmla="*/ 2449772 w 4329091"/>
              <a:gd name="connsiteY52" fmla="*/ 1327149 h 4295030"/>
              <a:gd name="connsiteX53" fmla="*/ 2462472 w 4329091"/>
              <a:gd name="connsiteY53" fmla="*/ 1139824 h 4295030"/>
              <a:gd name="connsiteX54" fmla="*/ 2538673 w 4329091"/>
              <a:gd name="connsiteY54" fmla="*/ 1085849 h 4295030"/>
              <a:gd name="connsiteX55" fmla="*/ 2672022 w 4329091"/>
              <a:gd name="connsiteY55" fmla="*/ 1019174 h 4295030"/>
              <a:gd name="connsiteX56" fmla="*/ 2767272 w 4329091"/>
              <a:gd name="connsiteY56" fmla="*/ 965199 h 4295030"/>
              <a:gd name="connsiteX57" fmla="*/ 2770448 w 4329091"/>
              <a:gd name="connsiteY57" fmla="*/ 876299 h 4295030"/>
              <a:gd name="connsiteX58" fmla="*/ 2687897 w 4329091"/>
              <a:gd name="connsiteY58" fmla="*/ 549274 h 4295030"/>
              <a:gd name="connsiteX0" fmla="*/ 2687897 w 4329091"/>
              <a:gd name="connsiteY0" fmla="*/ 549274 h 4295030"/>
              <a:gd name="connsiteX1" fmla="*/ 2602172 w 4329091"/>
              <a:gd name="connsiteY1" fmla="*/ 101600 h 4295030"/>
              <a:gd name="connsiteX2" fmla="*/ 2573598 w 4329091"/>
              <a:gd name="connsiteY2" fmla="*/ 0 h 4295030"/>
              <a:gd name="connsiteX3" fmla="*/ 2487872 w 4329091"/>
              <a:gd name="connsiteY3" fmla="*/ 19049 h 4295030"/>
              <a:gd name="connsiteX4" fmla="*/ 1894147 w 4329091"/>
              <a:gd name="connsiteY4" fmla="*/ 146049 h 4295030"/>
              <a:gd name="connsiteX5" fmla="*/ 1506797 w 4329091"/>
              <a:gd name="connsiteY5" fmla="*/ 320674 h 4295030"/>
              <a:gd name="connsiteX6" fmla="*/ 1214697 w 4329091"/>
              <a:gd name="connsiteY6" fmla="*/ 463549 h 4295030"/>
              <a:gd name="connsiteX7" fmla="*/ 840047 w 4329091"/>
              <a:gd name="connsiteY7" fmla="*/ 619124 h 4295030"/>
              <a:gd name="connsiteX8" fmla="*/ 605098 w 4329091"/>
              <a:gd name="connsiteY8" fmla="*/ 701674 h 4295030"/>
              <a:gd name="connsiteX9" fmla="*/ 497148 w 4329091"/>
              <a:gd name="connsiteY9" fmla="*/ 746125 h 4295030"/>
              <a:gd name="connsiteX10" fmla="*/ 417772 w 4329091"/>
              <a:gd name="connsiteY10" fmla="*/ 800099 h 4295030"/>
              <a:gd name="connsiteX11" fmla="*/ 484447 w 4329091"/>
              <a:gd name="connsiteY11" fmla="*/ 901699 h 4295030"/>
              <a:gd name="connsiteX12" fmla="*/ 779722 w 4329091"/>
              <a:gd name="connsiteY12" fmla="*/ 1333499 h 4295030"/>
              <a:gd name="connsiteX13" fmla="*/ 843222 w 4329091"/>
              <a:gd name="connsiteY13" fmla="*/ 1577974 h 4295030"/>
              <a:gd name="connsiteX14" fmla="*/ 954347 w 4329091"/>
              <a:gd name="connsiteY14" fmla="*/ 1762124 h 4295030"/>
              <a:gd name="connsiteX15" fmla="*/ 1074998 w 4329091"/>
              <a:gd name="connsiteY15" fmla="*/ 1914525 h 4295030"/>
              <a:gd name="connsiteX16" fmla="*/ 1125797 w 4329091"/>
              <a:gd name="connsiteY16" fmla="*/ 1984374 h 4295030"/>
              <a:gd name="connsiteX17" fmla="*/ 1065472 w 4329091"/>
              <a:gd name="connsiteY17" fmla="*/ 2031999 h 4295030"/>
              <a:gd name="connsiteX18" fmla="*/ 881322 w 4329091"/>
              <a:gd name="connsiteY18" fmla="*/ 2105024 h 4295030"/>
              <a:gd name="connsiteX19" fmla="*/ 684472 w 4329091"/>
              <a:gd name="connsiteY19" fmla="*/ 2200274 h 4295030"/>
              <a:gd name="connsiteX20" fmla="*/ 544772 w 4329091"/>
              <a:gd name="connsiteY20" fmla="*/ 2317749 h 4295030"/>
              <a:gd name="connsiteX21" fmla="*/ 452697 w 4329091"/>
              <a:gd name="connsiteY21" fmla="*/ 2387599 h 4295030"/>
              <a:gd name="connsiteX22" fmla="*/ 187584 w 4329091"/>
              <a:gd name="connsiteY22" fmla="*/ 2406649 h 4295030"/>
              <a:gd name="connsiteX23" fmla="*/ 18516 w 4329091"/>
              <a:gd name="connsiteY23" fmla="*/ 2420143 h 4295030"/>
              <a:gd name="connsiteX24" fmla="*/ 3435 w 4329091"/>
              <a:gd name="connsiteY24" fmla="*/ 2527300 h 4295030"/>
              <a:gd name="connsiteX25" fmla="*/ 9785 w 4329091"/>
              <a:gd name="connsiteY25" fmla="*/ 2711450 h 4295030"/>
              <a:gd name="connsiteX26" fmla="*/ 79635 w 4329091"/>
              <a:gd name="connsiteY26" fmla="*/ 2944812 h 4295030"/>
              <a:gd name="connsiteX27" fmla="*/ 598747 w 4329091"/>
              <a:gd name="connsiteY27" fmla="*/ 3756024 h 4295030"/>
              <a:gd name="connsiteX28" fmla="*/ 932122 w 4329091"/>
              <a:gd name="connsiteY28" fmla="*/ 4251324 h 4295030"/>
              <a:gd name="connsiteX29" fmla="*/ 1008322 w 4329091"/>
              <a:gd name="connsiteY29" fmla="*/ 4276724 h 4295030"/>
              <a:gd name="connsiteX30" fmla="*/ 1297247 w 4329091"/>
              <a:gd name="connsiteY30" fmla="*/ 3898899 h 4295030"/>
              <a:gd name="connsiteX31" fmla="*/ 1738572 w 4329091"/>
              <a:gd name="connsiteY31" fmla="*/ 3476624 h 4295030"/>
              <a:gd name="connsiteX32" fmla="*/ 1859222 w 4329091"/>
              <a:gd name="connsiteY32" fmla="*/ 3355974 h 4295030"/>
              <a:gd name="connsiteX33" fmla="*/ 2122747 w 4329091"/>
              <a:gd name="connsiteY33" fmla="*/ 3136899 h 4295030"/>
              <a:gd name="connsiteX34" fmla="*/ 2275147 w 4329091"/>
              <a:gd name="connsiteY34" fmla="*/ 3022599 h 4295030"/>
              <a:gd name="connsiteX35" fmla="*/ 2522797 w 4329091"/>
              <a:gd name="connsiteY35" fmla="*/ 2879724 h 4295030"/>
              <a:gd name="connsiteX36" fmla="*/ 2856172 w 4329091"/>
              <a:gd name="connsiteY36" fmla="*/ 2717799 h 4295030"/>
              <a:gd name="connsiteX37" fmla="*/ 3049847 w 4329091"/>
              <a:gd name="connsiteY37" fmla="*/ 2663824 h 4295030"/>
              <a:gd name="connsiteX38" fmla="*/ 3551497 w 4329091"/>
              <a:gd name="connsiteY38" fmla="*/ 2703511 h 4295030"/>
              <a:gd name="connsiteX39" fmla="*/ 3848359 w 4329091"/>
              <a:gd name="connsiteY39" fmla="*/ 2720974 h 4295030"/>
              <a:gd name="connsiteX40" fmla="*/ 4147603 w 4329091"/>
              <a:gd name="connsiteY40" fmla="*/ 2727324 h 4295030"/>
              <a:gd name="connsiteX41" fmla="*/ 4315878 w 4329091"/>
              <a:gd name="connsiteY41" fmla="*/ 2716213 h 4295030"/>
              <a:gd name="connsiteX42" fmla="*/ 4311909 w 4329091"/>
              <a:gd name="connsiteY42" fmla="*/ 2657474 h 4295030"/>
              <a:gd name="connsiteX43" fmla="*/ 4261110 w 4329091"/>
              <a:gd name="connsiteY43" fmla="*/ 2505868 h 4295030"/>
              <a:gd name="connsiteX44" fmla="*/ 4122997 w 4329091"/>
              <a:gd name="connsiteY44" fmla="*/ 2132011 h 4295030"/>
              <a:gd name="connsiteX45" fmla="*/ 4008697 w 4329091"/>
              <a:gd name="connsiteY45" fmla="*/ 1733549 h 4295030"/>
              <a:gd name="connsiteX46" fmla="*/ 3957897 w 4329091"/>
              <a:gd name="connsiteY46" fmla="*/ 1632742 h 4295030"/>
              <a:gd name="connsiteX47" fmla="*/ 3749934 w 4329091"/>
              <a:gd name="connsiteY47" fmla="*/ 1686717 h 4295030"/>
              <a:gd name="connsiteX48" fmla="*/ 3449103 w 4329091"/>
              <a:gd name="connsiteY48" fmla="*/ 1745455 h 4295030"/>
              <a:gd name="connsiteX49" fmla="*/ 3121284 w 4329091"/>
              <a:gd name="connsiteY49" fmla="*/ 1762123 h 4295030"/>
              <a:gd name="connsiteX50" fmla="*/ 2456916 w 4329091"/>
              <a:gd name="connsiteY50" fmla="*/ 1790699 h 4295030"/>
              <a:gd name="connsiteX51" fmla="*/ 2456122 w 4329091"/>
              <a:gd name="connsiteY51" fmla="*/ 1597024 h 4295030"/>
              <a:gd name="connsiteX52" fmla="*/ 2449772 w 4329091"/>
              <a:gd name="connsiteY52" fmla="*/ 1327149 h 4295030"/>
              <a:gd name="connsiteX53" fmla="*/ 2462472 w 4329091"/>
              <a:gd name="connsiteY53" fmla="*/ 1139824 h 4295030"/>
              <a:gd name="connsiteX54" fmla="*/ 2548198 w 4329091"/>
              <a:gd name="connsiteY54" fmla="*/ 1092993 h 4295030"/>
              <a:gd name="connsiteX55" fmla="*/ 2672022 w 4329091"/>
              <a:gd name="connsiteY55" fmla="*/ 1019174 h 4295030"/>
              <a:gd name="connsiteX56" fmla="*/ 2767272 w 4329091"/>
              <a:gd name="connsiteY56" fmla="*/ 965199 h 4295030"/>
              <a:gd name="connsiteX57" fmla="*/ 2770448 w 4329091"/>
              <a:gd name="connsiteY57" fmla="*/ 876299 h 4295030"/>
              <a:gd name="connsiteX58" fmla="*/ 2687897 w 4329091"/>
              <a:gd name="connsiteY58" fmla="*/ 549274 h 4295030"/>
              <a:gd name="connsiteX0" fmla="*/ 2687897 w 4329091"/>
              <a:gd name="connsiteY0" fmla="*/ 549274 h 4295030"/>
              <a:gd name="connsiteX1" fmla="*/ 2602172 w 4329091"/>
              <a:gd name="connsiteY1" fmla="*/ 101600 h 4295030"/>
              <a:gd name="connsiteX2" fmla="*/ 2573598 w 4329091"/>
              <a:gd name="connsiteY2" fmla="*/ 0 h 4295030"/>
              <a:gd name="connsiteX3" fmla="*/ 2487872 w 4329091"/>
              <a:gd name="connsiteY3" fmla="*/ 19049 h 4295030"/>
              <a:gd name="connsiteX4" fmla="*/ 1894147 w 4329091"/>
              <a:gd name="connsiteY4" fmla="*/ 146049 h 4295030"/>
              <a:gd name="connsiteX5" fmla="*/ 1506797 w 4329091"/>
              <a:gd name="connsiteY5" fmla="*/ 320674 h 4295030"/>
              <a:gd name="connsiteX6" fmla="*/ 1214697 w 4329091"/>
              <a:gd name="connsiteY6" fmla="*/ 463549 h 4295030"/>
              <a:gd name="connsiteX7" fmla="*/ 840047 w 4329091"/>
              <a:gd name="connsiteY7" fmla="*/ 619124 h 4295030"/>
              <a:gd name="connsiteX8" fmla="*/ 605098 w 4329091"/>
              <a:gd name="connsiteY8" fmla="*/ 701674 h 4295030"/>
              <a:gd name="connsiteX9" fmla="*/ 497148 w 4329091"/>
              <a:gd name="connsiteY9" fmla="*/ 746125 h 4295030"/>
              <a:gd name="connsiteX10" fmla="*/ 417772 w 4329091"/>
              <a:gd name="connsiteY10" fmla="*/ 800099 h 4295030"/>
              <a:gd name="connsiteX11" fmla="*/ 484447 w 4329091"/>
              <a:gd name="connsiteY11" fmla="*/ 901699 h 4295030"/>
              <a:gd name="connsiteX12" fmla="*/ 779722 w 4329091"/>
              <a:gd name="connsiteY12" fmla="*/ 1333499 h 4295030"/>
              <a:gd name="connsiteX13" fmla="*/ 843222 w 4329091"/>
              <a:gd name="connsiteY13" fmla="*/ 1577974 h 4295030"/>
              <a:gd name="connsiteX14" fmla="*/ 954347 w 4329091"/>
              <a:gd name="connsiteY14" fmla="*/ 1762124 h 4295030"/>
              <a:gd name="connsiteX15" fmla="*/ 1074998 w 4329091"/>
              <a:gd name="connsiteY15" fmla="*/ 1914525 h 4295030"/>
              <a:gd name="connsiteX16" fmla="*/ 1125797 w 4329091"/>
              <a:gd name="connsiteY16" fmla="*/ 1984374 h 4295030"/>
              <a:gd name="connsiteX17" fmla="*/ 1065472 w 4329091"/>
              <a:gd name="connsiteY17" fmla="*/ 2031999 h 4295030"/>
              <a:gd name="connsiteX18" fmla="*/ 881322 w 4329091"/>
              <a:gd name="connsiteY18" fmla="*/ 2105024 h 4295030"/>
              <a:gd name="connsiteX19" fmla="*/ 684472 w 4329091"/>
              <a:gd name="connsiteY19" fmla="*/ 2200274 h 4295030"/>
              <a:gd name="connsiteX20" fmla="*/ 544772 w 4329091"/>
              <a:gd name="connsiteY20" fmla="*/ 2317749 h 4295030"/>
              <a:gd name="connsiteX21" fmla="*/ 452697 w 4329091"/>
              <a:gd name="connsiteY21" fmla="*/ 2387599 h 4295030"/>
              <a:gd name="connsiteX22" fmla="*/ 187584 w 4329091"/>
              <a:gd name="connsiteY22" fmla="*/ 2406649 h 4295030"/>
              <a:gd name="connsiteX23" fmla="*/ 18516 w 4329091"/>
              <a:gd name="connsiteY23" fmla="*/ 2420143 h 4295030"/>
              <a:gd name="connsiteX24" fmla="*/ 3435 w 4329091"/>
              <a:gd name="connsiteY24" fmla="*/ 2527300 h 4295030"/>
              <a:gd name="connsiteX25" fmla="*/ 9785 w 4329091"/>
              <a:gd name="connsiteY25" fmla="*/ 2711450 h 4295030"/>
              <a:gd name="connsiteX26" fmla="*/ 79635 w 4329091"/>
              <a:gd name="connsiteY26" fmla="*/ 2944812 h 4295030"/>
              <a:gd name="connsiteX27" fmla="*/ 598747 w 4329091"/>
              <a:gd name="connsiteY27" fmla="*/ 3756024 h 4295030"/>
              <a:gd name="connsiteX28" fmla="*/ 932122 w 4329091"/>
              <a:gd name="connsiteY28" fmla="*/ 4251324 h 4295030"/>
              <a:gd name="connsiteX29" fmla="*/ 1008322 w 4329091"/>
              <a:gd name="connsiteY29" fmla="*/ 4276724 h 4295030"/>
              <a:gd name="connsiteX30" fmla="*/ 1297247 w 4329091"/>
              <a:gd name="connsiteY30" fmla="*/ 3898899 h 4295030"/>
              <a:gd name="connsiteX31" fmla="*/ 1738572 w 4329091"/>
              <a:gd name="connsiteY31" fmla="*/ 3476624 h 4295030"/>
              <a:gd name="connsiteX32" fmla="*/ 1859222 w 4329091"/>
              <a:gd name="connsiteY32" fmla="*/ 3355974 h 4295030"/>
              <a:gd name="connsiteX33" fmla="*/ 2122747 w 4329091"/>
              <a:gd name="connsiteY33" fmla="*/ 3136899 h 4295030"/>
              <a:gd name="connsiteX34" fmla="*/ 2275147 w 4329091"/>
              <a:gd name="connsiteY34" fmla="*/ 3022599 h 4295030"/>
              <a:gd name="connsiteX35" fmla="*/ 2522797 w 4329091"/>
              <a:gd name="connsiteY35" fmla="*/ 2879724 h 4295030"/>
              <a:gd name="connsiteX36" fmla="*/ 2856172 w 4329091"/>
              <a:gd name="connsiteY36" fmla="*/ 2717799 h 4295030"/>
              <a:gd name="connsiteX37" fmla="*/ 3049847 w 4329091"/>
              <a:gd name="connsiteY37" fmla="*/ 2663824 h 4295030"/>
              <a:gd name="connsiteX38" fmla="*/ 3551497 w 4329091"/>
              <a:gd name="connsiteY38" fmla="*/ 2703511 h 4295030"/>
              <a:gd name="connsiteX39" fmla="*/ 3848359 w 4329091"/>
              <a:gd name="connsiteY39" fmla="*/ 2720974 h 4295030"/>
              <a:gd name="connsiteX40" fmla="*/ 4147603 w 4329091"/>
              <a:gd name="connsiteY40" fmla="*/ 2727324 h 4295030"/>
              <a:gd name="connsiteX41" fmla="*/ 4315878 w 4329091"/>
              <a:gd name="connsiteY41" fmla="*/ 2716213 h 4295030"/>
              <a:gd name="connsiteX42" fmla="*/ 4311909 w 4329091"/>
              <a:gd name="connsiteY42" fmla="*/ 2657474 h 4295030"/>
              <a:gd name="connsiteX43" fmla="*/ 4261110 w 4329091"/>
              <a:gd name="connsiteY43" fmla="*/ 2505868 h 4295030"/>
              <a:gd name="connsiteX44" fmla="*/ 4122997 w 4329091"/>
              <a:gd name="connsiteY44" fmla="*/ 2132011 h 4295030"/>
              <a:gd name="connsiteX45" fmla="*/ 4008697 w 4329091"/>
              <a:gd name="connsiteY45" fmla="*/ 1733549 h 4295030"/>
              <a:gd name="connsiteX46" fmla="*/ 3957897 w 4329091"/>
              <a:gd name="connsiteY46" fmla="*/ 1632742 h 4295030"/>
              <a:gd name="connsiteX47" fmla="*/ 3749934 w 4329091"/>
              <a:gd name="connsiteY47" fmla="*/ 1686717 h 4295030"/>
              <a:gd name="connsiteX48" fmla="*/ 3449103 w 4329091"/>
              <a:gd name="connsiteY48" fmla="*/ 1745455 h 4295030"/>
              <a:gd name="connsiteX49" fmla="*/ 3121284 w 4329091"/>
              <a:gd name="connsiteY49" fmla="*/ 1762123 h 4295030"/>
              <a:gd name="connsiteX50" fmla="*/ 2456916 w 4329091"/>
              <a:gd name="connsiteY50" fmla="*/ 1790699 h 4295030"/>
              <a:gd name="connsiteX51" fmla="*/ 2456122 w 4329091"/>
              <a:gd name="connsiteY51" fmla="*/ 1597024 h 4295030"/>
              <a:gd name="connsiteX52" fmla="*/ 2449772 w 4329091"/>
              <a:gd name="connsiteY52" fmla="*/ 1327149 h 4295030"/>
              <a:gd name="connsiteX53" fmla="*/ 2462472 w 4329091"/>
              <a:gd name="connsiteY53" fmla="*/ 1139824 h 4295030"/>
              <a:gd name="connsiteX54" fmla="*/ 2548198 w 4329091"/>
              <a:gd name="connsiteY54" fmla="*/ 1092993 h 4295030"/>
              <a:gd name="connsiteX55" fmla="*/ 2691072 w 4329091"/>
              <a:gd name="connsiteY55" fmla="*/ 1033461 h 4295030"/>
              <a:gd name="connsiteX56" fmla="*/ 2767272 w 4329091"/>
              <a:gd name="connsiteY56" fmla="*/ 965199 h 4295030"/>
              <a:gd name="connsiteX57" fmla="*/ 2770448 w 4329091"/>
              <a:gd name="connsiteY57" fmla="*/ 876299 h 4295030"/>
              <a:gd name="connsiteX58" fmla="*/ 2687897 w 4329091"/>
              <a:gd name="connsiteY58" fmla="*/ 549274 h 4295030"/>
              <a:gd name="connsiteX0" fmla="*/ 2687897 w 4329091"/>
              <a:gd name="connsiteY0" fmla="*/ 549274 h 4295030"/>
              <a:gd name="connsiteX1" fmla="*/ 2602172 w 4329091"/>
              <a:gd name="connsiteY1" fmla="*/ 101600 h 4295030"/>
              <a:gd name="connsiteX2" fmla="*/ 2573598 w 4329091"/>
              <a:gd name="connsiteY2" fmla="*/ 0 h 4295030"/>
              <a:gd name="connsiteX3" fmla="*/ 2487872 w 4329091"/>
              <a:gd name="connsiteY3" fmla="*/ 19049 h 4295030"/>
              <a:gd name="connsiteX4" fmla="*/ 1894147 w 4329091"/>
              <a:gd name="connsiteY4" fmla="*/ 146049 h 4295030"/>
              <a:gd name="connsiteX5" fmla="*/ 1506797 w 4329091"/>
              <a:gd name="connsiteY5" fmla="*/ 320674 h 4295030"/>
              <a:gd name="connsiteX6" fmla="*/ 1214697 w 4329091"/>
              <a:gd name="connsiteY6" fmla="*/ 463549 h 4295030"/>
              <a:gd name="connsiteX7" fmla="*/ 840047 w 4329091"/>
              <a:gd name="connsiteY7" fmla="*/ 619124 h 4295030"/>
              <a:gd name="connsiteX8" fmla="*/ 605098 w 4329091"/>
              <a:gd name="connsiteY8" fmla="*/ 701674 h 4295030"/>
              <a:gd name="connsiteX9" fmla="*/ 497148 w 4329091"/>
              <a:gd name="connsiteY9" fmla="*/ 746125 h 4295030"/>
              <a:gd name="connsiteX10" fmla="*/ 417772 w 4329091"/>
              <a:gd name="connsiteY10" fmla="*/ 800099 h 4295030"/>
              <a:gd name="connsiteX11" fmla="*/ 484447 w 4329091"/>
              <a:gd name="connsiteY11" fmla="*/ 901699 h 4295030"/>
              <a:gd name="connsiteX12" fmla="*/ 779722 w 4329091"/>
              <a:gd name="connsiteY12" fmla="*/ 1333499 h 4295030"/>
              <a:gd name="connsiteX13" fmla="*/ 843222 w 4329091"/>
              <a:gd name="connsiteY13" fmla="*/ 1577974 h 4295030"/>
              <a:gd name="connsiteX14" fmla="*/ 954347 w 4329091"/>
              <a:gd name="connsiteY14" fmla="*/ 1762124 h 4295030"/>
              <a:gd name="connsiteX15" fmla="*/ 1074998 w 4329091"/>
              <a:gd name="connsiteY15" fmla="*/ 1914525 h 4295030"/>
              <a:gd name="connsiteX16" fmla="*/ 1125797 w 4329091"/>
              <a:gd name="connsiteY16" fmla="*/ 1984374 h 4295030"/>
              <a:gd name="connsiteX17" fmla="*/ 1065472 w 4329091"/>
              <a:gd name="connsiteY17" fmla="*/ 2031999 h 4295030"/>
              <a:gd name="connsiteX18" fmla="*/ 881322 w 4329091"/>
              <a:gd name="connsiteY18" fmla="*/ 2105024 h 4295030"/>
              <a:gd name="connsiteX19" fmla="*/ 684472 w 4329091"/>
              <a:gd name="connsiteY19" fmla="*/ 2200274 h 4295030"/>
              <a:gd name="connsiteX20" fmla="*/ 544772 w 4329091"/>
              <a:gd name="connsiteY20" fmla="*/ 2317749 h 4295030"/>
              <a:gd name="connsiteX21" fmla="*/ 452697 w 4329091"/>
              <a:gd name="connsiteY21" fmla="*/ 2387599 h 4295030"/>
              <a:gd name="connsiteX22" fmla="*/ 187584 w 4329091"/>
              <a:gd name="connsiteY22" fmla="*/ 2406649 h 4295030"/>
              <a:gd name="connsiteX23" fmla="*/ 18516 w 4329091"/>
              <a:gd name="connsiteY23" fmla="*/ 2420143 h 4295030"/>
              <a:gd name="connsiteX24" fmla="*/ 3435 w 4329091"/>
              <a:gd name="connsiteY24" fmla="*/ 2527300 h 4295030"/>
              <a:gd name="connsiteX25" fmla="*/ 9785 w 4329091"/>
              <a:gd name="connsiteY25" fmla="*/ 2711450 h 4295030"/>
              <a:gd name="connsiteX26" fmla="*/ 79635 w 4329091"/>
              <a:gd name="connsiteY26" fmla="*/ 2944812 h 4295030"/>
              <a:gd name="connsiteX27" fmla="*/ 598747 w 4329091"/>
              <a:gd name="connsiteY27" fmla="*/ 3756024 h 4295030"/>
              <a:gd name="connsiteX28" fmla="*/ 932122 w 4329091"/>
              <a:gd name="connsiteY28" fmla="*/ 4251324 h 4295030"/>
              <a:gd name="connsiteX29" fmla="*/ 1008322 w 4329091"/>
              <a:gd name="connsiteY29" fmla="*/ 4276724 h 4295030"/>
              <a:gd name="connsiteX30" fmla="*/ 1297247 w 4329091"/>
              <a:gd name="connsiteY30" fmla="*/ 3898899 h 4295030"/>
              <a:gd name="connsiteX31" fmla="*/ 1738572 w 4329091"/>
              <a:gd name="connsiteY31" fmla="*/ 3476624 h 4295030"/>
              <a:gd name="connsiteX32" fmla="*/ 1859222 w 4329091"/>
              <a:gd name="connsiteY32" fmla="*/ 3355974 h 4295030"/>
              <a:gd name="connsiteX33" fmla="*/ 2122747 w 4329091"/>
              <a:gd name="connsiteY33" fmla="*/ 3136899 h 4295030"/>
              <a:gd name="connsiteX34" fmla="*/ 2275147 w 4329091"/>
              <a:gd name="connsiteY34" fmla="*/ 3022599 h 4295030"/>
              <a:gd name="connsiteX35" fmla="*/ 2522797 w 4329091"/>
              <a:gd name="connsiteY35" fmla="*/ 2879724 h 4295030"/>
              <a:gd name="connsiteX36" fmla="*/ 2856172 w 4329091"/>
              <a:gd name="connsiteY36" fmla="*/ 2717799 h 4295030"/>
              <a:gd name="connsiteX37" fmla="*/ 3049847 w 4329091"/>
              <a:gd name="connsiteY37" fmla="*/ 2663824 h 4295030"/>
              <a:gd name="connsiteX38" fmla="*/ 3551497 w 4329091"/>
              <a:gd name="connsiteY38" fmla="*/ 2703511 h 4295030"/>
              <a:gd name="connsiteX39" fmla="*/ 3848359 w 4329091"/>
              <a:gd name="connsiteY39" fmla="*/ 2720974 h 4295030"/>
              <a:gd name="connsiteX40" fmla="*/ 4147603 w 4329091"/>
              <a:gd name="connsiteY40" fmla="*/ 2727324 h 4295030"/>
              <a:gd name="connsiteX41" fmla="*/ 4315878 w 4329091"/>
              <a:gd name="connsiteY41" fmla="*/ 2716213 h 4295030"/>
              <a:gd name="connsiteX42" fmla="*/ 4311909 w 4329091"/>
              <a:gd name="connsiteY42" fmla="*/ 2657474 h 4295030"/>
              <a:gd name="connsiteX43" fmla="*/ 4261110 w 4329091"/>
              <a:gd name="connsiteY43" fmla="*/ 2505868 h 4295030"/>
              <a:gd name="connsiteX44" fmla="*/ 4122997 w 4329091"/>
              <a:gd name="connsiteY44" fmla="*/ 2132011 h 4295030"/>
              <a:gd name="connsiteX45" fmla="*/ 4008697 w 4329091"/>
              <a:gd name="connsiteY45" fmla="*/ 1733549 h 4295030"/>
              <a:gd name="connsiteX46" fmla="*/ 3957897 w 4329091"/>
              <a:gd name="connsiteY46" fmla="*/ 1632742 h 4295030"/>
              <a:gd name="connsiteX47" fmla="*/ 3749934 w 4329091"/>
              <a:gd name="connsiteY47" fmla="*/ 1686717 h 4295030"/>
              <a:gd name="connsiteX48" fmla="*/ 3449103 w 4329091"/>
              <a:gd name="connsiteY48" fmla="*/ 1745455 h 4295030"/>
              <a:gd name="connsiteX49" fmla="*/ 3121284 w 4329091"/>
              <a:gd name="connsiteY49" fmla="*/ 1762123 h 4295030"/>
              <a:gd name="connsiteX50" fmla="*/ 2456916 w 4329091"/>
              <a:gd name="connsiteY50" fmla="*/ 1790699 h 4295030"/>
              <a:gd name="connsiteX51" fmla="*/ 2456122 w 4329091"/>
              <a:gd name="connsiteY51" fmla="*/ 1597024 h 4295030"/>
              <a:gd name="connsiteX52" fmla="*/ 2449772 w 4329091"/>
              <a:gd name="connsiteY52" fmla="*/ 1327149 h 4295030"/>
              <a:gd name="connsiteX53" fmla="*/ 2462472 w 4329091"/>
              <a:gd name="connsiteY53" fmla="*/ 1139824 h 4295030"/>
              <a:gd name="connsiteX54" fmla="*/ 2548198 w 4329091"/>
              <a:gd name="connsiteY54" fmla="*/ 1092993 h 4295030"/>
              <a:gd name="connsiteX55" fmla="*/ 2683929 w 4329091"/>
              <a:gd name="connsiteY55" fmla="*/ 1035842 h 4295030"/>
              <a:gd name="connsiteX56" fmla="*/ 2767272 w 4329091"/>
              <a:gd name="connsiteY56" fmla="*/ 965199 h 4295030"/>
              <a:gd name="connsiteX57" fmla="*/ 2770448 w 4329091"/>
              <a:gd name="connsiteY57" fmla="*/ 876299 h 4295030"/>
              <a:gd name="connsiteX58" fmla="*/ 2687897 w 4329091"/>
              <a:gd name="connsiteY58" fmla="*/ 549274 h 4295030"/>
              <a:gd name="connsiteX0" fmla="*/ 2687897 w 4329091"/>
              <a:gd name="connsiteY0" fmla="*/ 549274 h 4295030"/>
              <a:gd name="connsiteX1" fmla="*/ 2602172 w 4329091"/>
              <a:gd name="connsiteY1" fmla="*/ 101600 h 4295030"/>
              <a:gd name="connsiteX2" fmla="*/ 2573598 w 4329091"/>
              <a:gd name="connsiteY2" fmla="*/ 0 h 4295030"/>
              <a:gd name="connsiteX3" fmla="*/ 2487872 w 4329091"/>
              <a:gd name="connsiteY3" fmla="*/ 19049 h 4295030"/>
              <a:gd name="connsiteX4" fmla="*/ 1894147 w 4329091"/>
              <a:gd name="connsiteY4" fmla="*/ 146049 h 4295030"/>
              <a:gd name="connsiteX5" fmla="*/ 1506797 w 4329091"/>
              <a:gd name="connsiteY5" fmla="*/ 320674 h 4295030"/>
              <a:gd name="connsiteX6" fmla="*/ 1214697 w 4329091"/>
              <a:gd name="connsiteY6" fmla="*/ 463549 h 4295030"/>
              <a:gd name="connsiteX7" fmla="*/ 840047 w 4329091"/>
              <a:gd name="connsiteY7" fmla="*/ 619124 h 4295030"/>
              <a:gd name="connsiteX8" fmla="*/ 605098 w 4329091"/>
              <a:gd name="connsiteY8" fmla="*/ 701674 h 4295030"/>
              <a:gd name="connsiteX9" fmla="*/ 497148 w 4329091"/>
              <a:gd name="connsiteY9" fmla="*/ 746125 h 4295030"/>
              <a:gd name="connsiteX10" fmla="*/ 417772 w 4329091"/>
              <a:gd name="connsiteY10" fmla="*/ 800099 h 4295030"/>
              <a:gd name="connsiteX11" fmla="*/ 484447 w 4329091"/>
              <a:gd name="connsiteY11" fmla="*/ 901699 h 4295030"/>
              <a:gd name="connsiteX12" fmla="*/ 779722 w 4329091"/>
              <a:gd name="connsiteY12" fmla="*/ 1333499 h 4295030"/>
              <a:gd name="connsiteX13" fmla="*/ 843222 w 4329091"/>
              <a:gd name="connsiteY13" fmla="*/ 1577974 h 4295030"/>
              <a:gd name="connsiteX14" fmla="*/ 954347 w 4329091"/>
              <a:gd name="connsiteY14" fmla="*/ 1762124 h 4295030"/>
              <a:gd name="connsiteX15" fmla="*/ 1074998 w 4329091"/>
              <a:gd name="connsiteY15" fmla="*/ 1914525 h 4295030"/>
              <a:gd name="connsiteX16" fmla="*/ 1125797 w 4329091"/>
              <a:gd name="connsiteY16" fmla="*/ 1984374 h 4295030"/>
              <a:gd name="connsiteX17" fmla="*/ 1065472 w 4329091"/>
              <a:gd name="connsiteY17" fmla="*/ 2031999 h 4295030"/>
              <a:gd name="connsiteX18" fmla="*/ 881322 w 4329091"/>
              <a:gd name="connsiteY18" fmla="*/ 2105024 h 4295030"/>
              <a:gd name="connsiteX19" fmla="*/ 684472 w 4329091"/>
              <a:gd name="connsiteY19" fmla="*/ 2200274 h 4295030"/>
              <a:gd name="connsiteX20" fmla="*/ 544772 w 4329091"/>
              <a:gd name="connsiteY20" fmla="*/ 2317749 h 4295030"/>
              <a:gd name="connsiteX21" fmla="*/ 452697 w 4329091"/>
              <a:gd name="connsiteY21" fmla="*/ 2387599 h 4295030"/>
              <a:gd name="connsiteX22" fmla="*/ 187584 w 4329091"/>
              <a:gd name="connsiteY22" fmla="*/ 2406649 h 4295030"/>
              <a:gd name="connsiteX23" fmla="*/ 18516 w 4329091"/>
              <a:gd name="connsiteY23" fmla="*/ 2420143 h 4295030"/>
              <a:gd name="connsiteX24" fmla="*/ 3435 w 4329091"/>
              <a:gd name="connsiteY24" fmla="*/ 2527300 h 4295030"/>
              <a:gd name="connsiteX25" fmla="*/ 9785 w 4329091"/>
              <a:gd name="connsiteY25" fmla="*/ 2711450 h 4295030"/>
              <a:gd name="connsiteX26" fmla="*/ 79635 w 4329091"/>
              <a:gd name="connsiteY26" fmla="*/ 2944812 h 4295030"/>
              <a:gd name="connsiteX27" fmla="*/ 598747 w 4329091"/>
              <a:gd name="connsiteY27" fmla="*/ 3756024 h 4295030"/>
              <a:gd name="connsiteX28" fmla="*/ 932122 w 4329091"/>
              <a:gd name="connsiteY28" fmla="*/ 4251324 h 4295030"/>
              <a:gd name="connsiteX29" fmla="*/ 1008322 w 4329091"/>
              <a:gd name="connsiteY29" fmla="*/ 4276724 h 4295030"/>
              <a:gd name="connsiteX30" fmla="*/ 1297247 w 4329091"/>
              <a:gd name="connsiteY30" fmla="*/ 3898899 h 4295030"/>
              <a:gd name="connsiteX31" fmla="*/ 1738572 w 4329091"/>
              <a:gd name="connsiteY31" fmla="*/ 3476624 h 4295030"/>
              <a:gd name="connsiteX32" fmla="*/ 1859222 w 4329091"/>
              <a:gd name="connsiteY32" fmla="*/ 3355974 h 4295030"/>
              <a:gd name="connsiteX33" fmla="*/ 2122747 w 4329091"/>
              <a:gd name="connsiteY33" fmla="*/ 3136899 h 4295030"/>
              <a:gd name="connsiteX34" fmla="*/ 2275147 w 4329091"/>
              <a:gd name="connsiteY34" fmla="*/ 3022599 h 4295030"/>
              <a:gd name="connsiteX35" fmla="*/ 2522797 w 4329091"/>
              <a:gd name="connsiteY35" fmla="*/ 2879724 h 4295030"/>
              <a:gd name="connsiteX36" fmla="*/ 2856172 w 4329091"/>
              <a:gd name="connsiteY36" fmla="*/ 2717799 h 4295030"/>
              <a:gd name="connsiteX37" fmla="*/ 3049847 w 4329091"/>
              <a:gd name="connsiteY37" fmla="*/ 2663824 h 4295030"/>
              <a:gd name="connsiteX38" fmla="*/ 3551497 w 4329091"/>
              <a:gd name="connsiteY38" fmla="*/ 2703511 h 4295030"/>
              <a:gd name="connsiteX39" fmla="*/ 3848359 w 4329091"/>
              <a:gd name="connsiteY39" fmla="*/ 2720974 h 4295030"/>
              <a:gd name="connsiteX40" fmla="*/ 4147603 w 4329091"/>
              <a:gd name="connsiteY40" fmla="*/ 2727324 h 4295030"/>
              <a:gd name="connsiteX41" fmla="*/ 4315878 w 4329091"/>
              <a:gd name="connsiteY41" fmla="*/ 2716213 h 4295030"/>
              <a:gd name="connsiteX42" fmla="*/ 4311909 w 4329091"/>
              <a:gd name="connsiteY42" fmla="*/ 2657474 h 4295030"/>
              <a:gd name="connsiteX43" fmla="*/ 4261110 w 4329091"/>
              <a:gd name="connsiteY43" fmla="*/ 2505868 h 4295030"/>
              <a:gd name="connsiteX44" fmla="*/ 4122997 w 4329091"/>
              <a:gd name="connsiteY44" fmla="*/ 2132011 h 4295030"/>
              <a:gd name="connsiteX45" fmla="*/ 4008697 w 4329091"/>
              <a:gd name="connsiteY45" fmla="*/ 1733549 h 4295030"/>
              <a:gd name="connsiteX46" fmla="*/ 3957897 w 4329091"/>
              <a:gd name="connsiteY46" fmla="*/ 1632742 h 4295030"/>
              <a:gd name="connsiteX47" fmla="*/ 3749934 w 4329091"/>
              <a:gd name="connsiteY47" fmla="*/ 1686717 h 4295030"/>
              <a:gd name="connsiteX48" fmla="*/ 3449103 w 4329091"/>
              <a:gd name="connsiteY48" fmla="*/ 1745455 h 4295030"/>
              <a:gd name="connsiteX49" fmla="*/ 3121284 w 4329091"/>
              <a:gd name="connsiteY49" fmla="*/ 1762123 h 4295030"/>
              <a:gd name="connsiteX50" fmla="*/ 2456916 w 4329091"/>
              <a:gd name="connsiteY50" fmla="*/ 1790699 h 4295030"/>
              <a:gd name="connsiteX51" fmla="*/ 2456122 w 4329091"/>
              <a:gd name="connsiteY51" fmla="*/ 1597024 h 4295030"/>
              <a:gd name="connsiteX52" fmla="*/ 2449772 w 4329091"/>
              <a:gd name="connsiteY52" fmla="*/ 1327149 h 4295030"/>
              <a:gd name="connsiteX53" fmla="*/ 2464853 w 4329091"/>
              <a:gd name="connsiteY53" fmla="*/ 1156492 h 4295030"/>
              <a:gd name="connsiteX54" fmla="*/ 2548198 w 4329091"/>
              <a:gd name="connsiteY54" fmla="*/ 1092993 h 4295030"/>
              <a:gd name="connsiteX55" fmla="*/ 2683929 w 4329091"/>
              <a:gd name="connsiteY55" fmla="*/ 1035842 h 4295030"/>
              <a:gd name="connsiteX56" fmla="*/ 2767272 w 4329091"/>
              <a:gd name="connsiteY56" fmla="*/ 965199 h 4295030"/>
              <a:gd name="connsiteX57" fmla="*/ 2770448 w 4329091"/>
              <a:gd name="connsiteY57" fmla="*/ 876299 h 4295030"/>
              <a:gd name="connsiteX58" fmla="*/ 2687897 w 4329091"/>
              <a:gd name="connsiteY58" fmla="*/ 549274 h 4295030"/>
              <a:gd name="connsiteX0" fmla="*/ 2687897 w 4329091"/>
              <a:gd name="connsiteY0" fmla="*/ 549274 h 4295030"/>
              <a:gd name="connsiteX1" fmla="*/ 2602172 w 4329091"/>
              <a:gd name="connsiteY1" fmla="*/ 101600 h 4295030"/>
              <a:gd name="connsiteX2" fmla="*/ 2573598 w 4329091"/>
              <a:gd name="connsiteY2" fmla="*/ 0 h 4295030"/>
              <a:gd name="connsiteX3" fmla="*/ 2487872 w 4329091"/>
              <a:gd name="connsiteY3" fmla="*/ 19049 h 4295030"/>
              <a:gd name="connsiteX4" fmla="*/ 1894147 w 4329091"/>
              <a:gd name="connsiteY4" fmla="*/ 146049 h 4295030"/>
              <a:gd name="connsiteX5" fmla="*/ 1506797 w 4329091"/>
              <a:gd name="connsiteY5" fmla="*/ 320674 h 4295030"/>
              <a:gd name="connsiteX6" fmla="*/ 1214697 w 4329091"/>
              <a:gd name="connsiteY6" fmla="*/ 463549 h 4295030"/>
              <a:gd name="connsiteX7" fmla="*/ 840047 w 4329091"/>
              <a:gd name="connsiteY7" fmla="*/ 619124 h 4295030"/>
              <a:gd name="connsiteX8" fmla="*/ 605098 w 4329091"/>
              <a:gd name="connsiteY8" fmla="*/ 701674 h 4295030"/>
              <a:gd name="connsiteX9" fmla="*/ 497148 w 4329091"/>
              <a:gd name="connsiteY9" fmla="*/ 746125 h 4295030"/>
              <a:gd name="connsiteX10" fmla="*/ 417772 w 4329091"/>
              <a:gd name="connsiteY10" fmla="*/ 800099 h 4295030"/>
              <a:gd name="connsiteX11" fmla="*/ 484447 w 4329091"/>
              <a:gd name="connsiteY11" fmla="*/ 901699 h 4295030"/>
              <a:gd name="connsiteX12" fmla="*/ 779722 w 4329091"/>
              <a:gd name="connsiteY12" fmla="*/ 1333499 h 4295030"/>
              <a:gd name="connsiteX13" fmla="*/ 843222 w 4329091"/>
              <a:gd name="connsiteY13" fmla="*/ 1577974 h 4295030"/>
              <a:gd name="connsiteX14" fmla="*/ 954347 w 4329091"/>
              <a:gd name="connsiteY14" fmla="*/ 1762124 h 4295030"/>
              <a:gd name="connsiteX15" fmla="*/ 1074998 w 4329091"/>
              <a:gd name="connsiteY15" fmla="*/ 1914525 h 4295030"/>
              <a:gd name="connsiteX16" fmla="*/ 1125797 w 4329091"/>
              <a:gd name="connsiteY16" fmla="*/ 1984374 h 4295030"/>
              <a:gd name="connsiteX17" fmla="*/ 1065472 w 4329091"/>
              <a:gd name="connsiteY17" fmla="*/ 2031999 h 4295030"/>
              <a:gd name="connsiteX18" fmla="*/ 881322 w 4329091"/>
              <a:gd name="connsiteY18" fmla="*/ 2105024 h 4295030"/>
              <a:gd name="connsiteX19" fmla="*/ 684472 w 4329091"/>
              <a:gd name="connsiteY19" fmla="*/ 2200274 h 4295030"/>
              <a:gd name="connsiteX20" fmla="*/ 544772 w 4329091"/>
              <a:gd name="connsiteY20" fmla="*/ 2317749 h 4295030"/>
              <a:gd name="connsiteX21" fmla="*/ 452697 w 4329091"/>
              <a:gd name="connsiteY21" fmla="*/ 2387599 h 4295030"/>
              <a:gd name="connsiteX22" fmla="*/ 187584 w 4329091"/>
              <a:gd name="connsiteY22" fmla="*/ 2406649 h 4295030"/>
              <a:gd name="connsiteX23" fmla="*/ 18516 w 4329091"/>
              <a:gd name="connsiteY23" fmla="*/ 2420143 h 4295030"/>
              <a:gd name="connsiteX24" fmla="*/ 3435 w 4329091"/>
              <a:gd name="connsiteY24" fmla="*/ 2527300 h 4295030"/>
              <a:gd name="connsiteX25" fmla="*/ 9785 w 4329091"/>
              <a:gd name="connsiteY25" fmla="*/ 2711450 h 4295030"/>
              <a:gd name="connsiteX26" fmla="*/ 79635 w 4329091"/>
              <a:gd name="connsiteY26" fmla="*/ 2944812 h 4295030"/>
              <a:gd name="connsiteX27" fmla="*/ 598747 w 4329091"/>
              <a:gd name="connsiteY27" fmla="*/ 3756024 h 4295030"/>
              <a:gd name="connsiteX28" fmla="*/ 932122 w 4329091"/>
              <a:gd name="connsiteY28" fmla="*/ 4251324 h 4295030"/>
              <a:gd name="connsiteX29" fmla="*/ 1008322 w 4329091"/>
              <a:gd name="connsiteY29" fmla="*/ 4276724 h 4295030"/>
              <a:gd name="connsiteX30" fmla="*/ 1297247 w 4329091"/>
              <a:gd name="connsiteY30" fmla="*/ 3898899 h 4295030"/>
              <a:gd name="connsiteX31" fmla="*/ 1738572 w 4329091"/>
              <a:gd name="connsiteY31" fmla="*/ 3476624 h 4295030"/>
              <a:gd name="connsiteX32" fmla="*/ 1859222 w 4329091"/>
              <a:gd name="connsiteY32" fmla="*/ 3355974 h 4295030"/>
              <a:gd name="connsiteX33" fmla="*/ 2122747 w 4329091"/>
              <a:gd name="connsiteY33" fmla="*/ 3136899 h 4295030"/>
              <a:gd name="connsiteX34" fmla="*/ 2275147 w 4329091"/>
              <a:gd name="connsiteY34" fmla="*/ 3022599 h 4295030"/>
              <a:gd name="connsiteX35" fmla="*/ 2522797 w 4329091"/>
              <a:gd name="connsiteY35" fmla="*/ 2879724 h 4295030"/>
              <a:gd name="connsiteX36" fmla="*/ 2856172 w 4329091"/>
              <a:gd name="connsiteY36" fmla="*/ 2717799 h 4295030"/>
              <a:gd name="connsiteX37" fmla="*/ 3049847 w 4329091"/>
              <a:gd name="connsiteY37" fmla="*/ 2663824 h 4295030"/>
              <a:gd name="connsiteX38" fmla="*/ 3551497 w 4329091"/>
              <a:gd name="connsiteY38" fmla="*/ 2703511 h 4295030"/>
              <a:gd name="connsiteX39" fmla="*/ 3848359 w 4329091"/>
              <a:gd name="connsiteY39" fmla="*/ 2720974 h 4295030"/>
              <a:gd name="connsiteX40" fmla="*/ 4147603 w 4329091"/>
              <a:gd name="connsiteY40" fmla="*/ 2727324 h 4295030"/>
              <a:gd name="connsiteX41" fmla="*/ 4315878 w 4329091"/>
              <a:gd name="connsiteY41" fmla="*/ 2716213 h 4295030"/>
              <a:gd name="connsiteX42" fmla="*/ 4311909 w 4329091"/>
              <a:gd name="connsiteY42" fmla="*/ 2657474 h 4295030"/>
              <a:gd name="connsiteX43" fmla="*/ 4261110 w 4329091"/>
              <a:gd name="connsiteY43" fmla="*/ 2505868 h 4295030"/>
              <a:gd name="connsiteX44" fmla="*/ 4122997 w 4329091"/>
              <a:gd name="connsiteY44" fmla="*/ 2132011 h 4295030"/>
              <a:gd name="connsiteX45" fmla="*/ 4008697 w 4329091"/>
              <a:gd name="connsiteY45" fmla="*/ 1733549 h 4295030"/>
              <a:gd name="connsiteX46" fmla="*/ 3957897 w 4329091"/>
              <a:gd name="connsiteY46" fmla="*/ 1632742 h 4295030"/>
              <a:gd name="connsiteX47" fmla="*/ 3749934 w 4329091"/>
              <a:gd name="connsiteY47" fmla="*/ 1686717 h 4295030"/>
              <a:gd name="connsiteX48" fmla="*/ 3449103 w 4329091"/>
              <a:gd name="connsiteY48" fmla="*/ 1745455 h 4295030"/>
              <a:gd name="connsiteX49" fmla="*/ 3121284 w 4329091"/>
              <a:gd name="connsiteY49" fmla="*/ 1762123 h 4295030"/>
              <a:gd name="connsiteX50" fmla="*/ 2456916 w 4329091"/>
              <a:gd name="connsiteY50" fmla="*/ 1790699 h 4295030"/>
              <a:gd name="connsiteX51" fmla="*/ 2456122 w 4329091"/>
              <a:gd name="connsiteY51" fmla="*/ 1597024 h 4295030"/>
              <a:gd name="connsiteX52" fmla="*/ 2449772 w 4329091"/>
              <a:gd name="connsiteY52" fmla="*/ 1327149 h 4295030"/>
              <a:gd name="connsiteX53" fmla="*/ 2464853 w 4329091"/>
              <a:gd name="connsiteY53" fmla="*/ 1156492 h 4295030"/>
              <a:gd name="connsiteX54" fmla="*/ 2548198 w 4329091"/>
              <a:gd name="connsiteY54" fmla="*/ 1092993 h 4295030"/>
              <a:gd name="connsiteX55" fmla="*/ 2674404 w 4329091"/>
              <a:gd name="connsiteY55" fmla="*/ 1026317 h 4295030"/>
              <a:gd name="connsiteX56" fmla="*/ 2767272 w 4329091"/>
              <a:gd name="connsiteY56" fmla="*/ 965199 h 4295030"/>
              <a:gd name="connsiteX57" fmla="*/ 2770448 w 4329091"/>
              <a:gd name="connsiteY57" fmla="*/ 876299 h 4295030"/>
              <a:gd name="connsiteX58" fmla="*/ 2687897 w 4329091"/>
              <a:gd name="connsiteY58" fmla="*/ 549274 h 4295030"/>
              <a:gd name="connsiteX0" fmla="*/ 2687897 w 4329091"/>
              <a:gd name="connsiteY0" fmla="*/ 549274 h 4295030"/>
              <a:gd name="connsiteX1" fmla="*/ 2602172 w 4329091"/>
              <a:gd name="connsiteY1" fmla="*/ 101600 h 4295030"/>
              <a:gd name="connsiteX2" fmla="*/ 2573598 w 4329091"/>
              <a:gd name="connsiteY2" fmla="*/ 0 h 4295030"/>
              <a:gd name="connsiteX3" fmla="*/ 2487872 w 4329091"/>
              <a:gd name="connsiteY3" fmla="*/ 19049 h 4295030"/>
              <a:gd name="connsiteX4" fmla="*/ 1894147 w 4329091"/>
              <a:gd name="connsiteY4" fmla="*/ 146049 h 4295030"/>
              <a:gd name="connsiteX5" fmla="*/ 1506797 w 4329091"/>
              <a:gd name="connsiteY5" fmla="*/ 320674 h 4295030"/>
              <a:gd name="connsiteX6" fmla="*/ 1214697 w 4329091"/>
              <a:gd name="connsiteY6" fmla="*/ 463549 h 4295030"/>
              <a:gd name="connsiteX7" fmla="*/ 840047 w 4329091"/>
              <a:gd name="connsiteY7" fmla="*/ 619124 h 4295030"/>
              <a:gd name="connsiteX8" fmla="*/ 605098 w 4329091"/>
              <a:gd name="connsiteY8" fmla="*/ 701674 h 4295030"/>
              <a:gd name="connsiteX9" fmla="*/ 497148 w 4329091"/>
              <a:gd name="connsiteY9" fmla="*/ 746125 h 4295030"/>
              <a:gd name="connsiteX10" fmla="*/ 417772 w 4329091"/>
              <a:gd name="connsiteY10" fmla="*/ 800099 h 4295030"/>
              <a:gd name="connsiteX11" fmla="*/ 484447 w 4329091"/>
              <a:gd name="connsiteY11" fmla="*/ 901699 h 4295030"/>
              <a:gd name="connsiteX12" fmla="*/ 779722 w 4329091"/>
              <a:gd name="connsiteY12" fmla="*/ 1333499 h 4295030"/>
              <a:gd name="connsiteX13" fmla="*/ 843222 w 4329091"/>
              <a:gd name="connsiteY13" fmla="*/ 1577974 h 4295030"/>
              <a:gd name="connsiteX14" fmla="*/ 954347 w 4329091"/>
              <a:gd name="connsiteY14" fmla="*/ 1762124 h 4295030"/>
              <a:gd name="connsiteX15" fmla="*/ 1074998 w 4329091"/>
              <a:gd name="connsiteY15" fmla="*/ 1914525 h 4295030"/>
              <a:gd name="connsiteX16" fmla="*/ 1125797 w 4329091"/>
              <a:gd name="connsiteY16" fmla="*/ 1984374 h 4295030"/>
              <a:gd name="connsiteX17" fmla="*/ 1065472 w 4329091"/>
              <a:gd name="connsiteY17" fmla="*/ 2031999 h 4295030"/>
              <a:gd name="connsiteX18" fmla="*/ 881322 w 4329091"/>
              <a:gd name="connsiteY18" fmla="*/ 2105024 h 4295030"/>
              <a:gd name="connsiteX19" fmla="*/ 684472 w 4329091"/>
              <a:gd name="connsiteY19" fmla="*/ 2200274 h 4295030"/>
              <a:gd name="connsiteX20" fmla="*/ 544772 w 4329091"/>
              <a:gd name="connsiteY20" fmla="*/ 2317749 h 4295030"/>
              <a:gd name="connsiteX21" fmla="*/ 452697 w 4329091"/>
              <a:gd name="connsiteY21" fmla="*/ 2387599 h 4295030"/>
              <a:gd name="connsiteX22" fmla="*/ 187584 w 4329091"/>
              <a:gd name="connsiteY22" fmla="*/ 2406649 h 4295030"/>
              <a:gd name="connsiteX23" fmla="*/ 18516 w 4329091"/>
              <a:gd name="connsiteY23" fmla="*/ 2420143 h 4295030"/>
              <a:gd name="connsiteX24" fmla="*/ 3435 w 4329091"/>
              <a:gd name="connsiteY24" fmla="*/ 2527300 h 4295030"/>
              <a:gd name="connsiteX25" fmla="*/ 9785 w 4329091"/>
              <a:gd name="connsiteY25" fmla="*/ 2711450 h 4295030"/>
              <a:gd name="connsiteX26" fmla="*/ 79635 w 4329091"/>
              <a:gd name="connsiteY26" fmla="*/ 2944812 h 4295030"/>
              <a:gd name="connsiteX27" fmla="*/ 598747 w 4329091"/>
              <a:gd name="connsiteY27" fmla="*/ 3756024 h 4295030"/>
              <a:gd name="connsiteX28" fmla="*/ 932122 w 4329091"/>
              <a:gd name="connsiteY28" fmla="*/ 4251324 h 4295030"/>
              <a:gd name="connsiteX29" fmla="*/ 1008322 w 4329091"/>
              <a:gd name="connsiteY29" fmla="*/ 4276724 h 4295030"/>
              <a:gd name="connsiteX30" fmla="*/ 1297247 w 4329091"/>
              <a:gd name="connsiteY30" fmla="*/ 3898899 h 4295030"/>
              <a:gd name="connsiteX31" fmla="*/ 1738572 w 4329091"/>
              <a:gd name="connsiteY31" fmla="*/ 3476624 h 4295030"/>
              <a:gd name="connsiteX32" fmla="*/ 1859222 w 4329091"/>
              <a:gd name="connsiteY32" fmla="*/ 3355974 h 4295030"/>
              <a:gd name="connsiteX33" fmla="*/ 2122747 w 4329091"/>
              <a:gd name="connsiteY33" fmla="*/ 3136899 h 4295030"/>
              <a:gd name="connsiteX34" fmla="*/ 2275147 w 4329091"/>
              <a:gd name="connsiteY34" fmla="*/ 3022599 h 4295030"/>
              <a:gd name="connsiteX35" fmla="*/ 2522797 w 4329091"/>
              <a:gd name="connsiteY35" fmla="*/ 2879724 h 4295030"/>
              <a:gd name="connsiteX36" fmla="*/ 2856172 w 4329091"/>
              <a:gd name="connsiteY36" fmla="*/ 2717799 h 4295030"/>
              <a:gd name="connsiteX37" fmla="*/ 3049847 w 4329091"/>
              <a:gd name="connsiteY37" fmla="*/ 2663824 h 4295030"/>
              <a:gd name="connsiteX38" fmla="*/ 3551497 w 4329091"/>
              <a:gd name="connsiteY38" fmla="*/ 2703511 h 4295030"/>
              <a:gd name="connsiteX39" fmla="*/ 3848359 w 4329091"/>
              <a:gd name="connsiteY39" fmla="*/ 2720974 h 4295030"/>
              <a:gd name="connsiteX40" fmla="*/ 4147603 w 4329091"/>
              <a:gd name="connsiteY40" fmla="*/ 2727324 h 4295030"/>
              <a:gd name="connsiteX41" fmla="*/ 4315878 w 4329091"/>
              <a:gd name="connsiteY41" fmla="*/ 2716213 h 4295030"/>
              <a:gd name="connsiteX42" fmla="*/ 4311909 w 4329091"/>
              <a:gd name="connsiteY42" fmla="*/ 2657474 h 4295030"/>
              <a:gd name="connsiteX43" fmla="*/ 4261110 w 4329091"/>
              <a:gd name="connsiteY43" fmla="*/ 2505868 h 4295030"/>
              <a:gd name="connsiteX44" fmla="*/ 4122997 w 4329091"/>
              <a:gd name="connsiteY44" fmla="*/ 2132011 h 4295030"/>
              <a:gd name="connsiteX45" fmla="*/ 4008697 w 4329091"/>
              <a:gd name="connsiteY45" fmla="*/ 1733549 h 4295030"/>
              <a:gd name="connsiteX46" fmla="*/ 3957897 w 4329091"/>
              <a:gd name="connsiteY46" fmla="*/ 1632742 h 4295030"/>
              <a:gd name="connsiteX47" fmla="*/ 3749934 w 4329091"/>
              <a:gd name="connsiteY47" fmla="*/ 1686717 h 4295030"/>
              <a:gd name="connsiteX48" fmla="*/ 3449103 w 4329091"/>
              <a:gd name="connsiteY48" fmla="*/ 1745455 h 4295030"/>
              <a:gd name="connsiteX49" fmla="*/ 3121284 w 4329091"/>
              <a:gd name="connsiteY49" fmla="*/ 1762123 h 4295030"/>
              <a:gd name="connsiteX50" fmla="*/ 2456916 w 4329091"/>
              <a:gd name="connsiteY50" fmla="*/ 1790699 h 4295030"/>
              <a:gd name="connsiteX51" fmla="*/ 2456122 w 4329091"/>
              <a:gd name="connsiteY51" fmla="*/ 1597024 h 4295030"/>
              <a:gd name="connsiteX52" fmla="*/ 2449772 w 4329091"/>
              <a:gd name="connsiteY52" fmla="*/ 1327149 h 4295030"/>
              <a:gd name="connsiteX53" fmla="*/ 2464853 w 4329091"/>
              <a:gd name="connsiteY53" fmla="*/ 1156492 h 4295030"/>
              <a:gd name="connsiteX54" fmla="*/ 2548198 w 4329091"/>
              <a:gd name="connsiteY54" fmla="*/ 1092993 h 4295030"/>
              <a:gd name="connsiteX55" fmla="*/ 2674404 w 4329091"/>
              <a:gd name="connsiteY55" fmla="*/ 1035842 h 4295030"/>
              <a:gd name="connsiteX56" fmla="*/ 2767272 w 4329091"/>
              <a:gd name="connsiteY56" fmla="*/ 965199 h 4295030"/>
              <a:gd name="connsiteX57" fmla="*/ 2770448 w 4329091"/>
              <a:gd name="connsiteY57" fmla="*/ 876299 h 4295030"/>
              <a:gd name="connsiteX58" fmla="*/ 2687897 w 4329091"/>
              <a:gd name="connsiteY58" fmla="*/ 549274 h 4295030"/>
              <a:gd name="connsiteX0" fmla="*/ 2702185 w 4329091"/>
              <a:gd name="connsiteY0" fmla="*/ 551655 h 4295030"/>
              <a:gd name="connsiteX1" fmla="*/ 2602172 w 4329091"/>
              <a:gd name="connsiteY1" fmla="*/ 101600 h 4295030"/>
              <a:gd name="connsiteX2" fmla="*/ 2573598 w 4329091"/>
              <a:gd name="connsiteY2" fmla="*/ 0 h 4295030"/>
              <a:gd name="connsiteX3" fmla="*/ 2487872 w 4329091"/>
              <a:gd name="connsiteY3" fmla="*/ 19049 h 4295030"/>
              <a:gd name="connsiteX4" fmla="*/ 1894147 w 4329091"/>
              <a:gd name="connsiteY4" fmla="*/ 146049 h 4295030"/>
              <a:gd name="connsiteX5" fmla="*/ 1506797 w 4329091"/>
              <a:gd name="connsiteY5" fmla="*/ 320674 h 4295030"/>
              <a:gd name="connsiteX6" fmla="*/ 1214697 w 4329091"/>
              <a:gd name="connsiteY6" fmla="*/ 463549 h 4295030"/>
              <a:gd name="connsiteX7" fmla="*/ 840047 w 4329091"/>
              <a:gd name="connsiteY7" fmla="*/ 619124 h 4295030"/>
              <a:gd name="connsiteX8" fmla="*/ 605098 w 4329091"/>
              <a:gd name="connsiteY8" fmla="*/ 701674 h 4295030"/>
              <a:gd name="connsiteX9" fmla="*/ 497148 w 4329091"/>
              <a:gd name="connsiteY9" fmla="*/ 746125 h 4295030"/>
              <a:gd name="connsiteX10" fmla="*/ 417772 w 4329091"/>
              <a:gd name="connsiteY10" fmla="*/ 800099 h 4295030"/>
              <a:gd name="connsiteX11" fmla="*/ 484447 w 4329091"/>
              <a:gd name="connsiteY11" fmla="*/ 901699 h 4295030"/>
              <a:gd name="connsiteX12" fmla="*/ 779722 w 4329091"/>
              <a:gd name="connsiteY12" fmla="*/ 1333499 h 4295030"/>
              <a:gd name="connsiteX13" fmla="*/ 843222 w 4329091"/>
              <a:gd name="connsiteY13" fmla="*/ 1577974 h 4295030"/>
              <a:gd name="connsiteX14" fmla="*/ 954347 w 4329091"/>
              <a:gd name="connsiteY14" fmla="*/ 1762124 h 4295030"/>
              <a:gd name="connsiteX15" fmla="*/ 1074998 w 4329091"/>
              <a:gd name="connsiteY15" fmla="*/ 1914525 h 4295030"/>
              <a:gd name="connsiteX16" fmla="*/ 1125797 w 4329091"/>
              <a:gd name="connsiteY16" fmla="*/ 1984374 h 4295030"/>
              <a:gd name="connsiteX17" fmla="*/ 1065472 w 4329091"/>
              <a:gd name="connsiteY17" fmla="*/ 2031999 h 4295030"/>
              <a:gd name="connsiteX18" fmla="*/ 881322 w 4329091"/>
              <a:gd name="connsiteY18" fmla="*/ 2105024 h 4295030"/>
              <a:gd name="connsiteX19" fmla="*/ 684472 w 4329091"/>
              <a:gd name="connsiteY19" fmla="*/ 2200274 h 4295030"/>
              <a:gd name="connsiteX20" fmla="*/ 544772 w 4329091"/>
              <a:gd name="connsiteY20" fmla="*/ 2317749 h 4295030"/>
              <a:gd name="connsiteX21" fmla="*/ 452697 w 4329091"/>
              <a:gd name="connsiteY21" fmla="*/ 2387599 h 4295030"/>
              <a:gd name="connsiteX22" fmla="*/ 187584 w 4329091"/>
              <a:gd name="connsiteY22" fmla="*/ 2406649 h 4295030"/>
              <a:gd name="connsiteX23" fmla="*/ 18516 w 4329091"/>
              <a:gd name="connsiteY23" fmla="*/ 2420143 h 4295030"/>
              <a:gd name="connsiteX24" fmla="*/ 3435 w 4329091"/>
              <a:gd name="connsiteY24" fmla="*/ 2527300 h 4295030"/>
              <a:gd name="connsiteX25" fmla="*/ 9785 w 4329091"/>
              <a:gd name="connsiteY25" fmla="*/ 2711450 h 4295030"/>
              <a:gd name="connsiteX26" fmla="*/ 79635 w 4329091"/>
              <a:gd name="connsiteY26" fmla="*/ 2944812 h 4295030"/>
              <a:gd name="connsiteX27" fmla="*/ 598747 w 4329091"/>
              <a:gd name="connsiteY27" fmla="*/ 3756024 h 4295030"/>
              <a:gd name="connsiteX28" fmla="*/ 932122 w 4329091"/>
              <a:gd name="connsiteY28" fmla="*/ 4251324 h 4295030"/>
              <a:gd name="connsiteX29" fmla="*/ 1008322 w 4329091"/>
              <a:gd name="connsiteY29" fmla="*/ 4276724 h 4295030"/>
              <a:gd name="connsiteX30" fmla="*/ 1297247 w 4329091"/>
              <a:gd name="connsiteY30" fmla="*/ 3898899 h 4295030"/>
              <a:gd name="connsiteX31" fmla="*/ 1738572 w 4329091"/>
              <a:gd name="connsiteY31" fmla="*/ 3476624 h 4295030"/>
              <a:gd name="connsiteX32" fmla="*/ 1859222 w 4329091"/>
              <a:gd name="connsiteY32" fmla="*/ 3355974 h 4295030"/>
              <a:gd name="connsiteX33" fmla="*/ 2122747 w 4329091"/>
              <a:gd name="connsiteY33" fmla="*/ 3136899 h 4295030"/>
              <a:gd name="connsiteX34" fmla="*/ 2275147 w 4329091"/>
              <a:gd name="connsiteY34" fmla="*/ 3022599 h 4295030"/>
              <a:gd name="connsiteX35" fmla="*/ 2522797 w 4329091"/>
              <a:gd name="connsiteY35" fmla="*/ 2879724 h 4295030"/>
              <a:gd name="connsiteX36" fmla="*/ 2856172 w 4329091"/>
              <a:gd name="connsiteY36" fmla="*/ 2717799 h 4295030"/>
              <a:gd name="connsiteX37" fmla="*/ 3049847 w 4329091"/>
              <a:gd name="connsiteY37" fmla="*/ 2663824 h 4295030"/>
              <a:gd name="connsiteX38" fmla="*/ 3551497 w 4329091"/>
              <a:gd name="connsiteY38" fmla="*/ 2703511 h 4295030"/>
              <a:gd name="connsiteX39" fmla="*/ 3848359 w 4329091"/>
              <a:gd name="connsiteY39" fmla="*/ 2720974 h 4295030"/>
              <a:gd name="connsiteX40" fmla="*/ 4147603 w 4329091"/>
              <a:gd name="connsiteY40" fmla="*/ 2727324 h 4295030"/>
              <a:gd name="connsiteX41" fmla="*/ 4315878 w 4329091"/>
              <a:gd name="connsiteY41" fmla="*/ 2716213 h 4295030"/>
              <a:gd name="connsiteX42" fmla="*/ 4311909 w 4329091"/>
              <a:gd name="connsiteY42" fmla="*/ 2657474 h 4295030"/>
              <a:gd name="connsiteX43" fmla="*/ 4261110 w 4329091"/>
              <a:gd name="connsiteY43" fmla="*/ 2505868 h 4295030"/>
              <a:gd name="connsiteX44" fmla="*/ 4122997 w 4329091"/>
              <a:gd name="connsiteY44" fmla="*/ 2132011 h 4295030"/>
              <a:gd name="connsiteX45" fmla="*/ 4008697 w 4329091"/>
              <a:gd name="connsiteY45" fmla="*/ 1733549 h 4295030"/>
              <a:gd name="connsiteX46" fmla="*/ 3957897 w 4329091"/>
              <a:gd name="connsiteY46" fmla="*/ 1632742 h 4295030"/>
              <a:gd name="connsiteX47" fmla="*/ 3749934 w 4329091"/>
              <a:gd name="connsiteY47" fmla="*/ 1686717 h 4295030"/>
              <a:gd name="connsiteX48" fmla="*/ 3449103 w 4329091"/>
              <a:gd name="connsiteY48" fmla="*/ 1745455 h 4295030"/>
              <a:gd name="connsiteX49" fmla="*/ 3121284 w 4329091"/>
              <a:gd name="connsiteY49" fmla="*/ 1762123 h 4295030"/>
              <a:gd name="connsiteX50" fmla="*/ 2456916 w 4329091"/>
              <a:gd name="connsiteY50" fmla="*/ 1790699 h 4295030"/>
              <a:gd name="connsiteX51" fmla="*/ 2456122 w 4329091"/>
              <a:gd name="connsiteY51" fmla="*/ 1597024 h 4295030"/>
              <a:gd name="connsiteX52" fmla="*/ 2449772 w 4329091"/>
              <a:gd name="connsiteY52" fmla="*/ 1327149 h 4295030"/>
              <a:gd name="connsiteX53" fmla="*/ 2464853 w 4329091"/>
              <a:gd name="connsiteY53" fmla="*/ 1156492 h 4295030"/>
              <a:gd name="connsiteX54" fmla="*/ 2548198 w 4329091"/>
              <a:gd name="connsiteY54" fmla="*/ 1092993 h 4295030"/>
              <a:gd name="connsiteX55" fmla="*/ 2674404 w 4329091"/>
              <a:gd name="connsiteY55" fmla="*/ 1035842 h 4295030"/>
              <a:gd name="connsiteX56" fmla="*/ 2767272 w 4329091"/>
              <a:gd name="connsiteY56" fmla="*/ 965199 h 4295030"/>
              <a:gd name="connsiteX57" fmla="*/ 2770448 w 4329091"/>
              <a:gd name="connsiteY57" fmla="*/ 876299 h 4295030"/>
              <a:gd name="connsiteX58" fmla="*/ 2702185 w 4329091"/>
              <a:gd name="connsiteY58" fmla="*/ 551655 h 4295030"/>
              <a:gd name="connsiteX0" fmla="*/ 2702185 w 4329091"/>
              <a:gd name="connsiteY0" fmla="*/ 551655 h 4295030"/>
              <a:gd name="connsiteX1" fmla="*/ 2602172 w 4329091"/>
              <a:gd name="connsiteY1" fmla="*/ 101600 h 4295030"/>
              <a:gd name="connsiteX2" fmla="*/ 2573598 w 4329091"/>
              <a:gd name="connsiteY2" fmla="*/ 0 h 4295030"/>
              <a:gd name="connsiteX3" fmla="*/ 2487872 w 4329091"/>
              <a:gd name="connsiteY3" fmla="*/ 19049 h 4295030"/>
              <a:gd name="connsiteX4" fmla="*/ 1894147 w 4329091"/>
              <a:gd name="connsiteY4" fmla="*/ 146049 h 4295030"/>
              <a:gd name="connsiteX5" fmla="*/ 1506797 w 4329091"/>
              <a:gd name="connsiteY5" fmla="*/ 320674 h 4295030"/>
              <a:gd name="connsiteX6" fmla="*/ 1214697 w 4329091"/>
              <a:gd name="connsiteY6" fmla="*/ 463549 h 4295030"/>
              <a:gd name="connsiteX7" fmla="*/ 840047 w 4329091"/>
              <a:gd name="connsiteY7" fmla="*/ 619124 h 4295030"/>
              <a:gd name="connsiteX8" fmla="*/ 605098 w 4329091"/>
              <a:gd name="connsiteY8" fmla="*/ 701674 h 4295030"/>
              <a:gd name="connsiteX9" fmla="*/ 497148 w 4329091"/>
              <a:gd name="connsiteY9" fmla="*/ 746125 h 4295030"/>
              <a:gd name="connsiteX10" fmla="*/ 417772 w 4329091"/>
              <a:gd name="connsiteY10" fmla="*/ 800099 h 4295030"/>
              <a:gd name="connsiteX11" fmla="*/ 484447 w 4329091"/>
              <a:gd name="connsiteY11" fmla="*/ 901699 h 4295030"/>
              <a:gd name="connsiteX12" fmla="*/ 779722 w 4329091"/>
              <a:gd name="connsiteY12" fmla="*/ 1333499 h 4295030"/>
              <a:gd name="connsiteX13" fmla="*/ 843222 w 4329091"/>
              <a:gd name="connsiteY13" fmla="*/ 1577974 h 4295030"/>
              <a:gd name="connsiteX14" fmla="*/ 954347 w 4329091"/>
              <a:gd name="connsiteY14" fmla="*/ 1762124 h 4295030"/>
              <a:gd name="connsiteX15" fmla="*/ 1074998 w 4329091"/>
              <a:gd name="connsiteY15" fmla="*/ 1914525 h 4295030"/>
              <a:gd name="connsiteX16" fmla="*/ 1125797 w 4329091"/>
              <a:gd name="connsiteY16" fmla="*/ 1984374 h 4295030"/>
              <a:gd name="connsiteX17" fmla="*/ 1065472 w 4329091"/>
              <a:gd name="connsiteY17" fmla="*/ 2031999 h 4295030"/>
              <a:gd name="connsiteX18" fmla="*/ 881322 w 4329091"/>
              <a:gd name="connsiteY18" fmla="*/ 2105024 h 4295030"/>
              <a:gd name="connsiteX19" fmla="*/ 684472 w 4329091"/>
              <a:gd name="connsiteY19" fmla="*/ 2200274 h 4295030"/>
              <a:gd name="connsiteX20" fmla="*/ 544772 w 4329091"/>
              <a:gd name="connsiteY20" fmla="*/ 2317749 h 4295030"/>
              <a:gd name="connsiteX21" fmla="*/ 452697 w 4329091"/>
              <a:gd name="connsiteY21" fmla="*/ 2387599 h 4295030"/>
              <a:gd name="connsiteX22" fmla="*/ 187584 w 4329091"/>
              <a:gd name="connsiteY22" fmla="*/ 2406649 h 4295030"/>
              <a:gd name="connsiteX23" fmla="*/ 18516 w 4329091"/>
              <a:gd name="connsiteY23" fmla="*/ 2420143 h 4295030"/>
              <a:gd name="connsiteX24" fmla="*/ 3435 w 4329091"/>
              <a:gd name="connsiteY24" fmla="*/ 2527300 h 4295030"/>
              <a:gd name="connsiteX25" fmla="*/ 9785 w 4329091"/>
              <a:gd name="connsiteY25" fmla="*/ 2711450 h 4295030"/>
              <a:gd name="connsiteX26" fmla="*/ 79635 w 4329091"/>
              <a:gd name="connsiteY26" fmla="*/ 2944812 h 4295030"/>
              <a:gd name="connsiteX27" fmla="*/ 598747 w 4329091"/>
              <a:gd name="connsiteY27" fmla="*/ 3756024 h 4295030"/>
              <a:gd name="connsiteX28" fmla="*/ 932122 w 4329091"/>
              <a:gd name="connsiteY28" fmla="*/ 4251324 h 4295030"/>
              <a:gd name="connsiteX29" fmla="*/ 1008322 w 4329091"/>
              <a:gd name="connsiteY29" fmla="*/ 4276724 h 4295030"/>
              <a:gd name="connsiteX30" fmla="*/ 1297247 w 4329091"/>
              <a:gd name="connsiteY30" fmla="*/ 3898899 h 4295030"/>
              <a:gd name="connsiteX31" fmla="*/ 1738572 w 4329091"/>
              <a:gd name="connsiteY31" fmla="*/ 3476624 h 4295030"/>
              <a:gd name="connsiteX32" fmla="*/ 1859222 w 4329091"/>
              <a:gd name="connsiteY32" fmla="*/ 3355974 h 4295030"/>
              <a:gd name="connsiteX33" fmla="*/ 2122747 w 4329091"/>
              <a:gd name="connsiteY33" fmla="*/ 3136899 h 4295030"/>
              <a:gd name="connsiteX34" fmla="*/ 2275147 w 4329091"/>
              <a:gd name="connsiteY34" fmla="*/ 3022599 h 4295030"/>
              <a:gd name="connsiteX35" fmla="*/ 2522797 w 4329091"/>
              <a:gd name="connsiteY35" fmla="*/ 2879724 h 4295030"/>
              <a:gd name="connsiteX36" fmla="*/ 2856172 w 4329091"/>
              <a:gd name="connsiteY36" fmla="*/ 2717799 h 4295030"/>
              <a:gd name="connsiteX37" fmla="*/ 3049847 w 4329091"/>
              <a:gd name="connsiteY37" fmla="*/ 2663824 h 4295030"/>
              <a:gd name="connsiteX38" fmla="*/ 3551497 w 4329091"/>
              <a:gd name="connsiteY38" fmla="*/ 2703511 h 4295030"/>
              <a:gd name="connsiteX39" fmla="*/ 3848359 w 4329091"/>
              <a:gd name="connsiteY39" fmla="*/ 2720974 h 4295030"/>
              <a:gd name="connsiteX40" fmla="*/ 4147603 w 4329091"/>
              <a:gd name="connsiteY40" fmla="*/ 2727324 h 4295030"/>
              <a:gd name="connsiteX41" fmla="*/ 4315878 w 4329091"/>
              <a:gd name="connsiteY41" fmla="*/ 2716213 h 4295030"/>
              <a:gd name="connsiteX42" fmla="*/ 4311909 w 4329091"/>
              <a:gd name="connsiteY42" fmla="*/ 2657474 h 4295030"/>
              <a:gd name="connsiteX43" fmla="*/ 4261110 w 4329091"/>
              <a:gd name="connsiteY43" fmla="*/ 2505868 h 4295030"/>
              <a:gd name="connsiteX44" fmla="*/ 4122997 w 4329091"/>
              <a:gd name="connsiteY44" fmla="*/ 2132011 h 4295030"/>
              <a:gd name="connsiteX45" fmla="*/ 4008697 w 4329091"/>
              <a:gd name="connsiteY45" fmla="*/ 1733549 h 4295030"/>
              <a:gd name="connsiteX46" fmla="*/ 3957897 w 4329091"/>
              <a:gd name="connsiteY46" fmla="*/ 1632742 h 4295030"/>
              <a:gd name="connsiteX47" fmla="*/ 3749934 w 4329091"/>
              <a:gd name="connsiteY47" fmla="*/ 1686717 h 4295030"/>
              <a:gd name="connsiteX48" fmla="*/ 3449103 w 4329091"/>
              <a:gd name="connsiteY48" fmla="*/ 1745455 h 4295030"/>
              <a:gd name="connsiteX49" fmla="*/ 3121284 w 4329091"/>
              <a:gd name="connsiteY49" fmla="*/ 1762123 h 4295030"/>
              <a:gd name="connsiteX50" fmla="*/ 2456916 w 4329091"/>
              <a:gd name="connsiteY50" fmla="*/ 1790699 h 4295030"/>
              <a:gd name="connsiteX51" fmla="*/ 2456122 w 4329091"/>
              <a:gd name="connsiteY51" fmla="*/ 1597024 h 4295030"/>
              <a:gd name="connsiteX52" fmla="*/ 2449772 w 4329091"/>
              <a:gd name="connsiteY52" fmla="*/ 1327149 h 4295030"/>
              <a:gd name="connsiteX53" fmla="*/ 2464853 w 4329091"/>
              <a:gd name="connsiteY53" fmla="*/ 1156492 h 4295030"/>
              <a:gd name="connsiteX54" fmla="*/ 2548198 w 4329091"/>
              <a:gd name="connsiteY54" fmla="*/ 1092993 h 4295030"/>
              <a:gd name="connsiteX55" fmla="*/ 2674404 w 4329091"/>
              <a:gd name="connsiteY55" fmla="*/ 1035842 h 4295030"/>
              <a:gd name="connsiteX56" fmla="*/ 2781559 w 4329091"/>
              <a:gd name="connsiteY56" fmla="*/ 984249 h 4295030"/>
              <a:gd name="connsiteX57" fmla="*/ 2770448 w 4329091"/>
              <a:gd name="connsiteY57" fmla="*/ 876299 h 4295030"/>
              <a:gd name="connsiteX58" fmla="*/ 2702185 w 4329091"/>
              <a:gd name="connsiteY58" fmla="*/ 551655 h 4295030"/>
              <a:gd name="connsiteX0" fmla="*/ 2702185 w 4329091"/>
              <a:gd name="connsiteY0" fmla="*/ 551655 h 4295030"/>
              <a:gd name="connsiteX1" fmla="*/ 2602172 w 4329091"/>
              <a:gd name="connsiteY1" fmla="*/ 101600 h 4295030"/>
              <a:gd name="connsiteX2" fmla="*/ 2573598 w 4329091"/>
              <a:gd name="connsiteY2" fmla="*/ 0 h 4295030"/>
              <a:gd name="connsiteX3" fmla="*/ 2487872 w 4329091"/>
              <a:gd name="connsiteY3" fmla="*/ 19049 h 4295030"/>
              <a:gd name="connsiteX4" fmla="*/ 1894147 w 4329091"/>
              <a:gd name="connsiteY4" fmla="*/ 146049 h 4295030"/>
              <a:gd name="connsiteX5" fmla="*/ 1506797 w 4329091"/>
              <a:gd name="connsiteY5" fmla="*/ 320674 h 4295030"/>
              <a:gd name="connsiteX6" fmla="*/ 1214697 w 4329091"/>
              <a:gd name="connsiteY6" fmla="*/ 463549 h 4295030"/>
              <a:gd name="connsiteX7" fmla="*/ 840047 w 4329091"/>
              <a:gd name="connsiteY7" fmla="*/ 619124 h 4295030"/>
              <a:gd name="connsiteX8" fmla="*/ 605098 w 4329091"/>
              <a:gd name="connsiteY8" fmla="*/ 701674 h 4295030"/>
              <a:gd name="connsiteX9" fmla="*/ 497148 w 4329091"/>
              <a:gd name="connsiteY9" fmla="*/ 746125 h 4295030"/>
              <a:gd name="connsiteX10" fmla="*/ 417772 w 4329091"/>
              <a:gd name="connsiteY10" fmla="*/ 800099 h 4295030"/>
              <a:gd name="connsiteX11" fmla="*/ 484447 w 4329091"/>
              <a:gd name="connsiteY11" fmla="*/ 901699 h 4295030"/>
              <a:gd name="connsiteX12" fmla="*/ 779722 w 4329091"/>
              <a:gd name="connsiteY12" fmla="*/ 1333499 h 4295030"/>
              <a:gd name="connsiteX13" fmla="*/ 843222 w 4329091"/>
              <a:gd name="connsiteY13" fmla="*/ 1577974 h 4295030"/>
              <a:gd name="connsiteX14" fmla="*/ 954347 w 4329091"/>
              <a:gd name="connsiteY14" fmla="*/ 1762124 h 4295030"/>
              <a:gd name="connsiteX15" fmla="*/ 1074998 w 4329091"/>
              <a:gd name="connsiteY15" fmla="*/ 1914525 h 4295030"/>
              <a:gd name="connsiteX16" fmla="*/ 1125797 w 4329091"/>
              <a:gd name="connsiteY16" fmla="*/ 1984374 h 4295030"/>
              <a:gd name="connsiteX17" fmla="*/ 1065472 w 4329091"/>
              <a:gd name="connsiteY17" fmla="*/ 2031999 h 4295030"/>
              <a:gd name="connsiteX18" fmla="*/ 881322 w 4329091"/>
              <a:gd name="connsiteY18" fmla="*/ 2105024 h 4295030"/>
              <a:gd name="connsiteX19" fmla="*/ 684472 w 4329091"/>
              <a:gd name="connsiteY19" fmla="*/ 2200274 h 4295030"/>
              <a:gd name="connsiteX20" fmla="*/ 544772 w 4329091"/>
              <a:gd name="connsiteY20" fmla="*/ 2317749 h 4295030"/>
              <a:gd name="connsiteX21" fmla="*/ 452697 w 4329091"/>
              <a:gd name="connsiteY21" fmla="*/ 2387599 h 4295030"/>
              <a:gd name="connsiteX22" fmla="*/ 187584 w 4329091"/>
              <a:gd name="connsiteY22" fmla="*/ 2406649 h 4295030"/>
              <a:gd name="connsiteX23" fmla="*/ 18516 w 4329091"/>
              <a:gd name="connsiteY23" fmla="*/ 2420143 h 4295030"/>
              <a:gd name="connsiteX24" fmla="*/ 3435 w 4329091"/>
              <a:gd name="connsiteY24" fmla="*/ 2527300 h 4295030"/>
              <a:gd name="connsiteX25" fmla="*/ 9785 w 4329091"/>
              <a:gd name="connsiteY25" fmla="*/ 2711450 h 4295030"/>
              <a:gd name="connsiteX26" fmla="*/ 79635 w 4329091"/>
              <a:gd name="connsiteY26" fmla="*/ 2944812 h 4295030"/>
              <a:gd name="connsiteX27" fmla="*/ 598747 w 4329091"/>
              <a:gd name="connsiteY27" fmla="*/ 3756024 h 4295030"/>
              <a:gd name="connsiteX28" fmla="*/ 932122 w 4329091"/>
              <a:gd name="connsiteY28" fmla="*/ 4251324 h 4295030"/>
              <a:gd name="connsiteX29" fmla="*/ 1008322 w 4329091"/>
              <a:gd name="connsiteY29" fmla="*/ 4276724 h 4295030"/>
              <a:gd name="connsiteX30" fmla="*/ 1297247 w 4329091"/>
              <a:gd name="connsiteY30" fmla="*/ 3898899 h 4295030"/>
              <a:gd name="connsiteX31" fmla="*/ 1738572 w 4329091"/>
              <a:gd name="connsiteY31" fmla="*/ 3476624 h 4295030"/>
              <a:gd name="connsiteX32" fmla="*/ 1859222 w 4329091"/>
              <a:gd name="connsiteY32" fmla="*/ 3355974 h 4295030"/>
              <a:gd name="connsiteX33" fmla="*/ 2122747 w 4329091"/>
              <a:gd name="connsiteY33" fmla="*/ 3136899 h 4295030"/>
              <a:gd name="connsiteX34" fmla="*/ 2275147 w 4329091"/>
              <a:gd name="connsiteY34" fmla="*/ 3022599 h 4295030"/>
              <a:gd name="connsiteX35" fmla="*/ 2522797 w 4329091"/>
              <a:gd name="connsiteY35" fmla="*/ 2879724 h 4295030"/>
              <a:gd name="connsiteX36" fmla="*/ 2856172 w 4329091"/>
              <a:gd name="connsiteY36" fmla="*/ 2717799 h 4295030"/>
              <a:gd name="connsiteX37" fmla="*/ 3049847 w 4329091"/>
              <a:gd name="connsiteY37" fmla="*/ 2663824 h 4295030"/>
              <a:gd name="connsiteX38" fmla="*/ 3551497 w 4329091"/>
              <a:gd name="connsiteY38" fmla="*/ 2703511 h 4295030"/>
              <a:gd name="connsiteX39" fmla="*/ 3848359 w 4329091"/>
              <a:gd name="connsiteY39" fmla="*/ 2720974 h 4295030"/>
              <a:gd name="connsiteX40" fmla="*/ 4147603 w 4329091"/>
              <a:gd name="connsiteY40" fmla="*/ 2727324 h 4295030"/>
              <a:gd name="connsiteX41" fmla="*/ 4315878 w 4329091"/>
              <a:gd name="connsiteY41" fmla="*/ 2716213 h 4295030"/>
              <a:gd name="connsiteX42" fmla="*/ 4311909 w 4329091"/>
              <a:gd name="connsiteY42" fmla="*/ 2657474 h 4295030"/>
              <a:gd name="connsiteX43" fmla="*/ 4261110 w 4329091"/>
              <a:gd name="connsiteY43" fmla="*/ 2505868 h 4295030"/>
              <a:gd name="connsiteX44" fmla="*/ 4122997 w 4329091"/>
              <a:gd name="connsiteY44" fmla="*/ 2132011 h 4295030"/>
              <a:gd name="connsiteX45" fmla="*/ 4008697 w 4329091"/>
              <a:gd name="connsiteY45" fmla="*/ 1733549 h 4295030"/>
              <a:gd name="connsiteX46" fmla="*/ 3957897 w 4329091"/>
              <a:gd name="connsiteY46" fmla="*/ 1632742 h 4295030"/>
              <a:gd name="connsiteX47" fmla="*/ 3749934 w 4329091"/>
              <a:gd name="connsiteY47" fmla="*/ 1686717 h 4295030"/>
              <a:gd name="connsiteX48" fmla="*/ 3449103 w 4329091"/>
              <a:gd name="connsiteY48" fmla="*/ 1745455 h 4295030"/>
              <a:gd name="connsiteX49" fmla="*/ 3121284 w 4329091"/>
              <a:gd name="connsiteY49" fmla="*/ 1762123 h 4295030"/>
              <a:gd name="connsiteX50" fmla="*/ 2456916 w 4329091"/>
              <a:gd name="connsiteY50" fmla="*/ 1790699 h 4295030"/>
              <a:gd name="connsiteX51" fmla="*/ 2456122 w 4329091"/>
              <a:gd name="connsiteY51" fmla="*/ 1597024 h 4295030"/>
              <a:gd name="connsiteX52" fmla="*/ 2449772 w 4329091"/>
              <a:gd name="connsiteY52" fmla="*/ 1327149 h 4295030"/>
              <a:gd name="connsiteX53" fmla="*/ 2464853 w 4329091"/>
              <a:gd name="connsiteY53" fmla="*/ 1156492 h 4295030"/>
              <a:gd name="connsiteX54" fmla="*/ 2548198 w 4329091"/>
              <a:gd name="connsiteY54" fmla="*/ 1092993 h 4295030"/>
              <a:gd name="connsiteX55" fmla="*/ 2674404 w 4329091"/>
              <a:gd name="connsiteY55" fmla="*/ 1035842 h 4295030"/>
              <a:gd name="connsiteX56" fmla="*/ 2781559 w 4329091"/>
              <a:gd name="connsiteY56" fmla="*/ 984249 h 4295030"/>
              <a:gd name="connsiteX57" fmla="*/ 2782354 w 4329091"/>
              <a:gd name="connsiteY57" fmla="*/ 876299 h 4295030"/>
              <a:gd name="connsiteX58" fmla="*/ 2702185 w 4329091"/>
              <a:gd name="connsiteY58" fmla="*/ 551655 h 4295030"/>
              <a:gd name="connsiteX0" fmla="*/ 2702185 w 4329091"/>
              <a:gd name="connsiteY0" fmla="*/ 551655 h 4295030"/>
              <a:gd name="connsiteX1" fmla="*/ 2602172 w 4329091"/>
              <a:gd name="connsiteY1" fmla="*/ 101600 h 4295030"/>
              <a:gd name="connsiteX2" fmla="*/ 2573598 w 4329091"/>
              <a:gd name="connsiteY2" fmla="*/ 0 h 4295030"/>
              <a:gd name="connsiteX3" fmla="*/ 2487872 w 4329091"/>
              <a:gd name="connsiteY3" fmla="*/ 19049 h 4295030"/>
              <a:gd name="connsiteX4" fmla="*/ 1894147 w 4329091"/>
              <a:gd name="connsiteY4" fmla="*/ 146049 h 4295030"/>
              <a:gd name="connsiteX5" fmla="*/ 1506797 w 4329091"/>
              <a:gd name="connsiteY5" fmla="*/ 320674 h 4295030"/>
              <a:gd name="connsiteX6" fmla="*/ 1214697 w 4329091"/>
              <a:gd name="connsiteY6" fmla="*/ 463549 h 4295030"/>
              <a:gd name="connsiteX7" fmla="*/ 840047 w 4329091"/>
              <a:gd name="connsiteY7" fmla="*/ 619124 h 4295030"/>
              <a:gd name="connsiteX8" fmla="*/ 605098 w 4329091"/>
              <a:gd name="connsiteY8" fmla="*/ 701674 h 4295030"/>
              <a:gd name="connsiteX9" fmla="*/ 497148 w 4329091"/>
              <a:gd name="connsiteY9" fmla="*/ 746125 h 4295030"/>
              <a:gd name="connsiteX10" fmla="*/ 417772 w 4329091"/>
              <a:gd name="connsiteY10" fmla="*/ 800099 h 4295030"/>
              <a:gd name="connsiteX11" fmla="*/ 484447 w 4329091"/>
              <a:gd name="connsiteY11" fmla="*/ 901699 h 4295030"/>
              <a:gd name="connsiteX12" fmla="*/ 779722 w 4329091"/>
              <a:gd name="connsiteY12" fmla="*/ 1333499 h 4295030"/>
              <a:gd name="connsiteX13" fmla="*/ 843222 w 4329091"/>
              <a:gd name="connsiteY13" fmla="*/ 1577974 h 4295030"/>
              <a:gd name="connsiteX14" fmla="*/ 954347 w 4329091"/>
              <a:gd name="connsiteY14" fmla="*/ 1762124 h 4295030"/>
              <a:gd name="connsiteX15" fmla="*/ 1074998 w 4329091"/>
              <a:gd name="connsiteY15" fmla="*/ 1914525 h 4295030"/>
              <a:gd name="connsiteX16" fmla="*/ 1125797 w 4329091"/>
              <a:gd name="connsiteY16" fmla="*/ 1984374 h 4295030"/>
              <a:gd name="connsiteX17" fmla="*/ 1065472 w 4329091"/>
              <a:gd name="connsiteY17" fmla="*/ 2031999 h 4295030"/>
              <a:gd name="connsiteX18" fmla="*/ 881322 w 4329091"/>
              <a:gd name="connsiteY18" fmla="*/ 2105024 h 4295030"/>
              <a:gd name="connsiteX19" fmla="*/ 684472 w 4329091"/>
              <a:gd name="connsiteY19" fmla="*/ 2200274 h 4295030"/>
              <a:gd name="connsiteX20" fmla="*/ 544772 w 4329091"/>
              <a:gd name="connsiteY20" fmla="*/ 2317749 h 4295030"/>
              <a:gd name="connsiteX21" fmla="*/ 452697 w 4329091"/>
              <a:gd name="connsiteY21" fmla="*/ 2387599 h 4295030"/>
              <a:gd name="connsiteX22" fmla="*/ 187584 w 4329091"/>
              <a:gd name="connsiteY22" fmla="*/ 2406649 h 4295030"/>
              <a:gd name="connsiteX23" fmla="*/ 18516 w 4329091"/>
              <a:gd name="connsiteY23" fmla="*/ 2420143 h 4295030"/>
              <a:gd name="connsiteX24" fmla="*/ 3435 w 4329091"/>
              <a:gd name="connsiteY24" fmla="*/ 2527300 h 4295030"/>
              <a:gd name="connsiteX25" fmla="*/ 9785 w 4329091"/>
              <a:gd name="connsiteY25" fmla="*/ 2711450 h 4295030"/>
              <a:gd name="connsiteX26" fmla="*/ 79635 w 4329091"/>
              <a:gd name="connsiteY26" fmla="*/ 2944812 h 4295030"/>
              <a:gd name="connsiteX27" fmla="*/ 598747 w 4329091"/>
              <a:gd name="connsiteY27" fmla="*/ 3756024 h 4295030"/>
              <a:gd name="connsiteX28" fmla="*/ 932122 w 4329091"/>
              <a:gd name="connsiteY28" fmla="*/ 4251324 h 4295030"/>
              <a:gd name="connsiteX29" fmla="*/ 1008322 w 4329091"/>
              <a:gd name="connsiteY29" fmla="*/ 4276724 h 4295030"/>
              <a:gd name="connsiteX30" fmla="*/ 1297247 w 4329091"/>
              <a:gd name="connsiteY30" fmla="*/ 3898899 h 4295030"/>
              <a:gd name="connsiteX31" fmla="*/ 1738572 w 4329091"/>
              <a:gd name="connsiteY31" fmla="*/ 3476624 h 4295030"/>
              <a:gd name="connsiteX32" fmla="*/ 1859222 w 4329091"/>
              <a:gd name="connsiteY32" fmla="*/ 3355974 h 4295030"/>
              <a:gd name="connsiteX33" fmla="*/ 2122747 w 4329091"/>
              <a:gd name="connsiteY33" fmla="*/ 3136899 h 4295030"/>
              <a:gd name="connsiteX34" fmla="*/ 2275147 w 4329091"/>
              <a:gd name="connsiteY34" fmla="*/ 3022599 h 4295030"/>
              <a:gd name="connsiteX35" fmla="*/ 2522797 w 4329091"/>
              <a:gd name="connsiteY35" fmla="*/ 2879724 h 4295030"/>
              <a:gd name="connsiteX36" fmla="*/ 2856172 w 4329091"/>
              <a:gd name="connsiteY36" fmla="*/ 2717799 h 4295030"/>
              <a:gd name="connsiteX37" fmla="*/ 3049847 w 4329091"/>
              <a:gd name="connsiteY37" fmla="*/ 2663824 h 4295030"/>
              <a:gd name="connsiteX38" fmla="*/ 3551497 w 4329091"/>
              <a:gd name="connsiteY38" fmla="*/ 2703511 h 4295030"/>
              <a:gd name="connsiteX39" fmla="*/ 3848359 w 4329091"/>
              <a:gd name="connsiteY39" fmla="*/ 2720974 h 4295030"/>
              <a:gd name="connsiteX40" fmla="*/ 4147603 w 4329091"/>
              <a:gd name="connsiteY40" fmla="*/ 2727324 h 4295030"/>
              <a:gd name="connsiteX41" fmla="*/ 4315878 w 4329091"/>
              <a:gd name="connsiteY41" fmla="*/ 2716213 h 4295030"/>
              <a:gd name="connsiteX42" fmla="*/ 4311909 w 4329091"/>
              <a:gd name="connsiteY42" fmla="*/ 2657474 h 4295030"/>
              <a:gd name="connsiteX43" fmla="*/ 4261110 w 4329091"/>
              <a:gd name="connsiteY43" fmla="*/ 2505868 h 4295030"/>
              <a:gd name="connsiteX44" fmla="*/ 4122997 w 4329091"/>
              <a:gd name="connsiteY44" fmla="*/ 2132011 h 4295030"/>
              <a:gd name="connsiteX45" fmla="*/ 4008697 w 4329091"/>
              <a:gd name="connsiteY45" fmla="*/ 1733549 h 4295030"/>
              <a:gd name="connsiteX46" fmla="*/ 3957897 w 4329091"/>
              <a:gd name="connsiteY46" fmla="*/ 1632742 h 4295030"/>
              <a:gd name="connsiteX47" fmla="*/ 3749934 w 4329091"/>
              <a:gd name="connsiteY47" fmla="*/ 1686717 h 4295030"/>
              <a:gd name="connsiteX48" fmla="*/ 3449103 w 4329091"/>
              <a:gd name="connsiteY48" fmla="*/ 1745455 h 4295030"/>
              <a:gd name="connsiteX49" fmla="*/ 3121284 w 4329091"/>
              <a:gd name="connsiteY49" fmla="*/ 1762123 h 4295030"/>
              <a:gd name="connsiteX50" fmla="*/ 2456916 w 4329091"/>
              <a:gd name="connsiteY50" fmla="*/ 1790699 h 4295030"/>
              <a:gd name="connsiteX51" fmla="*/ 2456122 w 4329091"/>
              <a:gd name="connsiteY51" fmla="*/ 1597024 h 4295030"/>
              <a:gd name="connsiteX52" fmla="*/ 2449772 w 4329091"/>
              <a:gd name="connsiteY52" fmla="*/ 1327149 h 4295030"/>
              <a:gd name="connsiteX53" fmla="*/ 2464853 w 4329091"/>
              <a:gd name="connsiteY53" fmla="*/ 1156492 h 4295030"/>
              <a:gd name="connsiteX54" fmla="*/ 2548198 w 4329091"/>
              <a:gd name="connsiteY54" fmla="*/ 1092993 h 4295030"/>
              <a:gd name="connsiteX55" fmla="*/ 2674404 w 4329091"/>
              <a:gd name="connsiteY55" fmla="*/ 1035842 h 4295030"/>
              <a:gd name="connsiteX56" fmla="*/ 2783940 w 4329091"/>
              <a:gd name="connsiteY56" fmla="*/ 974724 h 4295030"/>
              <a:gd name="connsiteX57" fmla="*/ 2782354 w 4329091"/>
              <a:gd name="connsiteY57" fmla="*/ 876299 h 4295030"/>
              <a:gd name="connsiteX58" fmla="*/ 2702185 w 4329091"/>
              <a:gd name="connsiteY58" fmla="*/ 551655 h 4295030"/>
              <a:gd name="connsiteX0" fmla="*/ 2702185 w 4329091"/>
              <a:gd name="connsiteY0" fmla="*/ 551655 h 4295030"/>
              <a:gd name="connsiteX1" fmla="*/ 2602172 w 4329091"/>
              <a:gd name="connsiteY1" fmla="*/ 101600 h 4295030"/>
              <a:gd name="connsiteX2" fmla="*/ 2573598 w 4329091"/>
              <a:gd name="connsiteY2" fmla="*/ 0 h 4295030"/>
              <a:gd name="connsiteX3" fmla="*/ 2452153 w 4329091"/>
              <a:gd name="connsiteY3" fmla="*/ 19049 h 4295030"/>
              <a:gd name="connsiteX4" fmla="*/ 1894147 w 4329091"/>
              <a:gd name="connsiteY4" fmla="*/ 146049 h 4295030"/>
              <a:gd name="connsiteX5" fmla="*/ 1506797 w 4329091"/>
              <a:gd name="connsiteY5" fmla="*/ 320674 h 4295030"/>
              <a:gd name="connsiteX6" fmla="*/ 1214697 w 4329091"/>
              <a:gd name="connsiteY6" fmla="*/ 463549 h 4295030"/>
              <a:gd name="connsiteX7" fmla="*/ 840047 w 4329091"/>
              <a:gd name="connsiteY7" fmla="*/ 619124 h 4295030"/>
              <a:gd name="connsiteX8" fmla="*/ 605098 w 4329091"/>
              <a:gd name="connsiteY8" fmla="*/ 701674 h 4295030"/>
              <a:gd name="connsiteX9" fmla="*/ 497148 w 4329091"/>
              <a:gd name="connsiteY9" fmla="*/ 746125 h 4295030"/>
              <a:gd name="connsiteX10" fmla="*/ 417772 w 4329091"/>
              <a:gd name="connsiteY10" fmla="*/ 800099 h 4295030"/>
              <a:gd name="connsiteX11" fmla="*/ 484447 w 4329091"/>
              <a:gd name="connsiteY11" fmla="*/ 901699 h 4295030"/>
              <a:gd name="connsiteX12" fmla="*/ 779722 w 4329091"/>
              <a:gd name="connsiteY12" fmla="*/ 1333499 h 4295030"/>
              <a:gd name="connsiteX13" fmla="*/ 843222 w 4329091"/>
              <a:gd name="connsiteY13" fmla="*/ 1577974 h 4295030"/>
              <a:gd name="connsiteX14" fmla="*/ 954347 w 4329091"/>
              <a:gd name="connsiteY14" fmla="*/ 1762124 h 4295030"/>
              <a:gd name="connsiteX15" fmla="*/ 1074998 w 4329091"/>
              <a:gd name="connsiteY15" fmla="*/ 1914525 h 4295030"/>
              <a:gd name="connsiteX16" fmla="*/ 1125797 w 4329091"/>
              <a:gd name="connsiteY16" fmla="*/ 1984374 h 4295030"/>
              <a:gd name="connsiteX17" fmla="*/ 1065472 w 4329091"/>
              <a:gd name="connsiteY17" fmla="*/ 2031999 h 4295030"/>
              <a:gd name="connsiteX18" fmla="*/ 881322 w 4329091"/>
              <a:gd name="connsiteY18" fmla="*/ 2105024 h 4295030"/>
              <a:gd name="connsiteX19" fmla="*/ 684472 w 4329091"/>
              <a:gd name="connsiteY19" fmla="*/ 2200274 h 4295030"/>
              <a:gd name="connsiteX20" fmla="*/ 544772 w 4329091"/>
              <a:gd name="connsiteY20" fmla="*/ 2317749 h 4295030"/>
              <a:gd name="connsiteX21" fmla="*/ 452697 w 4329091"/>
              <a:gd name="connsiteY21" fmla="*/ 2387599 h 4295030"/>
              <a:gd name="connsiteX22" fmla="*/ 187584 w 4329091"/>
              <a:gd name="connsiteY22" fmla="*/ 2406649 h 4295030"/>
              <a:gd name="connsiteX23" fmla="*/ 18516 w 4329091"/>
              <a:gd name="connsiteY23" fmla="*/ 2420143 h 4295030"/>
              <a:gd name="connsiteX24" fmla="*/ 3435 w 4329091"/>
              <a:gd name="connsiteY24" fmla="*/ 2527300 h 4295030"/>
              <a:gd name="connsiteX25" fmla="*/ 9785 w 4329091"/>
              <a:gd name="connsiteY25" fmla="*/ 2711450 h 4295030"/>
              <a:gd name="connsiteX26" fmla="*/ 79635 w 4329091"/>
              <a:gd name="connsiteY26" fmla="*/ 2944812 h 4295030"/>
              <a:gd name="connsiteX27" fmla="*/ 598747 w 4329091"/>
              <a:gd name="connsiteY27" fmla="*/ 3756024 h 4295030"/>
              <a:gd name="connsiteX28" fmla="*/ 932122 w 4329091"/>
              <a:gd name="connsiteY28" fmla="*/ 4251324 h 4295030"/>
              <a:gd name="connsiteX29" fmla="*/ 1008322 w 4329091"/>
              <a:gd name="connsiteY29" fmla="*/ 4276724 h 4295030"/>
              <a:gd name="connsiteX30" fmla="*/ 1297247 w 4329091"/>
              <a:gd name="connsiteY30" fmla="*/ 3898899 h 4295030"/>
              <a:gd name="connsiteX31" fmla="*/ 1738572 w 4329091"/>
              <a:gd name="connsiteY31" fmla="*/ 3476624 h 4295030"/>
              <a:gd name="connsiteX32" fmla="*/ 1859222 w 4329091"/>
              <a:gd name="connsiteY32" fmla="*/ 3355974 h 4295030"/>
              <a:gd name="connsiteX33" fmla="*/ 2122747 w 4329091"/>
              <a:gd name="connsiteY33" fmla="*/ 3136899 h 4295030"/>
              <a:gd name="connsiteX34" fmla="*/ 2275147 w 4329091"/>
              <a:gd name="connsiteY34" fmla="*/ 3022599 h 4295030"/>
              <a:gd name="connsiteX35" fmla="*/ 2522797 w 4329091"/>
              <a:gd name="connsiteY35" fmla="*/ 2879724 h 4295030"/>
              <a:gd name="connsiteX36" fmla="*/ 2856172 w 4329091"/>
              <a:gd name="connsiteY36" fmla="*/ 2717799 h 4295030"/>
              <a:gd name="connsiteX37" fmla="*/ 3049847 w 4329091"/>
              <a:gd name="connsiteY37" fmla="*/ 2663824 h 4295030"/>
              <a:gd name="connsiteX38" fmla="*/ 3551497 w 4329091"/>
              <a:gd name="connsiteY38" fmla="*/ 2703511 h 4295030"/>
              <a:gd name="connsiteX39" fmla="*/ 3848359 w 4329091"/>
              <a:gd name="connsiteY39" fmla="*/ 2720974 h 4295030"/>
              <a:gd name="connsiteX40" fmla="*/ 4147603 w 4329091"/>
              <a:gd name="connsiteY40" fmla="*/ 2727324 h 4295030"/>
              <a:gd name="connsiteX41" fmla="*/ 4315878 w 4329091"/>
              <a:gd name="connsiteY41" fmla="*/ 2716213 h 4295030"/>
              <a:gd name="connsiteX42" fmla="*/ 4311909 w 4329091"/>
              <a:gd name="connsiteY42" fmla="*/ 2657474 h 4295030"/>
              <a:gd name="connsiteX43" fmla="*/ 4261110 w 4329091"/>
              <a:gd name="connsiteY43" fmla="*/ 2505868 h 4295030"/>
              <a:gd name="connsiteX44" fmla="*/ 4122997 w 4329091"/>
              <a:gd name="connsiteY44" fmla="*/ 2132011 h 4295030"/>
              <a:gd name="connsiteX45" fmla="*/ 4008697 w 4329091"/>
              <a:gd name="connsiteY45" fmla="*/ 1733549 h 4295030"/>
              <a:gd name="connsiteX46" fmla="*/ 3957897 w 4329091"/>
              <a:gd name="connsiteY46" fmla="*/ 1632742 h 4295030"/>
              <a:gd name="connsiteX47" fmla="*/ 3749934 w 4329091"/>
              <a:gd name="connsiteY47" fmla="*/ 1686717 h 4295030"/>
              <a:gd name="connsiteX48" fmla="*/ 3449103 w 4329091"/>
              <a:gd name="connsiteY48" fmla="*/ 1745455 h 4295030"/>
              <a:gd name="connsiteX49" fmla="*/ 3121284 w 4329091"/>
              <a:gd name="connsiteY49" fmla="*/ 1762123 h 4295030"/>
              <a:gd name="connsiteX50" fmla="*/ 2456916 w 4329091"/>
              <a:gd name="connsiteY50" fmla="*/ 1790699 h 4295030"/>
              <a:gd name="connsiteX51" fmla="*/ 2456122 w 4329091"/>
              <a:gd name="connsiteY51" fmla="*/ 1597024 h 4295030"/>
              <a:gd name="connsiteX52" fmla="*/ 2449772 w 4329091"/>
              <a:gd name="connsiteY52" fmla="*/ 1327149 h 4295030"/>
              <a:gd name="connsiteX53" fmla="*/ 2464853 w 4329091"/>
              <a:gd name="connsiteY53" fmla="*/ 1156492 h 4295030"/>
              <a:gd name="connsiteX54" fmla="*/ 2548198 w 4329091"/>
              <a:gd name="connsiteY54" fmla="*/ 1092993 h 4295030"/>
              <a:gd name="connsiteX55" fmla="*/ 2674404 w 4329091"/>
              <a:gd name="connsiteY55" fmla="*/ 1035842 h 4295030"/>
              <a:gd name="connsiteX56" fmla="*/ 2783940 w 4329091"/>
              <a:gd name="connsiteY56" fmla="*/ 974724 h 4295030"/>
              <a:gd name="connsiteX57" fmla="*/ 2782354 w 4329091"/>
              <a:gd name="connsiteY57" fmla="*/ 876299 h 4295030"/>
              <a:gd name="connsiteX58" fmla="*/ 2702185 w 4329091"/>
              <a:gd name="connsiteY58" fmla="*/ 551655 h 4295030"/>
              <a:gd name="connsiteX0" fmla="*/ 2702185 w 4329091"/>
              <a:gd name="connsiteY0" fmla="*/ 551655 h 4295030"/>
              <a:gd name="connsiteX1" fmla="*/ 2602172 w 4329091"/>
              <a:gd name="connsiteY1" fmla="*/ 101600 h 4295030"/>
              <a:gd name="connsiteX2" fmla="*/ 2573598 w 4329091"/>
              <a:gd name="connsiteY2" fmla="*/ 0 h 4295030"/>
              <a:gd name="connsiteX3" fmla="*/ 2452153 w 4329091"/>
              <a:gd name="connsiteY3" fmla="*/ 19049 h 4295030"/>
              <a:gd name="connsiteX4" fmla="*/ 1894147 w 4329091"/>
              <a:gd name="connsiteY4" fmla="*/ 146049 h 4295030"/>
              <a:gd name="connsiteX5" fmla="*/ 1506797 w 4329091"/>
              <a:gd name="connsiteY5" fmla="*/ 320674 h 4295030"/>
              <a:gd name="connsiteX6" fmla="*/ 1214697 w 4329091"/>
              <a:gd name="connsiteY6" fmla="*/ 463549 h 4295030"/>
              <a:gd name="connsiteX7" fmla="*/ 840047 w 4329091"/>
              <a:gd name="connsiteY7" fmla="*/ 619124 h 4295030"/>
              <a:gd name="connsiteX8" fmla="*/ 605098 w 4329091"/>
              <a:gd name="connsiteY8" fmla="*/ 701674 h 4295030"/>
              <a:gd name="connsiteX9" fmla="*/ 497148 w 4329091"/>
              <a:gd name="connsiteY9" fmla="*/ 746125 h 4295030"/>
              <a:gd name="connsiteX10" fmla="*/ 417772 w 4329091"/>
              <a:gd name="connsiteY10" fmla="*/ 800099 h 4295030"/>
              <a:gd name="connsiteX11" fmla="*/ 484447 w 4329091"/>
              <a:gd name="connsiteY11" fmla="*/ 901699 h 4295030"/>
              <a:gd name="connsiteX12" fmla="*/ 779722 w 4329091"/>
              <a:gd name="connsiteY12" fmla="*/ 1333499 h 4295030"/>
              <a:gd name="connsiteX13" fmla="*/ 843222 w 4329091"/>
              <a:gd name="connsiteY13" fmla="*/ 1577974 h 4295030"/>
              <a:gd name="connsiteX14" fmla="*/ 954347 w 4329091"/>
              <a:gd name="connsiteY14" fmla="*/ 1762124 h 4295030"/>
              <a:gd name="connsiteX15" fmla="*/ 1074998 w 4329091"/>
              <a:gd name="connsiteY15" fmla="*/ 1914525 h 4295030"/>
              <a:gd name="connsiteX16" fmla="*/ 1125797 w 4329091"/>
              <a:gd name="connsiteY16" fmla="*/ 1984374 h 4295030"/>
              <a:gd name="connsiteX17" fmla="*/ 1065472 w 4329091"/>
              <a:gd name="connsiteY17" fmla="*/ 2031999 h 4295030"/>
              <a:gd name="connsiteX18" fmla="*/ 881322 w 4329091"/>
              <a:gd name="connsiteY18" fmla="*/ 2105024 h 4295030"/>
              <a:gd name="connsiteX19" fmla="*/ 684472 w 4329091"/>
              <a:gd name="connsiteY19" fmla="*/ 2200274 h 4295030"/>
              <a:gd name="connsiteX20" fmla="*/ 544772 w 4329091"/>
              <a:gd name="connsiteY20" fmla="*/ 2317749 h 4295030"/>
              <a:gd name="connsiteX21" fmla="*/ 452697 w 4329091"/>
              <a:gd name="connsiteY21" fmla="*/ 2387599 h 4295030"/>
              <a:gd name="connsiteX22" fmla="*/ 187584 w 4329091"/>
              <a:gd name="connsiteY22" fmla="*/ 2406649 h 4295030"/>
              <a:gd name="connsiteX23" fmla="*/ 18516 w 4329091"/>
              <a:gd name="connsiteY23" fmla="*/ 2420143 h 4295030"/>
              <a:gd name="connsiteX24" fmla="*/ 3435 w 4329091"/>
              <a:gd name="connsiteY24" fmla="*/ 2527300 h 4295030"/>
              <a:gd name="connsiteX25" fmla="*/ 9785 w 4329091"/>
              <a:gd name="connsiteY25" fmla="*/ 2711450 h 4295030"/>
              <a:gd name="connsiteX26" fmla="*/ 79635 w 4329091"/>
              <a:gd name="connsiteY26" fmla="*/ 2944812 h 4295030"/>
              <a:gd name="connsiteX27" fmla="*/ 598747 w 4329091"/>
              <a:gd name="connsiteY27" fmla="*/ 3756024 h 4295030"/>
              <a:gd name="connsiteX28" fmla="*/ 932122 w 4329091"/>
              <a:gd name="connsiteY28" fmla="*/ 4251324 h 4295030"/>
              <a:gd name="connsiteX29" fmla="*/ 1008322 w 4329091"/>
              <a:gd name="connsiteY29" fmla="*/ 4276724 h 4295030"/>
              <a:gd name="connsiteX30" fmla="*/ 1297247 w 4329091"/>
              <a:gd name="connsiteY30" fmla="*/ 3898899 h 4295030"/>
              <a:gd name="connsiteX31" fmla="*/ 1738572 w 4329091"/>
              <a:gd name="connsiteY31" fmla="*/ 3476624 h 4295030"/>
              <a:gd name="connsiteX32" fmla="*/ 1859222 w 4329091"/>
              <a:gd name="connsiteY32" fmla="*/ 3355974 h 4295030"/>
              <a:gd name="connsiteX33" fmla="*/ 2122747 w 4329091"/>
              <a:gd name="connsiteY33" fmla="*/ 3136899 h 4295030"/>
              <a:gd name="connsiteX34" fmla="*/ 2275147 w 4329091"/>
              <a:gd name="connsiteY34" fmla="*/ 3022599 h 4295030"/>
              <a:gd name="connsiteX35" fmla="*/ 2522797 w 4329091"/>
              <a:gd name="connsiteY35" fmla="*/ 2879724 h 4295030"/>
              <a:gd name="connsiteX36" fmla="*/ 2856172 w 4329091"/>
              <a:gd name="connsiteY36" fmla="*/ 2717799 h 4295030"/>
              <a:gd name="connsiteX37" fmla="*/ 3049847 w 4329091"/>
              <a:gd name="connsiteY37" fmla="*/ 2663824 h 4295030"/>
              <a:gd name="connsiteX38" fmla="*/ 3551497 w 4329091"/>
              <a:gd name="connsiteY38" fmla="*/ 2703511 h 4295030"/>
              <a:gd name="connsiteX39" fmla="*/ 3848359 w 4329091"/>
              <a:gd name="connsiteY39" fmla="*/ 2720974 h 4295030"/>
              <a:gd name="connsiteX40" fmla="*/ 4147603 w 4329091"/>
              <a:gd name="connsiteY40" fmla="*/ 2727324 h 4295030"/>
              <a:gd name="connsiteX41" fmla="*/ 4315878 w 4329091"/>
              <a:gd name="connsiteY41" fmla="*/ 2716213 h 4295030"/>
              <a:gd name="connsiteX42" fmla="*/ 4311909 w 4329091"/>
              <a:gd name="connsiteY42" fmla="*/ 2657474 h 4295030"/>
              <a:gd name="connsiteX43" fmla="*/ 4261110 w 4329091"/>
              <a:gd name="connsiteY43" fmla="*/ 2505868 h 4295030"/>
              <a:gd name="connsiteX44" fmla="*/ 4122997 w 4329091"/>
              <a:gd name="connsiteY44" fmla="*/ 2132011 h 4295030"/>
              <a:gd name="connsiteX45" fmla="*/ 4008697 w 4329091"/>
              <a:gd name="connsiteY45" fmla="*/ 1733549 h 4295030"/>
              <a:gd name="connsiteX46" fmla="*/ 3957897 w 4329091"/>
              <a:gd name="connsiteY46" fmla="*/ 1632742 h 4295030"/>
              <a:gd name="connsiteX47" fmla="*/ 3749934 w 4329091"/>
              <a:gd name="connsiteY47" fmla="*/ 1686717 h 4295030"/>
              <a:gd name="connsiteX48" fmla="*/ 3449103 w 4329091"/>
              <a:gd name="connsiteY48" fmla="*/ 1745455 h 4295030"/>
              <a:gd name="connsiteX49" fmla="*/ 3121284 w 4329091"/>
              <a:gd name="connsiteY49" fmla="*/ 1762123 h 4295030"/>
              <a:gd name="connsiteX50" fmla="*/ 2456916 w 4329091"/>
              <a:gd name="connsiteY50" fmla="*/ 1790699 h 4295030"/>
              <a:gd name="connsiteX51" fmla="*/ 2456122 w 4329091"/>
              <a:gd name="connsiteY51" fmla="*/ 1597024 h 4295030"/>
              <a:gd name="connsiteX52" fmla="*/ 2449772 w 4329091"/>
              <a:gd name="connsiteY52" fmla="*/ 1327149 h 4295030"/>
              <a:gd name="connsiteX53" fmla="*/ 2464853 w 4329091"/>
              <a:gd name="connsiteY53" fmla="*/ 1156492 h 4295030"/>
              <a:gd name="connsiteX54" fmla="*/ 2548198 w 4329091"/>
              <a:gd name="connsiteY54" fmla="*/ 1092993 h 4295030"/>
              <a:gd name="connsiteX55" fmla="*/ 2674404 w 4329091"/>
              <a:gd name="connsiteY55" fmla="*/ 1035842 h 4295030"/>
              <a:gd name="connsiteX56" fmla="*/ 2783940 w 4329091"/>
              <a:gd name="connsiteY56" fmla="*/ 974724 h 4295030"/>
              <a:gd name="connsiteX57" fmla="*/ 2782354 w 4329091"/>
              <a:gd name="connsiteY57" fmla="*/ 876299 h 4295030"/>
              <a:gd name="connsiteX58" fmla="*/ 2702185 w 4329091"/>
              <a:gd name="connsiteY58" fmla="*/ 551655 h 4295030"/>
              <a:gd name="connsiteX0" fmla="*/ 2702185 w 4329091"/>
              <a:gd name="connsiteY0" fmla="*/ 551655 h 4295030"/>
              <a:gd name="connsiteX1" fmla="*/ 2602172 w 4329091"/>
              <a:gd name="connsiteY1" fmla="*/ 101600 h 4295030"/>
              <a:gd name="connsiteX2" fmla="*/ 2573598 w 4329091"/>
              <a:gd name="connsiteY2" fmla="*/ 0 h 4295030"/>
              <a:gd name="connsiteX3" fmla="*/ 2452153 w 4329091"/>
              <a:gd name="connsiteY3" fmla="*/ 19049 h 4295030"/>
              <a:gd name="connsiteX4" fmla="*/ 1894147 w 4329091"/>
              <a:gd name="connsiteY4" fmla="*/ 146049 h 4295030"/>
              <a:gd name="connsiteX5" fmla="*/ 1506797 w 4329091"/>
              <a:gd name="connsiteY5" fmla="*/ 320674 h 4295030"/>
              <a:gd name="connsiteX6" fmla="*/ 1214697 w 4329091"/>
              <a:gd name="connsiteY6" fmla="*/ 463549 h 4295030"/>
              <a:gd name="connsiteX7" fmla="*/ 840047 w 4329091"/>
              <a:gd name="connsiteY7" fmla="*/ 619124 h 4295030"/>
              <a:gd name="connsiteX8" fmla="*/ 605098 w 4329091"/>
              <a:gd name="connsiteY8" fmla="*/ 701674 h 4295030"/>
              <a:gd name="connsiteX9" fmla="*/ 497148 w 4329091"/>
              <a:gd name="connsiteY9" fmla="*/ 746125 h 4295030"/>
              <a:gd name="connsiteX10" fmla="*/ 417772 w 4329091"/>
              <a:gd name="connsiteY10" fmla="*/ 800099 h 4295030"/>
              <a:gd name="connsiteX11" fmla="*/ 484447 w 4329091"/>
              <a:gd name="connsiteY11" fmla="*/ 901699 h 4295030"/>
              <a:gd name="connsiteX12" fmla="*/ 779722 w 4329091"/>
              <a:gd name="connsiteY12" fmla="*/ 1333499 h 4295030"/>
              <a:gd name="connsiteX13" fmla="*/ 843222 w 4329091"/>
              <a:gd name="connsiteY13" fmla="*/ 1577974 h 4295030"/>
              <a:gd name="connsiteX14" fmla="*/ 954347 w 4329091"/>
              <a:gd name="connsiteY14" fmla="*/ 1762124 h 4295030"/>
              <a:gd name="connsiteX15" fmla="*/ 1074998 w 4329091"/>
              <a:gd name="connsiteY15" fmla="*/ 1914525 h 4295030"/>
              <a:gd name="connsiteX16" fmla="*/ 1125797 w 4329091"/>
              <a:gd name="connsiteY16" fmla="*/ 1984374 h 4295030"/>
              <a:gd name="connsiteX17" fmla="*/ 1065472 w 4329091"/>
              <a:gd name="connsiteY17" fmla="*/ 2031999 h 4295030"/>
              <a:gd name="connsiteX18" fmla="*/ 881322 w 4329091"/>
              <a:gd name="connsiteY18" fmla="*/ 2105024 h 4295030"/>
              <a:gd name="connsiteX19" fmla="*/ 684472 w 4329091"/>
              <a:gd name="connsiteY19" fmla="*/ 2200274 h 4295030"/>
              <a:gd name="connsiteX20" fmla="*/ 544772 w 4329091"/>
              <a:gd name="connsiteY20" fmla="*/ 2317749 h 4295030"/>
              <a:gd name="connsiteX21" fmla="*/ 452697 w 4329091"/>
              <a:gd name="connsiteY21" fmla="*/ 2387599 h 4295030"/>
              <a:gd name="connsiteX22" fmla="*/ 187584 w 4329091"/>
              <a:gd name="connsiteY22" fmla="*/ 2406649 h 4295030"/>
              <a:gd name="connsiteX23" fmla="*/ 18516 w 4329091"/>
              <a:gd name="connsiteY23" fmla="*/ 2420143 h 4295030"/>
              <a:gd name="connsiteX24" fmla="*/ 3435 w 4329091"/>
              <a:gd name="connsiteY24" fmla="*/ 2527300 h 4295030"/>
              <a:gd name="connsiteX25" fmla="*/ 9785 w 4329091"/>
              <a:gd name="connsiteY25" fmla="*/ 2711450 h 4295030"/>
              <a:gd name="connsiteX26" fmla="*/ 79635 w 4329091"/>
              <a:gd name="connsiteY26" fmla="*/ 2944812 h 4295030"/>
              <a:gd name="connsiteX27" fmla="*/ 598747 w 4329091"/>
              <a:gd name="connsiteY27" fmla="*/ 3756024 h 4295030"/>
              <a:gd name="connsiteX28" fmla="*/ 932122 w 4329091"/>
              <a:gd name="connsiteY28" fmla="*/ 4251324 h 4295030"/>
              <a:gd name="connsiteX29" fmla="*/ 1008322 w 4329091"/>
              <a:gd name="connsiteY29" fmla="*/ 4276724 h 4295030"/>
              <a:gd name="connsiteX30" fmla="*/ 1297247 w 4329091"/>
              <a:gd name="connsiteY30" fmla="*/ 3898899 h 4295030"/>
              <a:gd name="connsiteX31" fmla="*/ 1738572 w 4329091"/>
              <a:gd name="connsiteY31" fmla="*/ 3476624 h 4295030"/>
              <a:gd name="connsiteX32" fmla="*/ 1859222 w 4329091"/>
              <a:gd name="connsiteY32" fmla="*/ 3355974 h 4295030"/>
              <a:gd name="connsiteX33" fmla="*/ 2122747 w 4329091"/>
              <a:gd name="connsiteY33" fmla="*/ 3136899 h 4295030"/>
              <a:gd name="connsiteX34" fmla="*/ 2275147 w 4329091"/>
              <a:gd name="connsiteY34" fmla="*/ 3022599 h 4295030"/>
              <a:gd name="connsiteX35" fmla="*/ 2522797 w 4329091"/>
              <a:gd name="connsiteY35" fmla="*/ 2879724 h 4295030"/>
              <a:gd name="connsiteX36" fmla="*/ 2856172 w 4329091"/>
              <a:gd name="connsiteY36" fmla="*/ 2717799 h 4295030"/>
              <a:gd name="connsiteX37" fmla="*/ 3049847 w 4329091"/>
              <a:gd name="connsiteY37" fmla="*/ 2663824 h 4295030"/>
              <a:gd name="connsiteX38" fmla="*/ 3551497 w 4329091"/>
              <a:gd name="connsiteY38" fmla="*/ 2703511 h 4295030"/>
              <a:gd name="connsiteX39" fmla="*/ 3848359 w 4329091"/>
              <a:gd name="connsiteY39" fmla="*/ 2720974 h 4295030"/>
              <a:gd name="connsiteX40" fmla="*/ 4147603 w 4329091"/>
              <a:gd name="connsiteY40" fmla="*/ 2727324 h 4295030"/>
              <a:gd name="connsiteX41" fmla="*/ 4315878 w 4329091"/>
              <a:gd name="connsiteY41" fmla="*/ 2716213 h 4295030"/>
              <a:gd name="connsiteX42" fmla="*/ 4311909 w 4329091"/>
              <a:gd name="connsiteY42" fmla="*/ 2657474 h 4295030"/>
              <a:gd name="connsiteX43" fmla="*/ 4261110 w 4329091"/>
              <a:gd name="connsiteY43" fmla="*/ 2505868 h 4295030"/>
              <a:gd name="connsiteX44" fmla="*/ 4122997 w 4329091"/>
              <a:gd name="connsiteY44" fmla="*/ 2132011 h 4295030"/>
              <a:gd name="connsiteX45" fmla="*/ 4008697 w 4329091"/>
              <a:gd name="connsiteY45" fmla="*/ 1733549 h 4295030"/>
              <a:gd name="connsiteX46" fmla="*/ 3957897 w 4329091"/>
              <a:gd name="connsiteY46" fmla="*/ 1632742 h 4295030"/>
              <a:gd name="connsiteX47" fmla="*/ 3749934 w 4329091"/>
              <a:gd name="connsiteY47" fmla="*/ 1686717 h 4295030"/>
              <a:gd name="connsiteX48" fmla="*/ 3449103 w 4329091"/>
              <a:gd name="connsiteY48" fmla="*/ 1745455 h 4295030"/>
              <a:gd name="connsiteX49" fmla="*/ 3121284 w 4329091"/>
              <a:gd name="connsiteY49" fmla="*/ 1762123 h 4295030"/>
              <a:gd name="connsiteX50" fmla="*/ 2456916 w 4329091"/>
              <a:gd name="connsiteY50" fmla="*/ 1790699 h 4295030"/>
              <a:gd name="connsiteX51" fmla="*/ 2456122 w 4329091"/>
              <a:gd name="connsiteY51" fmla="*/ 1597024 h 4295030"/>
              <a:gd name="connsiteX52" fmla="*/ 2449772 w 4329091"/>
              <a:gd name="connsiteY52" fmla="*/ 1327149 h 4295030"/>
              <a:gd name="connsiteX53" fmla="*/ 2464853 w 4329091"/>
              <a:gd name="connsiteY53" fmla="*/ 1156492 h 4295030"/>
              <a:gd name="connsiteX54" fmla="*/ 2548198 w 4329091"/>
              <a:gd name="connsiteY54" fmla="*/ 1092993 h 4295030"/>
              <a:gd name="connsiteX55" fmla="*/ 2674404 w 4329091"/>
              <a:gd name="connsiteY55" fmla="*/ 1035842 h 4295030"/>
              <a:gd name="connsiteX56" fmla="*/ 2783940 w 4329091"/>
              <a:gd name="connsiteY56" fmla="*/ 974724 h 4295030"/>
              <a:gd name="connsiteX57" fmla="*/ 2782354 w 4329091"/>
              <a:gd name="connsiteY57" fmla="*/ 876299 h 4295030"/>
              <a:gd name="connsiteX58" fmla="*/ 2702185 w 4329091"/>
              <a:gd name="connsiteY58" fmla="*/ 551655 h 4295030"/>
              <a:gd name="connsiteX0" fmla="*/ 2702185 w 4329091"/>
              <a:gd name="connsiteY0" fmla="*/ 551655 h 4295030"/>
              <a:gd name="connsiteX1" fmla="*/ 2602172 w 4329091"/>
              <a:gd name="connsiteY1" fmla="*/ 101600 h 4295030"/>
              <a:gd name="connsiteX2" fmla="*/ 2573598 w 4329091"/>
              <a:gd name="connsiteY2" fmla="*/ 0 h 4295030"/>
              <a:gd name="connsiteX3" fmla="*/ 2452153 w 4329091"/>
              <a:gd name="connsiteY3" fmla="*/ 19049 h 4295030"/>
              <a:gd name="connsiteX4" fmla="*/ 1894147 w 4329091"/>
              <a:gd name="connsiteY4" fmla="*/ 146049 h 4295030"/>
              <a:gd name="connsiteX5" fmla="*/ 1506797 w 4329091"/>
              <a:gd name="connsiteY5" fmla="*/ 320674 h 4295030"/>
              <a:gd name="connsiteX6" fmla="*/ 1214697 w 4329091"/>
              <a:gd name="connsiteY6" fmla="*/ 463549 h 4295030"/>
              <a:gd name="connsiteX7" fmla="*/ 840047 w 4329091"/>
              <a:gd name="connsiteY7" fmla="*/ 619124 h 4295030"/>
              <a:gd name="connsiteX8" fmla="*/ 605098 w 4329091"/>
              <a:gd name="connsiteY8" fmla="*/ 701674 h 4295030"/>
              <a:gd name="connsiteX9" fmla="*/ 497148 w 4329091"/>
              <a:gd name="connsiteY9" fmla="*/ 746125 h 4295030"/>
              <a:gd name="connsiteX10" fmla="*/ 417772 w 4329091"/>
              <a:gd name="connsiteY10" fmla="*/ 800099 h 4295030"/>
              <a:gd name="connsiteX11" fmla="*/ 484447 w 4329091"/>
              <a:gd name="connsiteY11" fmla="*/ 901699 h 4295030"/>
              <a:gd name="connsiteX12" fmla="*/ 779722 w 4329091"/>
              <a:gd name="connsiteY12" fmla="*/ 1333499 h 4295030"/>
              <a:gd name="connsiteX13" fmla="*/ 843222 w 4329091"/>
              <a:gd name="connsiteY13" fmla="*/ 1577974 h 4295030"/>
              <a:gd name="connsiteX14" fmla="*/ 954347 w 4329091"/>
              <a:gd name="connsiteY14" fmla="*/ 1762124 h 4295030"/>
              <a:gd name="connsiteX15" fmla="*/ 1074998 w 4329091"/>
              <a:gd name="connsiteY15" fmla="*/ 1914525 h 4295030"/>
              <a:gd name="connsiteX16" fmla="*/ 1125797 w 4329091"/>
              <a:gd name="connsiteY16" fmla="*/ 1984374 h 4295030"/>
              <a:gd name="connsiteX17" fmla="*/ 1065472 w 4329091"/>
              <a:gd name="connsiteY17" fmla="*/ 2031999 h 4295030"/>
              <a:gd name="connsiteX18" fmla="*/ 881322 w 4329091"/>
              <a:gd name="connsiteY18" fmla="*/ 2105024 h 4295030"/>
              <a:gd name="connsiteX19" fmla="*/ 684472 w 4329091"/>
              <a:gd name="connsiteY19" fmla="*/ 2200274 h 4295030"/>
              <a:gd name="connsiteX20" fmla="*/ 544772 w 4329091"/>
              <a:gd name="connsiteY20" fmla="*/ 2317749 h 4295030"/>
              <a:gd name="connsiteX21" fmla="*/ 452697 w 4329091"/>
              <a:gd name="connsiteY21" fmla="*/ 2387599 h 4295030"/>
              <a:gd name="connsiteX22" fmla="*/ 187584 w 4329091"/>
              <a:gd name="connsiteY22" fmla="*/ 2406649 h 4295030"/>
              <a:gd name="connsiteX23" fmla="*/ 18516 w 4329091"/>
              <a:gd name="connsiteY23" fmla="*/ 2420143 h 4295030"/>
              <a:gd name="connsiteX24" fmla="*/ 3435 w 4329091"/>
              <a:gd name="connsiteY24" fmla="*/ 2527300 h 4295030"/>
              <a:gd name="connsiteX25" fmla="*/ 9785 w 4329091"/>
              <a:gd name="connsiteY25" fmla="*/ 2711450 h 4295030"/>
              <a:gd name="connsiteX26" fmla="*/ 79635 w 4329091"/>
              <a:gd name="connsiteY26" fmla="*/ 2944812 h 4295030"/>
              <a:gd name="connsiteX27" fmla="*/ 598747 w 4329091"/>
              <a:gd name="connsiteY27" fmla="*/ 3756024 h 4295030"/>
              <a:gd name="connsiteX28" fmla="*/ 932122 w 4329091"/>
              <a:gd name="connsiteY28" fmla="*/ 4251324 h 4295030"/>
              <a:gd name="connsiteX29" fmla="*/ 1008322 w 4329091"/>
              <a:gd name="connsiteY29" fmla="*/ 4276724 h 4295030"/>
              <a:gd name="connsiteX30" fmla="*/ 1297247 w 4329091"/>
              <a:gd name="connsiteY30" fmla="*/ 3898899 h 4295030"/>
              <a:gd name="connsiteX31" fmla="*/ 1738572 w 4329091"/>
              <a:gd name="connsiteY31" fmla="*/ 3476624 h 4295030"/>
              <a:gd name="connsiteX32" fmla="*/ 1859222 w 4329091"/>
              <a:gd name="connsiteY32" fmla="*/ 3355974 h 4295030"/>
              <a:gd name="connsiteX33" fmla="*/ 2122747 w 4329091"/>
              <a:gd name="connsiteY33" fmla="*/ 3136899 h 4295030"/>
              <a:gd name="connsiteX34" fmla="*/ 2275147 w 4329091"/>
              <a:gd name="connsiteY34" fmla="*/ 3022599 h 4295030"/>
              <a:gd name="connsiteX35" fmla="*/ 2522797 w 4329091"/>
              <a:gd name="connsiteY35" fmla="*/ 2879724 h 4295030"/>
              <a:gd name="connsiteX36" fmla="*/ 2856172 w 4329091"/>
              <a:gd name="connsiteY36" fmla="*/ 2717799 h 4295030"/>
              <a:gd name="connsiteX37" fmla="*/ 3049847 w 4329091"/>
              <a:gd name="connsiteY37" fmla="*/ 2663824 h 4295030"/>
              <a:gd name="connsiteX38" fmla="*/ 3551497 w 4329091"/>
              <a:gd name="connsiteY38" fmla="*/ 2703511 h 4295030"/>
              <a:gd name="connsiteX39" fmla="*/ 3848359 w 4329091"/>
              <a:gd name="connsiteY39" fmla="*/ 2720974 h 4295030"/>
              <a:gd name="connsiteX40" fmla="*/ 4147603 w 4329091"/>
              <a:gd name="connsiteY40" fmla="*/ 2727324 h 4295030"/>
              <a:gd name="connsiteX41" fmla="*/ 4315878 w 4329091"/>
              <a:gd name="connsiteY41" fmla="*/ 2716213 h 4295030"/>
              <a:gd name="connsiteX42" fmla="*/ 4311909 w 4329091"/>
              <a:gd name="connsiteY42" fmla="*/ 2657474 h 4295030"/>
              <a:gd name="connsiteX43" fmla="*/ 4261110 w 4329091"/>
              <a:gd name="connsiteY43" fmla="*/ 2505868 h 4295030"/>
              <a:gd name="connsiteX44" fmla="*/ 4122997 w 4329091"/>
              <a:gd name="connsiteY44" fmla="*/ 2132011 h 4295030"/>
              <a:gd name="connsiteX45" fmla="*/ 4008697 w 4329091"/>
              <a:gd name="connsiteY45" fmla="*/ 1733549 h 4295030"/>
              <a:gd name="connsiteX46" fmla="*/ 3957897 w 4329091"/>
              <a:gd name="connsiteY46" fmla="*/ 1632742 h 4295030"/>
              <a:gd name="connsiteX47" fmla="*/ 3749934 w 4329091"/>
              <a:gd name="connsiteY47" fmla="*/ 1686717 h 4295030"/>
              <a:gd name="connsiteX48" fmla="*/ 3449103 w 4329091"/>
              <a:gd name="connsiteY48" fmla="*/ 1745455 h 4295030"/>
              <a:gd name="connsiteX49" fmla="*/ 3121284 w 4329091"/>
              <a:gd name="connsiteY49" fmla="*/ 1762123 h 4295030"/>
              <a:gd name="connsiteX50" fmla="*/ 2456916 w 4329091"/>
              <a:gd name="connsiteY50" fmla="*/ 1790699 h 4295030"/>
              <a:gd name="connsiteX51" fmla="*/ 2456122 w 4329091"/>
              <a:gd name="connsiteY51" fmla="*/ 1597024 h 4295030"/>
              <a:gd name="connsiteX52" fmla="*/ 2449772 w 4329091"/>
              <a:gd name="connsiteY52" fmla="*/ 1327149 h 4295030"/>
              <a:gd name="connsiteX53" fmla="*/ 2464853 w 4329091"/>
              <a:gd name="connsiteY53" fmla="*/ 1156492 h 4295030"/>
              <a:gd name="connsiteX54" fmla="*/ 2548198 w 4329091"/>
              <a:gd name="connsiteY54" fmla="*/ 1092993 h 4295030"/>
              <a:gd name="connsiteX55" fmla="*/ 2674404 w 4329091"/>
              <a:gd name="connsiteY55" fmla="*/ 1035842 h 4295030"/>
              <a:gd name="connsiteX56" fmla="*/ 2783940 w 4329091"/>
              <a:gd name="connsiteY56" fmla="*/ 974724 h 4295030"/>
              <a:gd name="connsiteX57" fmla="*/ 2782354 w 4329091"/>
              <a:gd name="connsiteY57" fmla="*/ 876299 h 4295030"/>
              <a:gd name="connsiteX58" fmla="*/ 2702185 w 4329091"/>
              <a:gd name="connsiteY58" fmla="*/ 551655 h 4295030"/>
              <a:gd name="connsiteX0" fmla="*/ 2702185 w 4329091"/>
              <a:gd name="connsiteY0" fmla="*/ 551655 h 4295030"/>
              <a:gd name="connsiteX1" fmla="*/ 2602172 w 4329091"/>
              <a:gd name="connsiteY1" fmla="*/ 101600 h 4295030"/>
              <a:gd name="connsiteX2" fmla="*/ 2573598 w 4329091"/>
              <a:gd name="connsiteY2" fmla="*/ 0 h 4295030"/>
              <a:gd name="connsiteX3" fmla="*/ 2452153 w 4329091"/>
              <a:gd name="connsiteY3" fmla="*/ 19049 h 4295030"/>
              <a:gd name="connsiteX4" fmla="*/ 1894147 w 4329091"/>
              <a:gd name="connsiteY4" fmla="*/ 146049 h 4295030"/>
              <a:gd name="connsiteX5" fmla="*/ 1506797 w 4329091"/>
              <a:gd name="connsiteY5" fmla="*/ 301624 h 4295030"/>
              <a:gd name="connsiteX6" fmla="*/ 1214697 w 4329091"/>
              <a:gd name="connsiteY6" fmla="*/ 463549 h 4295030"/>
              <a:gd name="connsiteX7" fmla="*/ 840047 w 4329091"/>
              <a:gd name="connsiteY7" fmla="*/ 619124 h 4295030"/>
              <a:gd name="connsiteX8" fmla="*/ 605098 w 4329091"/>
              <a:gd name="connsiteY8" fmla="*/ 701674 h 4295030"/>
              <a:gd name="connsiteX9" fmla="*/ 497148 w 4329091"/>
              <a:gd name="connsiteY9" fmla="*/ 746125 h 4295030"/>
              <a:gd name="connsiteX10" fmla="*/ 417772 w 4329091"/>
              <a:gd name="connsiteY10" fmla="*/ 800099 h 4295030"/>
              <a:gd name="connsiteX11" fmla="*/ 484447 w 4329091"/>
              <a:gd name="connsiteY11" fmla="*/ 901699 h 4295030"/>
              <a:gd name="connsiteX12" fmla="*/ 779722 w 4329091"/>
              <a:gd name="connsiteY12" fmla="*/ 1333499 h 4295030"/>
              <a:gd name="connsiteX13" fmla="*/ 843222 w 4329091"/>
              <a:gd name="connsiteY13" fmla="*/ 1577974 h 4295030"/>
              <a:gd name="connsiteX14" fmla="*/ 954347 w 4329091"/>
              <a:gd name="connsiteY14" fmla="*/ 1762124 h 4295030"/>
              <a:gd name="connsiteX15" fmla="*/ 1074998 w 4329091"/>
              <a:gd name="connsiteY15" fmla="*/ 1914525 h 4295030"/>
              <a:gd name="connsiteX16" fmla="*/ 1125797 w 4329091"/>
              <a:gd name="connsiteY16" fmla="*/ 1984374 h 4295030"/>
              <a:gd name="connsiteX17" fmla="*/ 1065472 w 4329091"/>
              <a:gd name="connsiteY17" fmla="*/ 2031999 h 4295030"/>
              <a:gd name="connsiteX18" fmla="*/ 881322 w 4329091"/>
              <a:gd name="connsiteY18" fmla="*/ 2105024 h 4295030"/>
              <a:gd name="connsiteX19" fmla="*/ 684472 w 4329091"/>
              <a:gd name="connsiteY19" fmla="*/ 2200274 h 4295030"/>
              <a:gd name="connsiteX20" fmla="*/ 544772 w 4329091"/>
              <a:gd name="connsiteY20" fmla="*/ 2317749 h 4295030"/>
              <a:gd name="connsiteX21" fmla="*/ 452697 w 4329091"/>
              <a:gd name="connsiteY21" fmla="*/ 2387599 h 4295030"/>
              <a:gd name="connsiteX22" fmla="*/ 187584 w 4329091"/>
              <a:gd name="connsiteY22" fmla="*/ 2406649 h 4295030"/>
              <a:gd name="connsiteX23" fmla="*/ 18516 w 4329091"/>
              <a:gd name="connsiteY23" fmla="*/ 2420143 h 4295030"/>
              <a:gd name="connsiteX24" fmla="*/ 3435 w 4329091"/>
              <a:gd name="connsiteY24" fmla="*/ 2527300 h 4295030"/>
              <a:gd name="connsiteX25" fmla="*/ 9785 w 4329091"/>
              <a:gd name="connsiteY25" fmla="*/ 2711450 h 4295030"/>
              <a:gd name="connsiteX26" fmla="*/ 79635 w 4329091"/>
              <a:gd name="connsiteY26" fmla="*/ 2944812 h 4295030"/>
              <a:gd name="connsiteX27" fmla="*/ 598747 w 4329091"/>
              <a:gd name="connsiteY27" fmla="*/ 3756024 h 4295030"/>
              <a:gd name="connsiteX28" fmla="*/ 932122 w 4329091"/>
              <a:gd name="connsiteY28" fmla="*/ 4251324 h 4295030"/>
              <a:gd name="connsiteX29" fmla="*/ 1008322 w 4329091"/>
              <a:gd name="connsiteY29" fmla="*/ 4276724 h 4295030"/>
              <a:gd name="connsiteX30" fmla="*/ 1297247 w 4329091"/>
              <a:gd name="connsiteY30" fmla="*/ 3898899 h 4295030"/>
              <a:gd name="connsiteX31" fmla="*/ 1738572 w 4329091"/>
              <a:gd name="connsiteY31" fmla="*/ 3476624 h 4295030"/>
              <a:gd name="connsiteX32" fmla="*/ 1859222 w 4329091"/>
              <a:gd name="connsiteY32" fmla="*/ 3355974 h 4295030"/>
              <a:gd name="connsiteX33" fmla="*/ 2122747 w 4329091"/>
              <a:gd name="connsiteY33" fmla="*/ 3136899 h 4295030"/>
              <a:gd name="connsiteX34" fmla="*/ 2275147 w 4329091"/>
              <a:gd name="connsiteY34" fmla="*/ 3022599 h 4295030"/>
              <a:gd name="connsiteX35" fmla="*/ 2522797 w 4329091"/>
              <a:gd name="connsiteY35" fmla="*/ 2879724 h 4295030"/>
              <a:gd name="connsiteX36" fmla="*/ 2856172 w 4329091"/>
              <a:gd name="connsiteY36" fmla="*/ 2717799 h 4295030"/>
              <a:gd name="connsiteX37" fmla="*/ 3049847 w 4329091"/>
              <a:gd name="connsiteY37" fmla="*/ 2663824 h 4295030"/>
              <a:gd name="connsiteX38" fmla="*/ 3551497 w 4329091"/>
              <a:gd name="connsiteY38" fmla="*/ 2703511 h 4295030"/>
              <a:gd name="connsiteX39" fmla="*/ 3848359 w 4329091"/>
              <a:gd name="connsiteY39" fmla="*/ 2720974 h 4295030"/>
              <a:gd name="connsiteX40" fmla="*/ 4147603 w 4329091"/>
              <a:gd name="connsiteY40" fmla="*/ 2727324 h 4295030"/>
              <a:gd name="connsiteX41" fmla="*/ 4315878 w 4329091"/>
              <a:gd name="connsiteY41" fmla="*/ 2716213 h 4295030"/>
              <a:gd name="connsiteX42" fmla="*/ 4311909 w 4329091"/>
              <a:gd name="connsiteY42" fmla="*/ 2657474 h 4295030"/>
              <a:gd name="connsiteX43" fmla="*/ 4261110 w 4329091"/>
              <a:gd name="connsiteY43" fmla="*/ 2505868 h 4295030"/>
              <a:gd name="connsiteX44" fmla="*/ 4122997 w 4329091"/>
              <a:gd name="connsiteY44" fmla="*/ 2132011 h 4295030"/>
              <a:gd name="connsiteX45" fmla="*/ 4008697 w 4329091"/>
              <a:gd name="connsiteY45" fmla="*/ 1733549 h 4295030"/>
              <a:gd name="connsiteX46" fmla="*/ 3957897 w 4329091"/>
              <a:gd name="connsiteY46" fmla="*/ 1632742 h 4295030"/>
              <a:gd name="connsiteX47" fmla="*/ 3749934 w 4329091"/>
              <a:gd name="connsiteY47" fmla="*/ 1686717 h 4295030"/>
              <a:gd name="connsiteX48" fmla="*/ 3449103 w 4329091"/>
              <a:gd name="connsiteY48" fmla="*/ 1745455 h 4295030"/>
              <a:gd name="connsiteX49" fmla="*/ 3121284 w 4329091"/>
              <a:gd name="connsiteY49" fmla="*/ 1762123 h 4295030"/>
              <a:gd name="connsiteX50" fmla="*/ 2456916 w 4329091"/>
              <a:gd name="connsiteY50" fmla="*/ 1790699 h 4295030"/>
              <a:gd name="connsiteX51" fmla="*/ 2456122 w 4329091"/>
              <a:gd name="connsiteY51" fmla="*/ 1597024 h 4295030"/>
              <a:gd name="connsiteX52" fmla="*/ 2449772 w 4329091"/>
              <a:gd name="connsiteY52" fmla="*/ 1327149 h 4295030"/>
              <a:gd name="connsiteX53" fmla="*/ 2464853 w 4329091"/>
              <a:gd name="connsiteY53" fmla="*/ 1156492 h 4295030"/>
              <a:gd name="connsiteX54" fmla="*/ 2548198 w 4329091"/>
              <a:gd name="connsiteY54" fmla="*/ 1092993 h 4295030"/>
              <a:gd name="connsiteX55" fmla="*/ 2674404 w 4329091"/>
              <a:gd name="connsiteY55" fmla="*/ 1035842 h 4295030"/>
              <a:gd name="connsiteX56" fmla="*/ 2783940 w 4329091"/>
              <a:gd name="connsiteY56" fmla="*/ 974724 h 4295030"/>
              <a:gd name="connsiteX57" fmla="*/ 2782354 w 4329091"/>
              <a:gd name="connsiteY57" fmla="*/ 876299 h 4295030"/>
              <a:gd name="connsiteX58" fmla="*/ 2702185 w 4329091"/>
              <a:gd name="connsiteY58" fmla="*/ 551655 h 4295030"/>
              <a:gd name="connsiteX0" fmla="*/ 2702185 w 4329091"/>
              <a:gd name="connsiteY0" fmla="*/ 551655 h 4295030"/>
              <a:gd name="connsiteX1" fmla="*/ 2602172 w 4329091"/>
              <a:gd name="connsiteY1" fmla="*/ 101600 h 4295030"/>
              <a:gd name="connsiteX2" fmla="*/ 2573598 w 4329091"/>
              <a:gd name="connsiteY2" fmla="*/ 0 h 4295030"/>
              <a:gd name="connsiteX3" fmla="*/ 2452153 w 4329091"/>
              <a:gd name="connsiteY3" fmla="*/ 19049 h 4295030"/>
              <a:gd name="connsiteX4" fmla="*/ 1863190 w 4329091"/>
              <a:gd name="connsiteY4" fmla="*/ 146049 h 4295030"/>
              <a:gd name="connsiteX5" fmla="*/ 1506797 w 4329091"/>
              <a:gd name="connsiteY5" fmla="*/ 301624 h 4295030"/>
              <a:gd name="connsiteX6" fmla="*/ 1214697 w 4329091"/>
              <a:gd name="connsiteY6" fmla="*/ 463549 h 4295030"/>
              <a:gd name="connsiteX7" fmla="*/ 840047 w 4329091"/>
              <a:gd name="connsiteY7" fmla="*/ 619124 h 4295030"/>
              <a:gd name="connsiteX8" fmla="*/ 605098 w 4329091"/>
              <a:gd name="connsiteY8" fmla="*/ 701674 h 4295030"/>
              <a:gd name="connsiteX9" fmla="*/ 497148 w 4329091"/>
              <a:gd name="connsiteY9" fmla="*/ 746125 h 4295030"/>
              <a:gd name="connsiteX10" fmla="*/ 417772 w 4329091"/>
              <a:gd name="connsiteY10" fmla="*/ 800099 h 4295030"/>
              <a:gd name="connsiteX11" fmla="*/ 484447 w 4329091"/>
              <a:gd name="connsiteY11" fmla="*/ 901699 h 4295030"/>
              <a:gd name="connsiteX12" fmla="*/ 779722 w 4329091"/>
              <a:gd name="connsiteY12" fmla="*/ 1333499 h 4295030"/>
              <a:gd name="connsiteX13" fmla="*/ 843222 w 4329091"/>
              <a:gd name="connsiteY13" fmla="*/ 1577974 h 4295030"/>
              <a:gd name="connsiteX14" fmla="*/ 954347 w 4329091"/>
              <a:gd name="connsiteY14" fmla="*/ 1762124 h 4295030"/>
              <a:gd name="connsiteX15" fmla="*/ 1074998 w 4329091"/>
              <a:gd name="connsiteY15" fmla="*/ 1914525 h 4295030"/>
              <a:gd name="connsiteX16" fmla="*/ 1125797 w 4329091"/>
              <a:gd name="connsiteY16" fmla="*/ 1984374 h 4295030"/>
              <a:gd name="connsiteX17" fmla="*/ 1065472 w 4329091"/>
              <a:gd name="connsiteY17" fmla="*/ 2031999 h 4295030"/>
              <a:gd name="connsiteX18" fmla="*/ 881322 w 4329091"/>
              <a:gd name="connsiteY18" fmla="*/ 2105024 h 4295030"/>
              <a:gd name="connsiteX19" fmla="*/ 684472 w 4329091"/>
              <a:gd name="connsiteY19" fmla="*/ 2200274 h 4295030"/>
              <a:gd name="connsiteX20" fmla="*/ 544772 w 4329091"/>
              <a:gd name="connsiteY20" fmla="*/ 2317749 h 4295030"/>
              <a:gd name="connsiteX21" fmla="*/ 452697 w 4329091"/>
              <a:gd name="connsiteY21" fmla="*/ 2387599 h 4295030"/>
              <a:gd name="connsiteX22" fmla="*/ 187584 w 4329091"/>
              <a:gd name="connsiteY22" fmla="*/ 2406649 h 4295030"/>
              <a:gd name="connsiteX23" fmla="*/ 18516 w 4329091"/>
              <a:gd name="connsiteY23" fmla="*/ 2420143 h 4295030"/>
              <a:gd name="connsiteX24" fmla="*/ 3435 w 4329091"/>
              <a:gd name="connsiteY24" fmla="*/ 2527300 h 4295030"/>
              <a:gd name="connsiteX25" fmla="*/ 9785 w 4329091"/>
              <a:gd name="connsiteY25" fmla="*/ 2711450 h 4295030"/>
              <a:gd name="connsiteX26" fmla="*/ 79635 w 4329091"/>
              <a:gd name="connsiteY26" fmla="*/ 2944812 h 4295030"/>
              <a:gd name="connsiteX27" fmla="*/ 598747 w 4329091"/>
              <a:gd name="connsiteY27" fmla="*/ 3756024 h 4295030"/>
              <a:gd name="connsiteX28" fmla="*/ 932122 w 4329091"/>
              <a:gd name="connsiteY28" fmla="*/ 4251324 h 4295030"/>
              <a:gd name="connsiteX29" fmla="*/ 1008322 w 4329091"/>
              <a:gd name="connsiteY29" fmla="*/ 4276724 h 4295030"/>
              <a:gd name="connsiteX30" fmla="*/ 1297247 w 4329091"/>
              <a:gd name="connsiteY30" fmla="*/ 3898899 h 4295030"/>
              <a:gd name="connsiteX31" fmla="*/ 1738572 w 4329091"/>
              <a:gd name="connsiteY31" fmla="*/ 3476624 h 4295030"/>
              <a:gd name="connsiteX32" fmla="*/ 1859222 w 4329091"/>
              <a:gd name="connsiteY32" fmla="*/ 3355974 h 4295030"/>
              <a:gd name="connsiteX33" fmla="*/ 2122747 w 4329091"/>
              <a:gd name="connsiteY33" fmla="*/ 3136899 h 4295030"/>
              <a:gd name="connsiteX34" fmla="*/ 2275147 w 4329091"/>
              <a:gd name="connsiteY34" fmla="*/ 3022599 h 4295030"/>
              <a:gd name="connsiteX35" fmla="*/ 2522797 w 4329091"/>
              <a:gd name="connsiteY35" fmla="*/ 2879724 h 4295030"/>
              <a:gd name="connsiteX36" fmla="*/ 2856172 w 4329091"/>
              <a:gd name="connsiteY36" fmla="*/ 2717799 h 4295030"/>
              <a:gd name="connsiteX37" fmla="*/ 3049847 w 4329091"/>
              <a:gd name="connsiteY37" fmla="*/ 2663824 h 4295030"/>
              <a:gd name="connsiteX38" fmla="*/ 3551497 w 4329091"/>
              <a:gd name="connsiteY38" fmla="*/ 2703511 h 4295030"/>
              <a:gd name="connsiteX39" fmla="*/ 3848359 w 4329091"/>
              <a:gd name="connsiteY39" fmla="*/ 2720974 h 4295030"/>
              <a:gd name="connsiteX40" fmla="*/ 4147603 w 4329091"/>
              <a:gd name="connsiteY40" fmla="*/ 2727324 h 4295030"/>
              <a:gd name="connsiteX41" fmla="*/ 4315878 w 4329091"/>
              <a:gd name="connsiteY41" fmla="*/ 2716213 h 4295030"/>
              <a:gd name="connsiteX42" fmla="*/ 4311909 w 4329091"/>
              <a:gd name="connsiteY42" fmla="*/ 2657474 h 4295030"/>
              <a:gd name="connsiteX43" fmla="*/ 4261110 w 4329091"/>
              <a:gd name="connsiteY43" fmla="*/ 2505868 h 4295030"/>
              <a:gd name="connsiteX44" fmla="*/ 4122997 w 4329091"/>
              <a:gd name="connsiteY44" fmla="*/ 2132011 h 4295030"/>
              <a:gd name="connsiteX45" fmla="*/ 4008697 w 4329091"/>
              <a:gd name="connsiteY45" fmla="*/ 1733549 h 4295030"/>
              <a:gd name="connsiteX46" fmla="*/ 3957897 w 4329091"/>
              <a:gd name="connsiteY46" fmla="*/ 1632742 h 4295030"/>
              <a:gd name="connsiteX47" fmla="*/ 3749934 w 4329091"/>
              <a:gd name="connsiteY47" fmla="*/ 1686717 h 4295030"/>
              <a:gd name="connsiteX48" fmla="*/ 3449103 w 4329091"/>
              <a:gd name="connsiteY48" fmla="*/ 1745455 h 4295030"/>
              <a:gd name="connsiteX49" fmla="*/ 3121284 w 4329091"/>
              <a:gd name="connsiteY49" fmla="*/ 1762123 h 4295030"/>
              <a:gd name="connsiteX50" fmla="*/ 2456916 w 4329091"/>
              <a:gd name="connsiteY50" fmla="*/ 1790699 h 4295030"/>
              <a:gd name="connsiteX51" fmla="*/ 2456122 w 4329091"/>
              <a:gd name="connsiteY51" fmla="*/ 1597024 h 4295030"/>
              <a:gd name="connsiteX52" fmla="*/ 2449772 w 4329091"/>
              <a:gd name="connsiteY52" fmla="*/ 1327149 h 4295030"/>
              <a:gd name="connsiteX53" fmla="*/ 2464853 w 4329091"/>
              <a:gd name="connsiteY53" fmla="*/ 1156492 h 4295030"/>
              <a:gd name="connsiteX54" fmla="*/ 2548198 w 4329091"/>
              <a:gd name="connsiteY54" fmla="*/ 1092993 h 4295030"/>
              <a:gd name="connsiteX55" fmla="*/ 2674404 w 4329091"/>
              <a:gd name="connsiteY55" fmla="*/ 1035842 h 4295030"/>
              <a:gd name="connsiteX56" fmla="*/ 2783940 w 4329091"/>
              <a:gd name="connsiteY56" fmla="*/ 974724 h 4295030"/>
              <a:gd name="connsiteX57" fmla="*/ 2782354 w 4329091"/>
              <a:gd name="connsiteY57" fmla="*/ 876299 h 4295030"/>
              <a:gd name="connsiteX58" fmla="*/ 2702185 w 4329091"/>
              <a:gd name="connsiteY58" fmla="*/ 551655 h 4295030"/>
              <a:gd name="connsiteX0" fmla="*/ 2702185 w 4329091"/>
              <a:gd name="connsiteY0" fmla="*/ 551655 h 4295030"/>
              <a:gd name="connsiteX1" fmla="*/ 2602172 w 4329091"/>
              <a:gd name="connsiteY1" fmla="*/ 101600 h 4295030"/>
              <a:gd name="connsiteX2" fmla="*/ 2573598 w 4329091"/>
              <a:gd name="connsiteY2" fmla="*/ 0 h 4295030"/>
              <a:gd name="connsiteX3" fmla="*/ 2452153 w 4329091"/>
              <a:gd name="connsiteY3" fmla="*/ 19049 h 4295030"/>
              <a:gd name="connsiteX4" fmla="*/ 1863190 w 4329091"/>
              <a:gd name="connsiteY4" fmla="*/ 146049 h 4295030"/>
              <a:gd name="connsiteX5" fmla="*/ 1506797 w 4329091"/>
              <a:gd name="connsiteY5" fmla="*/ 301624 h 4295030"/>
              <a:gd name="connsiteX6" fmla="*/ 1198029 w 4329091"/>
              <a:gd name="connsiteY6" fmla="*/ 458787 h 4295030"/>
              <a:gd name="connsiteX7" fmla="*/ 840047 w 4329091"/>
              <a:gd name="connsiteY7" fmla="*/ 619124 h 4295030"/>
              <a:gd name="connsiteX8" fmla="*/ 605098 w 4329091"/>
              <a:gd name="connsiteY8" fmla="*/ 701674 h 4295030"/>
              <a:gd name="connsiteX9" fmla="*/ 497148 w 4329091"/>
              <a:gd name="connsiteY9" fmla="*/ 746125 h 4295030"/>
              <a:gd name="connsiteX10" fmla="*/ 417772 w 4329091"/>
              <a:gd name="connsiteY10" fmla="*/ 800099 h 4295030"/>
              <a:gd name="connsiteX11" fmla="*/ 484447 w 4329091"/>
              <a:gd name="connsiteY11" fmla="*/ 901699 h 4295030"/>
              <a:gd name="connsiteX12" fmla="*/ 779722 w 4329091"/>
              <a:gd name="connsiteY12" fmla="*/ 1333499 h 4295030"/>
              <a:gd name="connsiteX13" fmla="*/ 843222 w 4329091"/>
              <a:gd name="connsiteY13" fmla="*/ 1577974 h 4295030"/>
              <a:gd name="connsiteX14" fmla="*/ 954347 w 4329091"/>
              <a:gd name="connsiteY14" fmla="*/ 1762124 h 4295030"/>
              <a:gd name="connsiteX15" fmla="*/ 1074998 w 4329091"/>
              <a:gd name="connsiteY15" fmla="*/ 1914525 h 4295030"/>
              <a:gd name="connsiteX16" fmla="*/ 1125797 w 4329091"/>
              <a:gd name="connsiteY16" fmla="*/ 1984374 h 4295030"/>
              <a:gd name="connsiteX17" fmla="*/ 1065472 w 4329091"/>
              <a:gd name="connsiteY17" fmla="*/ 2031999 h 4295030"/>
              <a:gd name="connsiteX18" fmla="*/ 881322 w 4329091"/>
              <a:gd name="connsiteY18" fmla="*/ 2105024 h 4295030"/>
              <a:gd name="connsiteX19" fmla="*/ 684472 w 4329091"/>
              <a:gd name="connsiteY19" fmla="*/ 2200274 h 4295030"/>
              <a:gd name="connsiteX20" fmla="*/ 544772 w 4329091"/>
              <a:gd name="connsiteY20" fmla="*/ 2317749 h 4295030"/>
              <a:gd name="connsiteX21" fmla="*/ 452697 w 4329091"/>
              <a:gd name="connsiteY21" fmla="*/ 2387599 h 4295030"/>
              <a:gd name="connsiteX22" fmla="*/ 187584 w 4329091"/>
              <a:gd name="connsiteY22" fmla="*/ 2406649 h 4295030"/>
              <a:gd name="connsiteX23" fmla="*/ 18516 w 4329091"/>
              <a:gd name="connsiteY23" fmla="*/ 2420143 h 4295030"/>
              <a:gd name="connsiteX24" fmla="*/ 3435 w 4329091"/>
              <a:gd name="connsiteY24" fmla="*/ 2527300 h 4295030"/>
              <a:gd name="connsiteX25" fmla="*/ 9785 w 4329091"/>
              <a:gd name="connsiteY25" fmla="*/ 2711450 h 4295030"/>
              <a:gd name="connsiteX26" fmla="*/ 79635 w 4329091"/>
              <a:gd name="connsiteY26" fmla="*/ 2944812 h 4295030"/>
              <a:gd name="connsiteX27" fmla="*/ 598747 w 4329091"/>
              <a:gd name="connsiteY27" fmla="*/ 3756024 h 4295030"/>
              <a:gd name="connsiteX28" fmla="*/ 932122 w 4329091"/>
              <a:gd name="connsiteY28" fmla="*/ 4251324 h 4295030"/>
              <a:gd name="connsiteX29" fmla="*/ 1008322 w 4329091"/>
              <a:gd name="connsiteY29" fmla="*/ 4276724 h 4295030"/>
              <a:gd name="connsiteX30" fmla="*/ 1297247 w 4329091"/>
              <a:gd name="connsiteY30" fmla="*/ 3898899 h 4295030"/>
              <a:gd name="connsiteX31" fmla="*/ 1738572 w 4329091"/>
              <a:gd name="connsiteY31" fmla="*/ 3476624 h 4295030"/>
              <a:gd name="connsiteX32" fmla="*/ 1859222 w 4329091"/>
              <a:gd name="connsiteY32" fmla="*/ 3355974 h 4295030"/>
              <a:gd name="connsiteX33" fmla="*/ 2122747 w 4329091"/>
              <a:gd name="connsiteY33" fmla="*/ 3136899 h 4295030"/>
              <a:gd name="connsiteX34" fmla="*/ 2275147 w 4329091"/>
              <a:gd name="connsiteY34" fmla="*/ 3022599 h 4295030"/>
              <a:gd name="connsiteX35" fmla="*/ 2522797 w 4329091"/>
              <a:gd name="connsiteY35" fmla="*/ 2879724 h 4295030"/>
              <a:gd name="connsiteX36" fmla="*/ 2856172 w 4329091"/>
              <a:gd name="connsiteY36" fmla="*/ 2717799 h 4295030"/>
              <a:gd name="connsiteX37" fmla="*/ 3049847 w 4329091"/>
              <a:gd name="connsiteY37" fmla="*/ 2663824 h 4295030"/>
              <a:gd name="connsiteX38" fmla="*/ 3551497 w 4329091"/>
              <a:gd name="connsiteY38" fmla="*/ 2703511 h 4295030"/>
              <a:gd name="connsiteX39" fmla="*/ 3848359 w 4329091"/>
              <a:gd name="connsiteY39" fmla="*/ 2720974 h 4295030"/>
              <a:gd name="connsiteX40" fmla="*/ 4147603 w 4329091"/>
              <a:gd name="connsiteY40" fmla="*/ 2727324 h 4295030"/>
              <a:gd name="connsiteX41" fmla="*/ 4315878 w 4329091"/>
              <a:gd name="connsiteY41" fmla="*/ 2716213 h 4295030"/>
              <a:gd name="connsiteX42" fmla="*/ 4311909 w 4329091"/>
              <a:gd name="connsiteY42" fmla="*/ 2657474 h 4295030"/>
              <a:gd name="connsiteX43" fmla="*/ 4261110 w 4329091"/>
              <a:gd name="connsiteY43" fmla="*/ 2505868 h 4295030"/>
              <a:gd name="connsiteX44" fmla="*/ 4122997 w 4329091"/>
              <a:gd name="connsiteY44" fmla="*/ 2132011 h 4295030"/>
              <a:gd name="connsiteX45" fmla="*/ 4008697 w 4329091"/>
              <a:gd name="connsiteY45" fmla="*/ 1733549 h 4295030"/>
              <a:gd name="connsiteX46" fmla="*/ 3957897 w 4329091"/>
              <a:gd name="connsiteY46" fmla="*/ 1632742 h 4295030"/>
              <a:gd name="connsiteX47" fmla="*/ 3749934 w 4329091"/>
              <a:gd name="connsiteY47" fmla="*/ 1686717 h 4295030"/>
              <a:gd name="connsiteX48" fmla="*/ 3449103 w 4329091"/>
              <a:gd name="connsiteY48" fmla="*/ 1745455 h 4295030"/>
              <a:gd name="connsiteX49" fmla="*/ 3121284 w 4329091"/>
              <a:gd name="connsiteY49" fmla="*/ 1762123 h 4295030"/>
              <a:gd name="connsiteX50" fmla="*/ 2456916 w 4329091"/>
              <a:gd name="connsiteY50" fmla="*/ 1790699 h 4295030"/>
              <a:gd name="connsiteX51" fmla="*/ 2456122 w 4329091"/>
              <a:gd name="connsiteY51" fmla="*/ 1597024 h 4295030"/>
              <a:gd name="connsiteX52" fmla="*/ 2449772 w 4329091"/>
              <a:gd name="connsiteY52" fmla="*/ 1327149 h 4295030"/>
              <a:gd name="connsiteX53" fmla="*/ 2464853 w 4329091"/>
              <a:gd name="connsiteY53" fmla="*/ 1156492 h 4295030"/>
              <a:gd name="connsiteX54" fmla="*/ 2548198 w 4329091"/>
              <a:gd name="connsiteY54" fmla="*/ 1092993 h 4295030"/>
              <a:gd name="connsiteX55" fmla="*/ 2674404 w 4329091"/>
              <a:gd name="connsiteY55" fmla="*/ 1035842 h 4295030"/>
              <a:gd name="connsiteX56" fmla="*/ 2783940 w 4329091"/>
              <a:gd name="connsiteY56" fmla="*/ 974724 h 4295030"/>
              <a:gd name="connsiteX57" fmla="*/ 2782354 w 4329091"/>
              <a:gd name="connsiteY57" fmla="*/ 876299 h 4295030"/>
              <a:gd name="connsiteX58" fmla="*/ 2702185 w 4329091"/>
              <a:gd name="connsiteY58" fmla="*/ 551655 h 4295030"/>
              <a:gd name="connsiteX0" fmla="*/ 2702185 w 4329091"/>
              <a:gd name="connsiteY0" fmla="*/ 551655 h 4295030"/>
              <a:gd name="connsiteX1" fmla="*/ 2602172 w 4329091"/>
              <a:gd name="connsiteY1" fmla="*/ 101600 h 4295030"/>
              <a:gd name="connsiteX2" fmla="*/ 2573598 w 4329091"/>
              <a:gd name="connsiteY2" fmla="*/ 0 h 4295030"/>
              <a:gd name="connsiteX3" fmla="*/ 2452153 w 4329091"/>
              <a:gd name="connsiteY3" fmla="*/ 19049 h 4295030"/>
              <a:gd name="connsiteX4" fmla="*/ 1863190 w 4329091"/>
              <a:gd name="connsiteY4" fmla="*/ 146049 h 4295030"/>
              <a:gd name="connsiteX5" fmla="*/ 1506797 w 4329091"/>
              <a:gd name="connsiteY5" fmla="*/ 301624 h 4295030"/>
              <a:gd name="connsiteX6" fmla="*/ 1198029 w 4329091"/>
              <a:gd name="connsiteY6" fmla="*/ 458787 h 4295030"/>
              <a:gd name="connsiteX7" fmla="*/ 842429 w 4329091"/>
              <a:gd name="connsiteY7" fmla="*/ 602456 h 4295030"/>
              <a:gd name="connsiteX8" fmla="*/ 605098 w 4329091"/>
              <a:gd name="connsiteY8" fmla="*/ 701674 h 4295030"/>
              <a:gd name="connsiteX9" fmla="*/ 497148 w 4329091"/>
              <a:gd name="connsiteY9" fmla="*/ 746125 h 4295030"/>
              <a:gd name="connsiteX10" fmla="*/ 417772 w 4329091"/>
              <a:gd name="connsiteY10" fmla="*/ 800099 h 4295030"/>
              <a:gd name="connsiteX11" fmla="*/ 484447 w 4329091"/>
              <a:gd name="connsiteY11" fmla="*/ 901699 h 4295030"/>
              <a:gd name="connsiteX12" fmla="*/ 779722 w 4329091"/>
              <a:gd name="connsiteY12" fmla="*/ 1333499 h 4295030"/>
              <a:gd name="connsiteX13" fmla="*/ 843222 w 4329091"/>
              <a:gd name="connsiteY13" fmla="*/ 1577974 h 4295030"/>
              <a:gd name="connsiteX14" fmla="*/ 954347 w 4329091"/>
              <a:gd name="connsiteY14" fmla="*/ 1762124 h 4295030"/>
              <a:gd name="connsiteX15" fmla="*/ 1074998 w 4329091"/>
              <a:gd name="connsiteY15" fmla="*/ 1914525 h 4295030"/>
              <a:gd name="connsiteX16" fmla="*/ 1125797 w 4329091"/>
              <a:gd name="connsiteY16" fmla="*/ 1984374 h 4295030"/>
              <a:gd name="connsiteX17" fmla="*/ 1065472 w 4329091"/>
              <a:gd name="connsiteY17" fmla="*/ 2031999 h 4295030"/>
              <a:gd name="connsiteX18" fmla="*/ 881322 w 4329091"/>
              <a:gd name="connsiteY18" fmla="*/ 2105024 h 4295030"/>
              <a:gd name="connsiteX19" fmla="*/ 684472 w 4329091"/>
              <a:gd name="connsiteY19" fmla="*/ 2200274 h 4295030"/>
              <a:gd name="connsiteX20" fmla="*/ 544772 w 4329091"/>
              <a:gd name="connsiteY20" fmla="*/ 2317749 h 4295030"/>
              <a:gd name="connsiteX21" fmla="*/ 452697 w 4329091"/>
              <a:gd name="connsiteY21" fmla="*/ 2387599 h 4295030"/>
              <a:gd name="connsiteX22" fmla="*/ 187584 w 4329091"/>
              <a:gd name="connsiteY22" fmla="*/ 2406649 h 4295030"/>
              <a:gd name="connsiteX23" fmla="*/ 18516 w 4329091"/>
              <a:gd name="connsiteY23" fmla="*/ 2420143 h 4295030"/>
              <a:gd name="connsiteX24" fmla="*/ 3435 w 4329091"/>
              <a:gd name="connsiteY24" fmla="*/ 2527300 h 4295030"/>
              <a:gd name="connsiteX25" fmla="*/ 9785 w 4329091"/>
              <a:gd name="connsiteY25" fmla="*/ 2711450 h 4295030"/>
              <a:gd name="connsiteX26" fmla="*/ 79635 w 4329091"/>
              <a:gd name="connsiteY26" fmla="*/ 2944812 h 4295030"/>
              <a:gd name="connsiteX27" fmla="*/ 598747 w 4329091"/>
              <a:gd name="connsiteY27" fmla="*/ 3756024 h 4295030"/>
              <a:gd name="connsiteX28" fmla="*/ 932122 w 4329091"/>
              <a:gd name="connsiteY28" fmla="*/ 4251324 h 4295030"/>
              <a:gd name="connsiteX29" fmla="*/ 1008322 w 4329091"/>
              <a:gd name="connsiteY29" fmla="*/ 4276724 h 4295030"/>
              <a:gd name="connsiteX30" fmla="*/ 1297247 w 4329091"/>
              <a:gd name="connsiteY30" fmla="*/ 3898899 h 4295030"/>
              <a:gd name="connsiteX31" fmla="*/ 1738572 w 4329091"/>
              <a:gd name="connsiteY31" fmla="*/ 3476624 h 4295030"/>
              <a:gd name="connsiteX32" fmla="*/ 1859222 w 4329091"/>
              <a:gd name="connsiteY32" fmla="*/ 3355974 h 4295030"/>
              <a:gd name="connsiteX33" fmla="*/ 2122747 w 4329091"/>
              <a:gd name="connsiteY33" fmla="*/ 3136899 h 4295030"/>
              <a:gd name="connsiteX34" fmla="*/ 2275147 w 4329091"/>
              <a:gd name="connsiteY34" fmla="*/ 3022599 h 4295030"/>
              <a:gd name="connsiteX35" fmla="*/ 2522797 w 4329091"/>
              <a:gd name="connsiteY35" fmla="*/ 2879724 h 4295030"/>
              <a:gd name="connsiteX36" fmla="*/ 2856172 w 4329091"/>
              <a:gd name="connsiteY36" fmla="*/ 2717799 h 4295030"/>
              <a:gd name="connsiteX37" fmla="*/ 3049847 w 4329091"/>
              <a:gd name="connsiteY37" fmla="*/ 2663824 h 4295030"/>
              <a:gd name="connsiteX38" fmla="*/ 3551497 w 4329091"/>
              <a:gd name="connsiteY38" fmla="*/ 2703511 h 4295030"/>
              <a:gd name="connsiteX39" fmla="*/ 3848359 w 4329091"/>
              <a:gd name="connsiteY39" fmla="*/ 2720974 h 4295030"/>
              <a:gd name="connsiteX40" fmla="*/ 4147603 w 4329091"/>
              <a:gd name="connsiteY40" fmla="*/ 2727324 h 4295030"/>
              <a:gd name="connsiteX41" fmla="*/ 4315878 w 4329091"/>
              <a:gd name="connsiteY41" fmla="*/ 2716213 h 4295030"/>
              <a:gd name="connsiteX42" fmla="*/ 4311909 w 4329091"/>
              <a:gd name="connsiteY42" fmla="*/ 2657474 h 4295030"/>
              <a:gd name="connsiteX43" fmla="*/ 4261110 w 4329091"/>
              <a:gd name="connsiteY43" fmla="*/ 2505868 h 4295030"/>
              <a:gd name="connsiteX44" fmla="*/ 4122997 w 4329091"/>
              <a:gd name="connsiteY44" fmla="*/ 2132011 h 4295030"/>
              <a:gd name="connsiteX45" fmla="*/ 4008697 w 4329091"/>
              <a:gd name="connsiteY45" fmla="*/ 1733549 h 4295030"/>
              <a:gd name="connsiteX46" fmla="*/ 3957897 w 4329091"/>
              <a:gd name="connsiteY46" fmla="*/ 1632742 h 4295030"/>
              <a:gd name="connsiteX47" fmla="*/ 3749934 w 4329091"/>
              <a:gd name="connsiteY47" fmla="*/ 1686717 h 4295030"/>
              <a:gd name="connsiteX48" fmla="*/ 3449103 w 4329091"/>
              <a:gd name="connsiteY48" fmla="*/ 1745455 h 4295030"/>
              <a:gd name="connsiteX49" fmla="*/ 3121284 w 4329091"/>
              <a:gd name="connsiteY49" fmla="*/ 1762123 h 4295030"/>
              <a:gd name="connsiteX50" fmla="*/ 2456916 w 4329091"/>
              <a:gd name="connsiteY50" fmla="*/ 1790699 h 4295030"/>
              <a:gd name="connsiteX51" fmla="*/ 2456122 w 4329091"/>
              <a:gd name="connsiteY51" fmla="*/ 1597024 h 4295030"/>
              <a:gd name="connsiteX52" fmla="*/ 2449772 w 4329091"/>
              <a:gd name="connsiteY52" fmla="*/ 1327149 h 4295030"/>
              <a:gd name="connsiteX53" fmla="*/ 2464853 w 4329091"/>
              <a:gd name="connsiteY53" fmla="*/ 1156492 h 4295030"/>
              <a:gd name="connsiteX54" fmla="*/ 2548198 w 4329091"/>
              <a:gd name="connsiteY54" fmla="*/ 1092993 h 4295030"/>
              <a:gd name="connsiteX55" fmla="*/ 2674404 w 4329091"/>
              <a:gd name="connsiteY55" fmla="*/ 1035842 h 4295030"/>
              <a:gd name="connsiteX56" fmla="*/ 2783940 w 4329091"/>
              <a:gd name="connsiteY56" fmla="*/ 974724 h 4295030"/>
              <a:gd name="connsiteX57" fmla="*/ 2782354 w 4329091"/>
              <a:gd name="connsiteY57" fmla="*/ 876299 h 4295030"/>
              <a:gd name="connsiteX58" fmla="*/ 2702185 w 4329091"/>
              <a:gd name="connsiteY58" fmla="*/ 551655 h 4295030"/>
              <a:gd name="connsiteX0" fmla="*/ 2702185 w 4329091"/>
              <a:gd name="connsiteY0" fmla="*/ 551655 h 4295030"/>
              <a:gd name="connsiteX1" fmla="*/ 2602172 w 4329091"/>
              <a:gd name="connsiteY1" fmla="*/ 101600 h 4295030"/>
              <a:gd name="connsiteX2" fmla="*/ 2573598 w 4329091"/>
              <a:gd name="connsiteY2" fmla="*/ 0 h 4295030"/>
              <a:gd name="connsiteX3" fmla="*/ 2452153 w 4329091"/>
              <a:gd name="connsiteY3" fmla="*/ 19049 h 4295030"/>
              <a:gd name="connsiteX4" fmla="*/ 1863190 w 4329091"/>
              <a:gd name="connsiteY4" fmla="*/ 146049 h 4295030"/>
              <a:gd name="connsiteX5" fmla="*/ 1506797 w 4329091"/>
              <a:gd name="connsiteY5" fmla="*/ 301624 h 4295030"/>
              <a:gd name="connsiteX6" fmla="*/ 1198029 w 4329091"/>
              <a:gd name="connsiteY6" fmla="*/ 458787 h 4295030"/>
              <a:gd name="connsiteX7" fmla="*/ 842429 w 4329091"/>
              <a:gd name="connsiteY7" fmla="*/ 602456 h 4295030"/>
              <a:gd name="connsiteX8" fmla="*/ 605098 w 4329091"/>
              <a:gd name="connsiteY8" fmla="*/ 701674 h 4295030"/>
              <a:gd name="connsiteX9" fmla="*/ 497148 w 4329091"/>
              <a:gd name="connsiteY9" fmla="*/ 746125 h 4295030"/>
              <a:gd name="connsiteX10" fmla="*/ 401103 w 4329091"/>
              <a:gd name="connsiteY10" fmla="*/ 795336 h 4295030"/>
              <a:gd name="connsiteX11" fmla="*/ 484447 w 4329091"/>
              <a:gd name="connsiteY11" fmla="*/ 901699 h 4295030"/>
              <a:gd name="connsiteX12" fmla="*/ 779722 w 4329091"/>
              <a:gd name="connsiteY12" fmla="*/ 1333499 h 4295030"/>
              <a:gd name="connsiteX13" fmla="*/ 843222 w 4329091"/>
              <a:gd name="connsiteY13" fmla="*/ 1577974 h 4295030"/>
              <a:gd name="connsiteX14" fmla="*/ 954347 w 4329091"/>
              <a:gd name="connsiteY14" fmla="*/ 1762124 h 4295030"/>
              <a:gd name="connsiteX15" fmla="*/ 1074998 w 4329091"/>
              <a:gd name="connsiteY15" fmla="*/ 1914525 h 4295030"/>
              <a:gd name="connsiteX16" fmla="*/ 1125797 w 4329091"/>
              <a:gd name="connsiteY16" fmla="*/ 1984374 h 4295030"/>
              <a:gd name="connsiteX17" fmla="*/ 1065472 w 4329091"/>
              <a:gd name="connsiteY17" fmla="*/ 2031999 h 4295030"/>
              <a:gd name="connsiteX18" fmla="*/ 881322 w 4329091"/>
              <a:gd name="connsiteY18" fmla="*/ 2105024 h 4295030"/>
              <a:gd name="connsiteX19" fmla="*/ 684472 w 4329091"/>
              <a:gd name="connsiteY19" fmla="*/ 2200274 h 4295030"/>
              <a:gd name="connsiteX20" fmla="*/ 544772 w 4329091"/>
              <a:gd name="connsiteY20" fmla="*/ 2317749 h 4295030"/>
              <a:gd name="connsiteX21" fmla="*/ 452697 w 4329091"/>
              <a:gd name="connsiteY21" fmla="*/ 2387599 h 4295030"/>
              <a:gd name="connsiteX22" fmla="*/ 187584 w 4329091"/>
              <a:gd name="connsiteY22" fmla="*/ 2406649 h 4295030"/>
              <a:gd name="connsiteX23" fmla="*/ 18516 w 4329091"/>
              <a:gd name="connsiteY23" fmla="*/ 2420143 h 4295030"/>
              <a:gd name="connsiteX24" fmla="*/ 3435 w 4329091"/>
              <a:gd name="connsiteY24" fmla="*/ 2527300 h 4295030"/>
              <a:gd name="connsiteX25" fmla="*/ 9785 w 4329091"/>
              <a:gd name="connsiteY25" fmla="*/ 2711450 h 4295030"/>
              <a:gd name="connsiteX26" fmla="*/ 79635 w 4329091"/>
              <a:gd name="connsiteY26" fmla="*/ 2944812 h 4295030"/>
              <a:gd name="connsiteX27" fmla="*/ 598747 w 4329091"/>
              <a:gd name="connsiteY27" fmla="*/ 3756024 h 4295030"/>
              <a:gd name="connsiteX28" fmla="*/ 932122 w 4329091"/>
              <a:gd name="connsiteY28" fmla="*/ 4251324 h 4295030"/>
              <a:gd name="connsiteX29" fmla="*/ 1008322 w 4329091"/>
              <a:gd name="connsiteY29" fmla="*/ 4276724 h 4295030"/>
              <a:gd name="connsiteX30" fmla="*/ 1297247 w 4329091"/>
              <a:gd name="connsiteY30" fmla="*/ 3898899 h 4295030"/>
              <a:gd name="connsiteX31" fmla="*/ 1738572 w 4329091"/>
              <a:gd name="connsiteY31" fmla="*/ 3476624 h 4295030"/>
              <a:gd name="connsiteX32" fmla="*/ 1859222 w 4329091"/>
              <a:gd name="connsiteY32" fmla="*/ 3355974 h 4295030"/>
              <a:gd name="connsiteX33" fmla="*/ 2122747 w 4329091"/>
              <a:gd name="connsiteY33" fmla="*/ 3136899 h 4295030"/>
              <a:gd name="connsiteX34" fmla="*/ 2275147 w 4329091"/>
              <a:gd name="connsiteY34" fmla="*/ 3022599 h 4295030"/>
              <a:gd name="connsiteX35" fmla="*/ 2522797 w 4329091"/>
              <a:gd name="connsiteY35" fmla="*/ 2879724 h 4295030"/>
              <a:gd name="connsiteX36" fmla="*/ 2856172 w 4329091"/>
              <a:gd name="connsiteY36" fmla="*/ 2717799 h 4295030"/>
              <a:gd name="connsiteX37" fmla="*/ 3049847 w 4329091"/>
              <a:gd name="connsiteY37" fmla="*/ 2663824 h 4295030"/>
              <a:gd name="connsiteX38" fmla="*/ 3551497 w 4329091"/>
              <a:gd name="connsiteY38" fmla="*/ 2703511 h 4295030"/>
              <a:gd name="connsiteX39" fmla="*/ 3848359 w 4329091"/>
              <a:gd name="connsiteY39" fmla="*/ 2720974 h 4295030"/>
              <a:gd name="connsiteX40" fmla="*/ 4147603 w 4329091"/>
              <a:gd name="connsiteY40" fmla="*/ 2727324 h 4295030"/>
              <a:gd name="connsiteX41" fmla="*/ 4315878 w 4329091"/>
              <a:gd name="connsiteY41" fmla="*/ 2716213 h 4295030"/>
              <a:gd name="connsiteX42" fmla="*/ 4311909 w 4329091"/>
              <a:gd name="connsiteY42" fmla="*/ 2657474 h 4295030"/>
              <a:gd name="connsiteX43" fmla="*/ 4261110 w 4329091"/>
              <a:gd name="connsiteY43" fmla="*/ 2505868 h 4295030"/>
              <a:gd name="connsiteX44" fmla="*/ 4122997 w 4329091"/>
              <a:gd name="connsiteY44" fmla="*/ 2132011 h 4295030"/>
              <a:gd name="connsiteX45" fmla="*/ 4008697 w 4329091"/>
              <a:gd name="connsiteY45" fmla="*/ 1733549 h 4295030"/>
              <a:gd name="connsiteX46" fmla="*/ 3957897 w 4329091"/>
              <a:gd name="connsiteY46" fmla="*/ 1632742 h 4295030"/>
              <a:gd name="connsiteX47" fmla="*/ 3749934 w 4329091"/>
              <a:gd name="connsiteY47" fmla="*/ 1686717 h 4295030"/>
              <a:gd name="connsiteX48" fmla="*/ 3449103 w 4329091"/>
              <a:gd name="connsiteY48" fmla="*/ 1745455 h 4295030"/>
              <a:gd name="connsiteX49" fmla="*/ 3121284 w 4329091"/>
              <a:gd name="connsiteY49" fmla="*/ 1762123 h 4295030"/>
              <a:gd name="connsiteX50" fmla="*/ 2456916 w 4329091"/>
              <a:gd name="connsiteY50" fmla="*/ 1790699 h 4295030"/>
              <a:gd name="connsiteX51" fmla="*/ 2456122 w 4329091"/>
              <a:gd name="connsiteY51" fmla="*/ 1597024 h 4295030"/>
              <a:gd name="connsiteX52" fmla="*/ 2449772 w 4329091"/>
              <a:gd name="connsiteY52" fmla="*/ 1327149 h 4295030"/>
              <a:gd name="connsiteX53" fmla="*/ 2464853 w 4329091"/>
              <a:gd name="connsiteY53" fmla="*/ 1156492 h 4295030"/>
              <a:gd name="connsiteX54" fmla="*/ 2548198 w 4329091"/>
              <a:gd name="connsiteY54" fmla="*/ 1092993 h 4295030"/>
              <a:gd name="connsiteX55" fmla="*/ 2674404 w 4329091"/>
              <a:gd name="connsiteY55" fmla="*/ 1035842 h 4295030"/>
              <a:gd name="connsiteX56" fmla="*/ 2783940 w 4329091"/>
              <a:gd name="connsiteY56" fmla="*/ 974724 h 4295030"/>
              <a:gd name="connsiteX57" fmla="*/ 2782354 w 4329091"/>
              <a:gd name="connsiteY57" fmla="*/ 876299 h 4295030"/>
              <a:gd name="connsiteX58" fmla="*/ 2702185 w 4329091"/>
              <a:gd name="connsiteY58" fmla="*/ 551655 h 4295030"/>
              <a:gd name="connsiteX0" fmla="*/ 2702185 w 4329091"/>
              <a:gd name="connsiteY0" fmla="*/ 551655 h 4295030"/>
              <a:gd name="connsiteX1" fmla="*/ 2602172 w 4329091"/>
              <a:gd name="connsiteY1" fmla="*/ 101600 h 4295030"/>
              <a:gd name="connsiteX2" fmla="*/ 2573598 w 4329091"/>
              <a:gd name="connsiteY2" fmla="*/ 0 h 4295030"/>
              <a:gd name="connsiteX3" fmla="*/ 2452153 w 4329091"/>
              <a:gd name="connsiteY3" fmla="*/ 19049 h 4295030"/>
              <a:gd name="connsiteX4" fmla="*/ 1863190 w 4329091"/>
              <a:gd name="connsiteY4" fmla="*/ 146049 h 4295030"/>
              <a:gd name="connsiteX5" fmla="*/ 1506797 w 4329091"/>
              <a:gd name="connsiteY5" fmla="*/ 301624 h 4295030"/>
              <a:gd name="connsiteX6" fmla="*/ 1198029 w 4329091"/>
              <a:gd name="connsiteY6" fmla="*/ 458787 h 4295030"/>
              <a:gd name="connsiteX7" fmla="*/ 842429 w 4329091"/>
              <a:gd name="connsiteY7" fmla="*/ 602456 h 4295030"/>
              <a:gd name="connsiteX8" fmla="*/ 605098 w 4329091"/>
              <a:gd name="connsiteY8" fmla="*/ 701674 h 4295030"/>
              <a:gd name="connsiteX9" fmla="*/ 499529 w 4329091"/>
              <a:gd name="connsiteY9" fmla="*/ 746125 h 4295030"/>
              <a:gd name="connsiteX10" fmla="*/ 401103 w 4329091"/>
              <a:gd name="connsiteY10" fmla="*/ 795336 h 4295030"/>
              <a:gd name="connsiteX11" fmla="*/ 484447 w 4329091"/>
              <a:gd name="connsiteY11" fmla="*/ 901699 h 4295030"/>
              <a:gd name="connsiteX12" fmla="*/ 779722 w 4329091"/>
              <a:gd name="connsiteY12" fmla="*/ 1333499 h 4295030"/>
              <a:gd name="connsiteX13" fmla="*/ 843222 w 4329091"/>
              <a:gd name="connsiteY13" fmla="*/ 1577974 h 4295030"/>
              <a:gd name="connsiteX14" fmla="*/ 954347 w 4329091"/>
              <a:gd name="connsiteY14" fmla="*/ 1762124 h 4295030"/>
              <a:gd name="connsiteX15" fmla="*/ 1074998 w 4329091"/>
              <a:gd name="connsiteY15" fmla="*/ 1914525 h 4295030"/>
              <a:gd name="connsiteX16" fmla="*/ 1125797 w 4329091"/>
              <a:gd name="connsiteY16" fmla="*/ 1984374 h 4295030"/>
              <a:gd name="connsiteX17" fmla="*/ 1065472 w 4329091"/>
              <a:gd name="connsiteY17" fmla="*/ 2031999 h 4295030"/>
              <a:gd name="connsiteX18" fmla="*/ 881322 w 4329091"/>
              <a:gd name="connsiteY18" fmla="*/ 2105024 h 4295030"/>
              <a:gd name="connsiteX19" fmla="*/ 684472 w 4329091"/>
              <a:gd name="connsiteY19" fmla="*/ 2200274 h 4295030"/>
              <a:gd name="connsiteX20" fmla="*/ 544772 w 4329091"/>
              <a:gd name="connsiteY20" fmla="*/ 2317749 h 4295030"/>
              <a:gd name="connsiteX21" fmla="*/ 452697 w 4329091"/>
              <a:gd name="connsiteY21" fmla="*/ 2387599 h 4295030"/>
              <a:gd name="connsiteX22" fmla="*/ 187584 w 4329091"/>
              <a:gd name="connsiteY22" fmla="*/ 2406649 h 4295030"/>
              <a:gd name="connsiteX23" fmla="*/ 18516 w 4329091"/>
              <a:gd name="connsiteY23" fmla="*/ 2420143 h 4295030"/>
              <a:gd name="connsiteX24" fmla="*/ 3435 w 4329091"/>
              <a:gd name="connsiteY24" fmla="*/ 2527300 h 4295030"/>
              <a:gd name="connsiteX25" fmla="*/ 9785 w 4329091"/>
              <a:gd name="connsiteY25" fmla="*/ 2711450 h 4295030"/>
              <a:gd name="connsiteX26" fmla="*/ 79635 w 4329091"/>
              <a:gd name="connsiteY26" fmla="*/ 2944812 h 4295030"/>
              <a:gd name="connsiteX27" fmla="*/ 598747 w 4329091"/>
              <a:gd name="connsiteY27" fmla="*/ 3756024 h 4295030"/>
              <a:gd name="connsiteX28" fmla="*/ 932122 w 4329091"/>
              <a:gd name="connsiteY28" fmla="*/ 4251324 h 4295030"/>
              <a:gd name="connsiteX29" fmla="*/ 1008322 w 4329091"/>
              <a:gd name="connsiteY29" fmla="*/ 4276724 h 4295030"/>
              <a:gd name="connsiteX30" fmla="*/ 1297247 w 4329091"/>
              <a:gd name="connsiteY30" fmla="*/ 3898899 h 4295030"/>
              <a:gd name="connsiteX31" fmla="*/ 1738572 w 4329091"/>
              <a:gd name="connsiteY31" fmla="*/ 3476624 h 4295030"/>
              <a:gd name="connsiteX32" fmla="*/ 1859222 w 4329091"/>
              <a:gd name="connsiteY32" fmla="*/ 3355974 h 4295030"/>
              <a:gd name="connsiteX33" fmla="*/ 2122747 w 4329091"/>
              <a:gd name="connsiteY33" fmla="*/ 3136899 h 4295030"/>
              <a:gd name="connsiteX34" fmla="*/ 2275147 w 4329091"/>
              <a:gd name="connsiteY34" fmla="*/ 3022599 h 4295030"/>
              <a:gd name="connsiteX35" fmla="*/ 2522797 w 4329091"/>
              <a:gd name="connsiteY35" fmla="*/ 2879724 h 4295030"/>
              <a:gd name="connsiteX36" fmla="*/ 2856172 w 4329091"/>
              <a:gd name="connsiteY36" fmla="*/ 2717799 h 4295030"/>
              <a:gd name="connsiteX37" fmla="*/ 3049847 w 4329091"/>
              <a:gd name="connsiteY37" fmla="*/ 2663824 h 4295030"/>
              <a:gd name="connsiteX38" fmla="*/ 3551497 w 4329091"/>
              <a:gd name="connsiteY38" fmla="*/ 2703511 h 4295030"/>
              <a:gd name="connsiteX39" fmla="*/ 3848359 w 4329091"/>
              <a:gd name="connsiteY39" fmla="*/ 2720974 h 4295030"/>
              <a:gd name="connsiteX40" fmla="*/ 4147603 w 4329091"/>
              <a:gd name="connsiteY40" fmla="*/ 2727324 h 4295030"/>
              <a:gd name="connsiteX41" fmla="*/ 4315878 w 4329091"/>
              <a:gd name="connsiteY41" fmla="*/ 2716213 h 4295030"/>
              <a:gd name="connsiteX42" fmla="*/ 4311909 w 4329091"/>
              <a:gd name="connsiteY42" fmla="*/ 2657474 h 4295030"/>
              <a:gd name="connsiteX43" fmla="*/ 4261110 w 4329091"/>
              <a:gd name="connsiteY43" fmla="*/ 2505868 h 4295030"/>
              <a:gd name="connsiteX44" fmla="*/ 4122997 w 4329091"/>
              <a:gd name="connsiteY44" fmla="*/ 2132011 h 4295030"/>
              <a:gd name="connsiteX45" fmla="*/ 4008697 w 4329091"/>
              <a:gd name="connsiteY45" fmla="*/ 1733549 h 4295030"/>
              <a:gd name="connsiteX46" fmla="*/ 3957897 w 4329091"/>
              <a:gd name="connsiteY46" fmla="*/ 1632742 h 4295030"/>
              <a:gd name="connsiteX47" fmla="*/ 3749934 w 4329091"/>
              <a:gd name="connsiteY47" fmla="*/ 1686717 h 4295030"/>
              <a:gd name="connsiteX48" fmla="*/ 3449103 w 4329091"/>
              <a:gd name="connsiteY48" fmla="*/ 1745455 h 4295030"/>
              <a:gd name="connsiteX49" fmla="*/ 3121284 w 4329091"/>
              <a:gd name="connsiteY49" fmla="*/ 1762123 h 4295030"/>
              <a:gd name="connsiteX50" fmla="*/ 2456916 w 4329091"/>
              <a:gd name="connsiteY50" fmla="*/ 1790699 h 4295030"/>
              <a:gd name="connsiteX51" fmla="*/ 2456122 w 4329091"/>
              <a:gd name="connsiteY51" fmla="*/ 1597024 h 4295030"/>
              <a:gd name="connsiteX52" fmla="*/ 2449772 w 4329091"/>
              <a:gd name="connsiteY52" fmla="*/ 1327149 h 4295030"/>
              <a:gd name="connsiteX53" fmla="*/ 2464853 w 4329091"/>
              <a:gd name="connsiteY53" fmla="*/ 1156492 h 4295030"/>
              <a:gd name="connsiteX54" fmla="*/ 2548198 w 4329091"/>
              <a:gd name="connsiteY54" fmla="*/ 1092993 h 4295030"/>
              <a:gd name="connsiteX55" fmla="*/ 2674404 w 4329091"/>
              <a:gd name="connsiteY55" fmla="*/ 1035842 h 4295030"/>
              <a:gd name="connsiteX56" fmla="*/ 2783940 w 4329091"/>
              <a:gd name="connsiteY56" fmla="*/ 974724 h 4295030"/>
              <a:gd name="connsiteX57" fmla="*/ 2782354 w 4329091"/>
              <a:gd name="connsiteY57" fmla="*/ 876299 h 4295030"/>
              <a:gd name="connsiteX58" fmla="*/ 2702185 w 4329091"/>
              <a:gd name="connsiteY58" fmla="*/ 551655 h 4295030"/>
              <a:gd name="connsiteX0" fmla="*/ 2702185 w 4329091"/>
              <a:gd name="connsiteY0" fmla="*/ 551655 h 4295030"/>
              <a:gd name="connsiteX1" fmla="*/ 2602172 w 4329091"/>
              <a:gd name="connsiteY1" fmla="*/ 101600 h 4295030"/>
              <a:gd name="connsiteX2" fmla="*/ 2573598 w 4329091"/>
              <a:gd name="connsiteY2" fmla="*/ 0 h 4295030"/>
              <a:gd name="connsiteX3" fmla="*/ 2452153 w 4329091"/>
              <a:gd name="connsiteY3" fmla="*/ 19049 h 4295030"/>
              <a:gd name="connsiteX4" fmla="*/ 1863190 w 4329091"/>
              <a:gd name="connsiteY4" fmla="*/ 146049 h 4295030"/>
              <a:gd name="connsiteX5" fmla="*/ 1506797 w 4329091"/>
              <a:gd name="connsiteY5" fmla="*/ 301624 h 4295030"/>
              <a:gd name="connsiteX6" fmla="*/ 1198029 w 4329091"/>
              <a:gd name="connsiteY6" fmla="*/ 458787 h 4295030"/>
              <a:gd name="connsiteX7" fmla="*/ 842429 w 4329091"/>
              <a:gd name="connsiteY7" fmla="*/ 602456 h 4295030"/>
              <a:gd name="connsiteX8" fmla="*/ 655104 w 4329091"/>
              <a:gd name="connsiteY8" fmla="*/ 680243 h 4295030"/>
              <a:gd name="connsiteX9" fmla="*/ 499529 w 4329091"/>
              <a:gd name="connsiteY9" fmla="*/ 746125 h 4295030"/>
              <a:gd name="connsiteX10" fmla="*/ 401103 w 4329091"/>
              <a:gd name="connsiteY10" fmla="*/ 795336 h 4295030"/>
              <a:gd name="connsiteX11" fmla="*/ 484447 w 4329091"/>
              <a:gd name="connsiteY11" fmla="*/ 901699 h 4295030"/>
              <a:gd name="connsiteX12" fmla="*/ 779722 w 4329091"/>
              <a:gd name="connsiteY12" fmla="*/ 1333499 h 4295030"/>
              <a:gd name="connsiteX13" fmla="*/ 843222 w 4329091"/>
              <a:gd name="connsiteY13" fmla="*/ 1577974 h 4295030"/>
              <a:gd name="connsiteX14" fmla="*/ 954347 w 4329091"/>
              <a:gd name="connsiteY14" fmla="*/ 1762124 h 4295030"/>
              <a:gd name="connsiteX15" fmla="*/ 1074998 w 4329091"/>
              <a:gd name="connsiteY15" fmla="*/ 1914525 h 4295030"/>
              <a:gd name="connsiteX16" fmla="*/ 1125797 w 4329091"/>
              <a:gd name="connsiteY16" fmla="*/ 1984374 h 4295030"/>
              <a:gd name="connsiteX17" fmla="*/ 1065472 w 4329091"/>
              <a:gd name="connsiteY17" fmla="*/ 2031999 h 4295030"/>
              <a:gd name="connsiteX18" fmla="*/ 881322 w 4329091"/>
              <a:gd name="connsiteY18" fmla="*/ 2105024 h 4295030"/>
              <a:gd name="connsiteX19" fmla="*/ 684472 w 4329091"/>
              <a:gd name="connsiteY19" fmla="*/ 2200274 h 4295030"/>
              <a:gd name="connsiteX20" fmla="*/ 544772 w 4329091"/>
              <a:gd name="connsiteY20" fmla="*/ 2317749 h 4295030"/>
              <a:gd name="connsiteX21" fmla="*/ 452697 w 4329091"/>
              <a:gd name="connsiteY21" fmla="*/ 2387599 h 4295030"/>
              <a:gd name="connsiteX22" fmla="*/ 187584 w 4329091"/>
              <a:gd name="connsiteY22" fmla="*/ 2406649 h 4295030"/>
              <a:gd name="connsiteX23" fmla="*/ 18516 w 4329091"/>
              <a:gd name="connsiteY23" fmla="*/ 2420143 h 4295030"/>
              <a:gd name="connsiteX24" fmla="*/ 3435 w 4329091"/>
              <a:gd name="connsiteY24" fmla="*/ 2527300 h 4295030"/>
              <a:gd name="connsiteX25" fmla="*/ 9785 w 4329091"/>
              <a:gd name="connsiteY25" fmla="*/ 2711450 h 4295030"/>
              <a:gd name="connsiteX26" fmla="*/ 79635 w 4329091"/>
              <a:gd name="connsiteY26" fmla="*/ 2944812 h 4295030"/>
              <a:gd name="connsiteX27" fmla="*/ 598747 w 4329091"/>
              <a:gd name="connsiteY27" fmla="*/ 3756024 h 4295030"/>
              <a:gd name="connsiteX28" fmla="*/ 932122 w 4329091"/>
              <a:gd name="connsiteY28" fmla="*/ 4251324 h 4295030"/>
              <a:gd name="connsiteX29" fmla="*/ 1008322 w 4329091"/>
              <a:gd name="connsiteY29" fmla="*/ 4276724 h 4295030"/>
              <a:gd name="connsiteX30" fmla="*/ 1297247 w 4329091"/>
              <a:gd name="connsiteY30" fmla="*/ 3898899 h 4295030"/>
              <a:gd name="connsiteX31" fmla="*/ 1738572 w 4329091"/>
              <a:gd name="connsiteY31" fmla="*/ 3476624 h 4295030"/>
              <a:gd name="connsiteX32" fmla="*/ 1859222 w 4329091"/>
              <a:gd name="connsiteY32" fmla="*/ 3355974 h 4295030"/>
              <a:gd name="connsiteX33" fmla="*/ 2122747 w 4329091"/>
              <a:gd name="connsiteY33" fmla="*/ 3136899 h 4295030"/>
              <a:gd name="connsiteX34" fmla="*/ 2275147 w 4329091"/>
              <a:gd name="connsiteY34" fmla="*/ 3022599 h 4295030"/>
              <a:gd name="connsiteX35" fmla="*/ 2522797 w 4329091"/>
              <a:gd name="connsiteY35" fmla="*/ 2879724 h 4295030"/>
              <a:gd name="connsiteX36" fmla="*/ 2856172 w 4329091"/>
              <a:gd name="connsiteY36" fmla="*/ 2717799 h 4295030"/>
              <a:gd name="connsiteX37" fmla="*/ 3049847 w 4329091"/>
              <a:gd name="connsiteY37" fmla="*/ 2663824 h 4295030"/>
              <a:gd name="connsiteX38" fmla="*/ 3551497 w 4329091"/>
              <a:gd name="connsiteY38" fmla="*/ 2703511 h 4295030"/>
              <a:gd name="connsiteX39" fmla="*/ 3848359 w 4329091"/>
              <a:gd name="connsiteY39" fmla="*/ 2720974 h 4295030"/>
              <a:gd name="connsiteX40" fmla="*/ 4147603 w 4329091"/>
              <a:gd name="connsiteY40" fmla="*/ 2727324 h 4295030"/>
              <a:gd name="connsiteX41" fmla="*/ 4315878 w 4329091"/>
              <a:gd name="connsiteY41" fmla="*/ 2716213 h 4295030"/>
              <a:gd name="connsiteX42" fmla="*/ 4311909 w 4329091"/>
              <a:gd name="connsiteY42" fmla="*/ 2657474 h 4295030"/>
              <a:gd name="connsiteX43" fmla="*/ 4261110 w 4329091"/>
              <a:gd name="connsiteY43" fmla="*/ 2505868 h 4295030"/>
              <a:gd name="connsiteX44" fmla="*/ 4122997 w 4329091"/>
              <a:gd name="connsiteY44" fmla="*/ 2132011 h 4295030"/>
              <a:gd name="connsiteX45" fmla="*/ 4008697 w 4329091"/>
              <a:gd name="connsiteY45" fmla="*/ 1733549 h 4295030"/>
              <a:gd name="connsiteX46" fmla="*/ 3957897 w 4329091"/>
              <a:gd name="connsiteY46" fmla="*/ 1632742 h 4295030"/>
              <a:gd name="connsiteX47" fmla="*/ 3749934 w 4329091"/>
              <a:gd name="connsiteY47" fmla="*/ 1686717 h 4295030"/>
              <a:gd name="connsiteX48" fmla="*/ 3449103 w 4329091"/>
              <a:gd name="connsiteY48" fmla="*/ 1745455 h 4295030"/>
              <a:gd name="connsiteX49" fmla="*/ 3121284 w 4329091"/>
              <a:gd name="connsiteY49" fmla="*/ 1762123 h 4295030"/>
              <a:gd name="connsiteX50" fmla="*/ 2456916 w 4329091"/>
              <a:gd name="connsiteY50" fmla="*/ 1790699 h 4295030"/>
              <a:gd name="connsiteX51" fmla="*/ 2456122 w 4329091"/>
              <a:gd name="connsiteY51" fmla="*/ 1597024 h 4295030"/>
              <a:gd name="connsiteX52" fmla="*/ 2449772 w 4329091"/>
              <a:gd name="connsiteY52" fmla="*/ 1327149 h 4295030"/>
              <a:gd name="connsiteX53" fmla="*/ 2464853 w 4329091"/>
              <a:gd name="connsiteY53" fmla="*/ 1156492 h 4295030"/>
              <a:gd name="connsiteX54" fmla="*/ 2548198 w 4329091"/>
              <a:gd name="connsiteY54" fmla="*/ 1092993 h 4295030"/>
              <a:gd name="connsiteX55" fmla="*/ 2674404 w 4329091"/>
              <a:gd name="connsiteY55" fmla="*/ 1035842 h 4295030"/>
              <a:gd name="connsiteX56" fmla="*/ 2783940 w 4329091"/>
              <a:gd name="connsiteY56" fmla="*/ 974724 h 4295030"/>
              <a:gd name="connsiteX57" fmla="*/ 2782354 w 4329091"/>
              <a:gd name="connsiteY57" fmla="*/ 876299 h 4295030"/>
              <a:gd name="connsiteX58" fmla="*/ 2702185 w 4329091"/>
              <a:gd name="connsiteY58" fmla="*/ 551655 h 4295030"/>
              <a:gd name="connsiteX0" fmla="*/ 2702185 w 4329091"/>
              <a:gd name="connsiteY0" fmla="*/ 551655 h 4295030"/>
              <a:gd name="connsiteX1" fmla="*/ 2602172 w 4329091"/>
              <a:gd name="connsiteY1" fmla="*/ 101600 h 4295030"/>
              <a:gd name="connsiteX2" fmla="*/ 2573598 w 4329091"/>
              <a:gd name="connsiteY2" fmla="*/ 0 h 4295030"/>
              <a:gd name="connsiteX3" fmla="*/ 2452153 w 4329091"/>
              <a:gd name="connsiteY3" fmla="*/ 19049 h 4295030"/>
              <a:gd name="connsiteX4" fmla="*/ 1863190 w 4329091"/>
              <a:gd name="connsiteY4" fmla="*/ 146049 h 4295030"/>
              <a:gd name="connsiteX5" fmla="*/ 1506797 w 4329091"/>
              <a:gd name="connsiteY5" fmla="*/ 301624 h 4295030"/>
              <a:gd name="connsiteX6" fmla="*/ 1198029 w 4329091"/>
              <a:gd name="connsiteY6" fmla="*/ 458787 h 4295030"/>
              <a:gd name="connsiteX7" fmla="*/ 842429 w 4329091"/>
              <a:gd name="connsiteY7" fmla="*/ 602456 h 4295030"/>
              <a:gd name="connsiteX8" fmla="*/ 655104 w 4329091"/>
              <a:gd name="connsiteY8" fmla="*/ 680243 h 4295030"/>
              <a:gd name="connsiteX9" fmla="*/ 499529 w 4329091"/>
              <a:gd name="connsiteY9" fmla="*/ 746125 h 4295030"/>
              <a:gd name="connsiteX10" fmla="*/ 405865 w 4329091"/>
              <a:gd name="connsiteY10" fmla="*/ 802480 h 4295030"/>
              <a:gd name="connsiteX11" fmla="*/ 484447 w 4329091"/>
              <a:gd name="connsiteY11" fmla="*/ 901699 h 4295030"/>
              <a:gd name="connsiteX12" fmla="*/ 779722 w 4329091"/>
              <a:gd name="connsiteY12" fmla="*/ 1333499 h 4295030"/>
              <a:gd name="connsiteX13" fmla="*/ 843222 w 4329091"/>
              <a:gd name="connsiteY13" fmla="*/ 1577974 h 4295030"/>
              <a:gd name="connsiteX14" fmla="*/ 954347 w 4329091"/>
              <a:gd name="connsiteY14" fmla="*/ 1762124 h 4295030"/>
              <a:gd name="connsiteX15" fmla="*/ 1074998 w 4329091"/>
              <a:gd name="connsiteY15" fmla="*/ 1914525 h 4295030"/>
              <a:gd name="connsiteX16" fmla="*/ 1125797 w 4329091"/>
              <a:gd name="connsiteY16" fmla="*/ 1984374 h 4295030"/>
              <a:gd name="connsiteX17" fmla="*/ 1065472 w 4329091"/>
              <a:gd name="connsiteY17" fmla="*/ 2031999 h 4295030"/>
              <a:gd name="connsiteX18" fmla="*/ 881322 w 4329091"/>
              <a:gd name="connsiteY18" fmla="*/ 2105024 h 4295030"/>
              <a:gd name="connsiteX19" fmla="*/ 684472 w 4329091"/>
              <a:gd name="connsiteY19" fmla="*/ 2200274 h 4295030"/>
              <a:gd name="connsiteX20" fmla="*/ 544772 w 4329091"/>
              <a:gd name="connsiteY20" fmla="*/ 2317749 h 4295030"/>
              <a:gd name="connsiteX21" fmla="*/ 452697 w 4329091"/>
              <a:gd name="connsiteY21" fmla="*/ 2387599 h 4295030"/>
              <a:gd name="connsiteX22" fmla="*/ 187584 w 4329091"/>
              <a:gd name="connsiteY22" fmla="*/ 2406649 h 4295030"/>
              <a:gd name="connsiteX23" fmla="*/ 18516 w 4329091"/>
              <a:gd name="connsiteY23" fmla="*/ 2420143 h 4295030"/>
              <a:gd name="connsiteX24" fmla="*/ 3435 w 4329091"/>
              <a:gd name="connsiteY24" fmla="*/ 2527300 h 4295030"/>
              <a:gd name="connsiteX25" fmla="*/ 9785 w 4329091"/>
              <a:gd name="connsiteY25" fmla="*/ 2711450 h 4295030"/>
              <a:gd name="connsiteX26" fmla="*/ 79635 w 4329091"/>
              <a:gd name="connsiteY26" fmla="*/ 2944812 h 4295030"/>
              <a:gd name="connsiteX27" fmla="*/ 598747 w 4329091"/>
              <a:gd name="connsiteY27" fmla="*/ 3756024 h 4295030"/>
              <a:gd name="connsiteX28" fmla="*/ 932122 w 4329091"/>
              <a:gd name="connsiteY28" fmla="*/ 4251324 h 4295030"/>
              <a:gd name="connsiteX29" fmla="*/ 1008322 w 4329091"/>
              <a:gd name="connsiteY29" fmla="*/ 4276724 h 4295030"/>
              <a:gd name="connsiteX30" fmla="*/ 1297247 w 4329091"/>
              <a:gd name="connsiteY30" fmla="*/ 3898899 h 4295030"/>
              <a:gd name="connsiteX31" fmla="*/ 1738572 w 4329091"/>
              <a:gd name="connsiteY31" fmla="*/ 3476624 h 4295030"/>
              <a:gd name="connsiteX32" fmla="*/ 1859222 w 4329091"/>
              <a:gd name="connsiteY32" fmla="*/ 3355974 h 4295030"/>
              <a:gd name="connsiteX33" fmla="*/ 2122747 w 4329091"/>
              <a:gd name="connsiteY33" fmla="*/ 3136899 h 4295030"/>
              <a:gd name="connsiteX34" fmla="*/ 2275147 w 4329091"/>
              <a:gd name="connsiteY34" fmla="*/ 3022599 h 4295030"/>
              <a:gd name="connsiteX35" fmla="*/ 2522797 w 4329091"/>
              <a:gd name="connsiteY35" fmla="*/ 2879724 h 4295030"/>
              <a:gd name="connsiteX36" fmla="*/ 2856172 w 4329091"/>
              <a:gd name="connsiteY36" fmla="*/ 2717799 h 4295030"/>
              <a:gd name="connsiteX37" fmla="*/ 3049847 w 4329091"/>
              <a:gd name="connsiteY37" fmla="*/ 2663824 h 4295030"/>
              <a:gd name="connsiteX38" fmla="*/ 3551497 w 4329091"/>
              <a:gd name="connsiteY38" fmla="*/ 2703511 h 4295030"/>
              <a:gd name="connsiteX39" fmla="*/ 3848359 w 4329091"/>
              <a:gd name="connsiteY39" fmla="*/ 2720974 h 4295030"/>
              <a:gd name="connsiteX40" fmla="*/ 4147603 w 4329091"/>
              <a:gd name="connsiteY40" fmla="*/ 2727324 h 4295030"/>
              <a:gd name="connsiteX41" fmla="*/ 4315878 w 4329091"/>
              <a:gd name="connsiteY41" fmla="*/ 2716213 h 4295030"/>
              <a:gd name="connsiteX42" fmla="*/ 4311909 w 4329091"/>
              <a:gd name="connsiteY42" fmla="*/ 2657474 h 4295030"/>
              <a:gd name="connsiteX43" fmla="*/ 4261110 w 4329091"/>
              <a:gd name="connsiteY43" fmla="*/ 2505868 h 4295030"/>
              <a:gd name="connsiteX44" fmla="*/ 4122997 w 4329091"/>
              <a:gd name="connsiteY44" fmla="*/ 2132011 h 4295030"/>
              <a:gd name="connsiteX45" fmla="*/ 4008697 w 4329091"/>
              <a:gd name="connsiteY45" fmla="*/ 1733549 h 4295030"/>
              <a:gd name="connsiteX46" fmla="*/ 3957897 w 4329091"/>
              <a:gd name="connsiteY46" fmla="*/ 1632742 h 4295030"/>
              <a:gd name="connsiteX47" fmla="*/ 3749934 w 4329091"/>
              <a:gd name="connsiteY47" fmla="*/ 1686717 h 4295030"/>
              <a:gd name="connsiteX48" fmla="*/ 3449103 w 4329091"/>
              <a:gd name="connsiteY48" fmla="*/ 1745455 h 4295030"/>
              <a:gd name="connsiteX49" fmla="*/ 3121284 w 4329091"/>
              <a:gd name="connsiteY49" fmla="*/ 1762123 h 4295030"/>
              <a:gd name="connsiteX50" fmla="*/ 2456916 w 4329091"/>
              <a:gd name="connsiteY50" fmla="*/ 1790699 h 4295030"/>
              <a:gd name="connsiteX51" fmla="*/ 2456122 w 4329091"/>
              <a:gd name="connsiteY51" fmla="*/ 1597024 h 4295030"/>
              <a:gd name="connsiteX52" fmla="*/ 2449772 w 4329091"/>
              <a:gd name="connsiteY52" fmla="*/ 1327149 h 4295030"/>
              <a:gd name="connsiteX53" fmla="*/ 2464853 w 4329091"/>
              <a:gd name="connsiteY53" fmla="*/ 1156492 h 4295030"/>
              <a:gd name="connsiteX54" fmla="*/ 2548198 w 4329091"/>
              <a:gd name="connsiteY54" fmla="*/ 1092993 h 4295030"/>
              <a:gd name="connsiteX55" fmla="*/ 2674404 w 4329091"/>
              <a:gd name="connsiteY55" fmla="*/ 1035842 h 4295030"/>
              <a:gd name="connsiteX56" fmla="*/ 2783940 w 4329091"/>
              <a:gd name="connsiteY56" fmla="*/ 974724 h 4295030"/>
              <a:gd name="connsiteX57" fmla="*/ 2782354 w 4329091"/>
              <a:gd name="connsiteY57" fmla="*/ 876299 h 4295030"/>
              <a:gd name="connsiteX58" fmla="*/ 2702185 w 4329091"/>
              <a:gd name="connsiteY58" fmla="*/ 551655 h 4295030"/>
              <a:gd name="connsiteX0" fmla="*/ 2702185 w 4329091"/>
              <a:gd name="connsiteY0" fmla="*/ 551655 h 4295030"/>
              <a:gd name="connsiteX1" fmla="*/ 2602172 w 4329091"/>
              <a:gd name="connsiteY1" fmla="*/ 101600 h 4295030"/>
              <a:gd name="connsiteX2" fmla="*/ 2573598 w 4329091"/>
              <a:gd name="connsiteY2" fmla="*/ 0 h 4295030"/>
              <a:gd name="connsiteX3" fmla="*/ 2452153 w 4329091"/>
              <a:gd name="connsiteY3" fmla="*/ 19049 h 4295030"/>
              <a:gd name="connsiteX4" fmla="*/ 1863190 w 4329091"/>
              <a:gd name="connsiteY4" fmla="*/ 146049 h 4295030"/>
              <a:gd name="connsiteX5" fmla="*/ 1506797 w 4329091"/>
              <a:gd name="connsiteY5" fmla="*/ 301624 h 4295030"/>
              <a:gd name="connsiteX6" fmla="*/ 1198029 w 4329091"/>
              <a:gd name="connsiteY6" fmla="*/ 458787 h 4295030"/>
              <a:gd name="connsiteX7" fmla="*/ 842429 w 4329091"/>
              <a:gd name="connsiteY7" fmla="*/ 602456 h 4295030"/>
              <a:gd name="connsiteX8" fmla="*/ 655104 w 4329091"/>
              <a:gd name="connsiteY8" fmla="*/ 680243 h 4295030"/>
              <a:gd name="connsiteX9" fmla="*/ 487622 w 4329091"/>
              <a:gd name="connsiteY9" fmla="*/ 746125 h 4295030"/>
              <a:gd name="connsiteX10" fmla="*/ 405865 w 4329091"/>
              <a:gd name="connsiteY10" fmla="*/ 802480 h 4295030"/>
              <a:gd name="connsiteX11" fmla="*/ 484447 w 4329091"/>
              <a:gd name="connsiteY11" fmla="*/ 901699 h 4295030"/>
              <a:gd name="connsiteX12" fmla="*/ 779722 w 4329091"/>
              <a:gd name="connsiteY12" fmla="*/ 1333499 h 4295030"/>
              <a:gd name="connsiteX13" fmla="*/ 843222 w 4329091"/>
              <a:gd name="connsiteY13" fmla="*/ 1577974 h 4295030"/>
              <a:gd name="connsiteX14" fmla="*/ 954347 w 4329091"/>
              <a:gd name="connsiteY14" fmla="*/ 1762124 h 4295030"/>
              <a:gd name="connsiteX15" fmla="*/ 1074998 w 4329091"/>
              <a:gd name="connsiteY15" fmla="*/ 1914525 h 4295030"/>
              <a:gd name="connsiteX16" fmla="*/ 1125797 w 4329091"/>
              <a:gd name="connsiteY16" fmla="*/ 1984374 h 4295030"/>
              <a:gd name="connsiteX17" fmla="*/ 1065472 w 4329091"/>
              <a:gd name="connsiteY17" fmla="*/ 2031999 h 4295030"/>
              <a:gd name="connsiteX18" fmla="*/ 881322 w 4329091"/>
              <a:gd name="connsiteY18" fmla="*/ 2105024 h 4295030"/>
              <a:gd name="connsiteX19" fmla="*/ 684472 w 4329091"/>
              <a:gd name="connsiteY19" fmla="*/ 2200274 h 4295030"/>
              <a:gd name="connsiteX20" fmla="*/ 544772 w 4329091"/>
              <a:gd name="connsiteY20" fmla="*/ 2317749 h 4295030"/>
              <a:gd name="connsiteX21" fmla="*/ 452697 w 4329091"/>
              <a:gd name="connsiteY21" fmla="*/ 2387599 h 4295030"/>
              <a:gd name="connsiteX22" fmla="*/ 187584 w 4329091"/>
              <a:gd name="connsiteY22" fmla="*/ 2406649 h 4295030"/>
              <a:gd name="connsiteX23" fmla="*/ 18516 w 4329091"/>
              <a:gd name="connsiteY23" fmla="*/ 2420143 h 4295030"/>
              <a:gd name="connsiteX24" fmla="*/ 3435 w 4329091"/>
              <a:gd name="connsiteY24" fmla="*/ 2527300 h 4295030"/>
              <a:gd name="connsiteX25" fmla="*/ 9785 w 4329091"/>
              <a:gd name="connsiteY25" fmla="*/ 2711450 h 4295030"/>
              <a:gd name="connsiteX26" fmla="*/ 79635 w 4329091"/>
              <a:gd name="connsiteY26" fmla="*/ 2944812 h 4295030"/>
              <a:gd name="connsiteX27" fmla="*/ 598747 w 4329091"/>
              <a:gd name="connsiteY27" fmla="*/ 3756024 h 4295030"/>
              <a:gd name="connsiteX28" fmla="*/ 932122 w 4329091"/>
              <a:gd name="connsiteY28" fmla="*/ 4251324 h 4295030"/>
              <a:gd name="connsiteX29" fmla="*/ 1008322 w 4329091"/>
              <a:gd name="connsiteY29" fmla="*/ 4276724 h 4295030"/>
              <a:gd name="connsiteX30" fmla="*/ 1297247 w 4329091"/>
              <a:gd name="connsiteY30" fmla="*/ 3898899 h 4295030"/>
              <a:gd name="connsiteX31" fmla="*/ 1738572 w 4329091"/>
              <a:gd name="connsiteY31" fmla="*/ 3476624 h 4295030"/>
              <a:gd name="connsiteX32" fmla="*/ 1859222 w 4329091"/>
              <a:gd name="connsiteY32" fmla="*/ 3355974 h 4295030"/>
              <a:gd name="connsiteX33" fmla="*/ 2122747 w 4329091"/>
              <a:gd name="connsiteY33" fmla="*/ 3136899 h 4295030"/>
              <a:gd name="connsiteX34" fmla="*/ 2275147 w 4329091"/>
              <a:gd name="connsiteY34" fmla="*/ 3022599 h 4295030"/>
              <a:gd name="connsiteX35" fmla="*/ 2522797 w 4329091"/>
              <a:gd name="connsiteY35" fmla="*/ 2879724 h 4295030"/>
              <a:gd name="connsiteX36" fmla="*/ 2856172 w 4329091"/>
              <a:gd name="connsiteY36" fmla="*/ 2717799 h 4295030"/>
              <a:gd name="connsiteX37" fmla="*/ 3049847 w 4329091"/>
              <a:gd name="connsiteY37" fmla="*/ 2663824 h 4295030"/>
              <a:gd name="connsiteX38" fmla="*/ 3551497 w 4329091"/>
              <a:gd name="connsiteY38" fmla="*/ 2703511 h 4295030"/>
              <a:gd name="connsiteX39" fmla="*/ 3848359 w 4329091"/>
              <a:gd name="connsiteY39" fmla="*/ 2720974 h 4295030"/>
              <a:gd name="connsiteX40" fmla="*/ 4147603 w 4329091"/>
              <a:gd name="connsiteY40" fmla="*/ 2727324 h 4295030"/>
              <a:gd name="connsiteX41" fmla="*/ 4315878 w 4329091"/>
              <a:gd name="connsiteY41" fmla="*/ 2716213 h 4295030"/>
              <a:gd name="connsiteX42" fmla="*/ 4311909 w 4329091"/>
              <a:gd name="connsiteY42" fmla="*/ 2657474 h 4295030"/>
              <a:gd name="connsiteX43" fmla="*/ 4261110 w 4329091"/>
              <a:gd name="connsiteY43" fmla="*/ 2505868 h 4295030"/>
              <a:gd name="connsiteX44" fmla="*/ 4122997 w 4329091"/>
              <a:gd name="connsiteY44" fmla="*/ 2132011 h 4295030"/>
              <a:gd name="connsiteX45" fmla="*/ 4008697 w 4329091"/>
              <a:gd name="connsiteY45" fmla="*/ 1733549 h 4295030"/>
              <a:gd name="connsiteX46" fmla="*/ 3957897 w 4329091"/>
              <a:gd name="connsiteY46" fmla="*/ 1632742 h 4295030"/>
              <a:gd name="connsiteX47" fmla="*/ 3749934 w 4329091"/>
              <a:gd name="connsiteY47" fmla="*/ 1686717 h 4295030"/>
              <a:gd name="connsiteX48" fmla="*/ 3449103 w 4329091"/>
              <a:gd name="connsiteY48" fmla="*/ 1745455 h 4295030"/>
              <a:gd name="connsiteX49" fmla="*/ 3121284 w 4329091"/>
              <a:gd name="connsiteY49" fmla="*/ 1762123 h 4295030"/>
              <a:gd name="connsiteX50" fmla="*/ 2456916 w 4329091"/>
              <a:gd name="connsiteY50" fmla="*/ 1790699 h 4295030"/>
              <a:gd name="connsiteX51" fmla="*/ 2456122 w 4329091"/>
              <a:gd name="connsiteY51" fmla="*/ 1597024 h 4295030"/>
              <a:gd name="connsiteX52" fmla="*/ 2449772 w 4329091"/>
              <a:gd name="connsiteY52" fmla="*/ 1327149 h 4295030"/>
              <a:gd name="connsiteX53" fmla="*/ 2464853 w 4329091"/>
              <a:gd name="connsiteY53" fmla="*/ 1156492 h 4295030"/>
              <a:gd name="connsiteX54" fmla="*/ 2548198 w 4329091"/>
              <a:gd name="connsiteY54" fmla="*/ 1092993 h 4295030"/>
              <a:gd name="connsiteX55" fmla="*/ 2674404 w 4329091"/>
              <a:gd name="connsiteY55" fmla="*/ 1035842 h 4295030"/>
              <a:gd name="connsiteX56" fmla="*/ 2783940 w 4329091"/>
              <a:gd name="connsiteY56" fmla="*/ 974724 h 4295030"/>
              <a:gd name="connsiteX57" fmla="*/ 2782354 w 4329091"/>
              <a:gd name="connsiteY57" fmla="*/ 876299 h 4295030"/>
              <a:gd name="connsiteX58" fmla="*/ 2702185 w 4329091"/>
              <a:gd name="connsiteY58" fmla="*/ 551655 h 4295030"/>
              <a:gd name="connsiteX0" fmla="*/ 2702185 w 4329091"/>
              <a:gd name="connsiteY0" fmla="*/ 551655 h 4295030"/>
              <a:gd name="connsiteX1" fmla="*/ 2602172 w 4329091"/>
              <a:gd name="connsiteY1" fmla="*/ 101600 h 4295030"/>
              <a:gd name="connsiteX2" fmla="*/ 2573598 w 4329091"/>
              <a:gd name="connsiteY2" fmla="*/ 0 h 4295030"/>
              <a:gd name="connsiteX3" fmla="*/ 2452153 w 4329091"/>
              <a:gd name="connsiteY3" fmla="*/ 19049 h 4295030"/>
              <a:gd name="connsiteX4" fmla="*/ 1863190 w 4329091"/>
              <a:gd name="connsiteY4" fmla="*/ 146049 h 4295030"/>
              <a:gd name="connsiteX5" fmla="*/ 1506797 w 4329091"/>
              <a:gd name="connsiteY5" fmla="*/ 301624 h 4295030"/>
              <a:gd name="connsiteX6" fmla="*/ 1198029 w 4329091"/>
              <a:gd name="connsiteY6" fmla="*/ 458787 h 4295030"/>
              <a:gd name="connsiteX7" fmla="*/ 842429 w 4329091"/>
              <a:gd name="connsiteY7" fmla="*/ 602456 h 4295030"/>
              <a:gd name="connsiteX8" fmla="*/ 655104 w 4329091"/>
              <a:gd name="connsiteY8" fmla="*/ 680243 h 4295030"/>
              <a:gd name="connsiteX9" fmla="*/ 487622 w 4329091"/>
              <a:gd name="connsiteY9" fmla="*/ 746125 h 4295030"/>
              <a:gd name="connsiteX10" fmla="*/ 405865 w 4329091"/>
              <a:gd name="connsiteY10" fmla="*/ 802480 h 4295030"/>
              <a:gd name="connsiteX11" fmla="*/ 484447 w 4329091"/>
              <a:gd name="connsiteY11" fmla="*/ 901699 h 4295030"/>
              <a:gd name="connsiteX12" fmla="*/ 779722 w 4329091"/>
              <a:gd name="connsiteY12" fmla="*/ 1333499 h 4295030"/>
              <a:gd name="connsiteX13" fmla="*/ 843222 w 4329091"/>
              <a:gd name="connsiteY13" fmla="*/ 1577974 h 4295030"/>
              <a:gd name="connsiteX14" fmla="*/ 954347 w 4329091"/>
              <a:gd name="connsiteY14" fmla="*/ 1762124 h 4295030"/>
              <a:gd name="connsiteX15" fmla="*/ 1074998 w 4329091"/>
              <a:gd name="connsiteY15" fmla="*/ 1914525 h 4295030"/>
              <a:gd name="connsiteX16" fmla="*/ 1125797 w 4329091"/>
              <a:gd name="connsiteY16" fmla="*/ 1984374 h 4295030"/>
              <a:gd name="connsiteX17" fmla="*/ 1051184 w 4329091"/>
              <a:gd name="connsiteY17" fmla="*/ 2024855 h 4295030"/>
              <a:gd name="connsiteX18" fmla="*/ 881322 w 4329091"/>
              <a:gd name="connsiteY18" fmla="*/ 2105024 h 4295030"/>
              <a:gd name="connsiteX19" fmla="*/ 684472 w 4329091"/>
              <a:gd name="connsiteY19" fmla="*/ 2200274 h 4295030"/>
              <a:gd name="connsiteX20" fmla="*/ 544772 w 4329091"/>
              <a:gd name="connsiteY20" fmla="*/ 2317749 h 4295030"/>
              <a:gd name="connsiteX21" fmla="*/ 452697 w 4329091"/>
              <a:gd name="connsiteY21" fmla="*/ 2387599 h 4295030"/>
              <a:gd name="connsiteX22" fmla="*/ 187584 w 4329091"/>
              <a:gd name="connsiteY22" fmla="*/ 2406649 h 4295030"/>
              <a:gd name="connsiteX23" fmla="*/ 18516 w 4329091"/>
              <a:gd name="connsiteY23" fmla="*/ 2420143 h 4295030"/>
              <a:gd name="connsiteX24" fmla="*/ 3435 w 4329091"/>
              <a:gd name="connsiteY24" fmla="*/ 2527300 h 4295030"/>
              <a:gd name="connsiteX25" fmla="*/ 9785 w 4329091"/>
              <a:gd name="connsiteY25" fmla="*/ 2711450 h 4295030"/>
              <a:gd name="connsiteX26" fmla="*/ 79635 w 4329091"/>
              <a:gd name="connsiteY26" fmla="*/ 2944812 h 4295030"/>
              <a:gd name="connsiteX27" fmla="*/ 598747 w 4329091"/>
              <a:gd name="connsiteY27" fmla="*/ 3756024 h 4295030"/>
              <a:gd name="connsiteX28" fmla="*/ 932122 w 4329091"/>
              <a:gd name="connsiteY28" fmla="*/ 4251324 h 4295030"/>
              <a:gd name="connsiteX29" fmla="*/ 1008322 w 4329091"/>
              <a:gd name="connsiteY29" fmla="*/ 4276724 h 4295030"/>
              <a:gd name="connsiteX30" fmla="*/ 1297247 w 4329091"/>
              <a:gd name="connsiteY30" fmla="*/ 3898899 h 4295030"/>
              <a:gd name="connsiteX31" fmla="*/ 1738572 w 4329091"/>
              <a:gd name="connsiteY31" fmla="*/ 3476624 h 4295030"/>
              <a:gd name="connsiteX32" fmla="*/ 1859222 w 4329091"/>
              <a:gd name="connsiteY32" fmla="*/ 3355974 h 4295030"/>
              <a:gd name="connsiteX33" fmla="*/ 2122747 w 4329091"/>
              <a:gd name="connsiteY33" fmla="*/ 3136899 h 4295030"/>
              <a:gd name="connsiteX34" fmla="*/ 2275147 w 4329091"/>
              <a:gd name="connsiteY34" fmla="*/ 3022599 h 4295030"/>
              <a:gd name="connsiteX35" fmla="*/ 2522797 w 4329091"/>
              <a:gd name="connsiteY35" fmla="*/ 2879724 h 4295030"/>
              <a:gd name="connsiteX36" fmla="*/ 2856172 w 4329091"/>
              <a:gd name="connsiteY36" fmla="*/ 2717799 h 4295030"/>
              <a:gd name="connsiteX37" fmla="*/ 3049847 w 4329091"/>
              <a:gd name="connsiteY37" fmla="*/ 2663824 h 4295030"/>
              <a:gd name="connsiteX38" fmla="*/ 3551497 w 4329091"/>
              <a:gd name="connsiteY38" fmla="*/ 2703511 h 4295030"/>
              <a:gd name="connsiteX39" fmla="*/ 3848359 w 4329091"/>
              <a:gd name="connsiteY39" fmla="*/ 2720974 h 4295030"/>
              <a:gd name="connsiteX40" fmla="*/ 4147603 w 4329091"/>
              <a:gd name="connsiteY40" fmla="*/ 2727324 h 4295030"/>
              <a:gd name="connsiteX41" fmla="*/ 4315878 w 4329091"/>
              <a:gd name="connsiteY41" fmla="*/ 2716213 h 4295030"/>
              <a:gd name="connsiteX42" fmla="*/ 4311909 w 4329091"/>
              <a:gd name="connsiteY42" fmla="*/ 2657474 h 4295030"/>
              <a:gd name="connsiteX43" fmla="*/ 4261110 w 4329091"/>
              <a:gd name="connsiteY43" fmla="*/ 2505868 h 4295030"/>
              <a:gd name="connsiteX44" fmla="*/ 4122997 w 4329091"/>
              <a:gd name="connsiteY44" fmla="*/ 2132011 h 4295030"/>
              <a:gd name="connsiteX45" fmla="*/ 4008697 w 4329091"/>
              <a:gd name="connsiteY45" fmla="*/ 1733549 h 4295030"/>
              <a:gd name="connsiteX46" fmla="*/ 3957897 w 4329091"/>
              <a:gd name="connsiteY46" fmla="*/ 1632742 h 4295030"/>
              <a:gd name="connsiteX47" fmla="*/ 3749934 w 4329091"/>
              <a:gd name="connsiteY47" fmla="*/ 1686717 h 4295030"/>
              <a:gd name="connsiteX48" fmla="*/ 3449103 w 4329091"/>
              <a:gd name="connsiteY48" fmla="*/ 1745455 h 4295030"/>
              <a:gd name="connsiteX49" fmla="*/ 3121284 w 4329091"/>
              <a:gd name="connsiteY49" fmla="*/ 1762123 h 4295030"/>
              <a:gd name="connsiteX50" fmla="*/ 2456916 w 4329091"/>
              <a:gd name="connsiteY50" fmla="*/ 1790699 h 4295030"/>
              <a:gd name="connsiteX51" fmla="*/ 2456122 w 4329091"/>
              <a:gd name="connsiteY51" fmla="*/ 1597024 h 4295030"/>
              <a:gd name="connsiteX52" fmla="*/ 2449772 w 4329091"/>
              <a:gd name="connsiteY52" fmla="*/ 1327149 h 4295030"/>
              <a:gd name="connsiteX53" fmla="*/ 2464853 w 4329091"/>
              <a:gd name="connsiteY53" fmla="*/ 1156492 h 4295030"/>
              <a:gd name="connsiteX54" fmla="*/ 2548198 w 4329091"/>
              <a:gd name="connsiteY54" fmla="*/ 1092993 h 4295030"/>
              <a:gd name="connsiteX55" fmla="*/ 2674404 w 4329091"/>
              <a:gd name="connsiteY55" fmla="*/ 1035842 h 4295030"/>
              <a:gd name="connsiteX56" fmla="*/ 2783940 w 4329091"/>
              <a:gd name="connsiteY56" fmla="*/ 974724 h 4295030"/>
              <a:gd name="connsiteX57" fmla="*/ 2782354 w 4329091"/>
              <a:gd name="connsiteY57" fmla="*/ 876299 h 4295030"/>
              <a:gd name="connsiteX58" fmla="*/ 2702185 w 4329091"/>
              <a:gd name="connsiteY58" fmla="*/ 551655 h 4295030"/>
              <a:gd name="connsiteX0" fmla="*/ 2702185 w 4329091"/>
              <a:gd name="connsiteY0" fmla="*/ 551655 h 4295030"/>
              <a:gd name="connsiteX1" fmla="*/ 2602172 w 4329091"/>
              <a:gd name="connsiteY1" fmla="*/ 101600 h 4295030"/>
              <a:gd name="connsiteX2" fmla="*/ 2573598 w 4329091"/>
              <a:gd name="connsiteY2" fmla="*/ 0 h 4295030"/>
              <a:gd name="connsiteX3" fmla="*/ 2452153 w 4329091"/>
              <a:gd name="connsiteY3" fmla="*/ 19049 h 4295030"/>
              <a:gd name="connsiteX4" fmla="*/ 1863190 w 4329091"/>
              <a:gd name="connsiteY4" fmla="*/ 146049 h 4295030"/>
              <a:gd name="connsiteX5" fmla="*/ 1506797 w 4329091"/>
              <a:gd name="connsiteY5" fmla="*/ 301624 h 4295030"/>
              <a:gd name="connsiteX6" fmla="*/ 1198029 w 4329091"/>
              <a:gd name="connsiteY6" fmla="*/ 458787 h 4295030"/>
              <a:gd name="connsiteX7" fmla="*/ 842429 w 4329091"/>
              <a:gd name="connsiteY7" fmla="*/ 602456 h 4295030"/>
              <a:gd name="connsiteX8" fmla="*/ 655104 w 4329091"/>
              <a:gd name="connsiteY8" fmla="*/ 680243 h 4295030"/>
              <a:gd name="connsiteX9" fmla="*/ 487622 w 4329091"/>
              <a:gd name="connsiteY9" fmla="*/ 746125 h 4295030"/>
              <a:gd name="connsiteX10" fmla="*/ 405865 w 4329091"/>
              <a:gd name="connsiteY10" fmla="*/ 802480 h 4295030"/>
              <a:gd name="connsiteX11" fmla="*/ 484447 w 4329091"/>
              <a:gd name="connsiteY11" fmla="*/ 901699 h 4295030"/>
              <a:gd name="connsiteX12" fmla="*/ 779722 w 4329091"/>
              <a:gd name="connsiteY12" fmla="*/ 1333499 h 4295030"/>
              <a:gd name="connsiteX13" fmla="*/ 843222 w 4329091"/>
              <a:gd name="connsiteY13" fmla="*/ 1577974 h 4295030"/>
              <a:gd name="connsiteX14" fmla="*/ 954347 w 4329091"/>
              <a:gd name="connsiteY14" fmla="*/ 1762124 h 4295030"/>
              <a:gd name="connsiteX15" fmla="*/ 1074998 w 4329091"/>
              <a:gd name="connsiteY15" fmla="*/ 1914525 h 4295030"/>
              <a:gd name="connsiteX16" fmla="*/ 1116272 w 4329091"/>
              <a:gd name="connsiteY16" fmla="*/ 1984374 h 4295030"/>
              <a:gd name="connsiteX17" fmla="*/ 1051184 w 4329091"/>
              <a:gd name="connsiteY17" fmla="*/ 2024855 h 4295030"/>
              <a:gd name="connsiteX18" fmla="*/ 881322 w 4329091"/>
              <a:gd name="connsiteY18" fmla="*/ 2105024 h 4295030"/>
              <a:gd name="connsiteX19" fmla="*/ 684472 w 4329091"/>
              <a:gd name="connsiteY19" fmla="*/ 2200274 h 4295030"/>
              <a:gd name="connsiteX20" fmla="*/ 544772 w 4329091"/>
              <a:gd name="connsiteY20" fmla="*/ 2317749 h 4295030"/>
              <a:gd name="connsiteX21" fmla="*/ 452697 w 4329091"/>
              <a:gd name="connsiteY21" fmla="*/ 2387599 h 4295030"/>
              <a:gd name="connsiteX22" fmla="*/ 187584 w 4329091"/>
              <a:gd name="connsiteY22" fmla="*/ 2406649 h 4295030"/>
              <a:gd name="connsiteX23" fmla="*/ 18516 w 4329091"/>
              <a:gd name="connsiteY23" fmla="*/ 2420143 h 4295030"/>
              <a:gd name="connsiteX24" fmla="*/ 3435 w 4329091"/>
              <a:gd name="connsiteY24" fmla="*/ 2527300 h 4295030"/>
              <a:gd name="connsiteX25" fmla="*/ 9785 w 4329091"/>
              <a:gd name="connsiteY25" fmla="*/ 2711450 h 4295030"/>
              <a:gd name="connsiteX26" fmla="*/ 79635 w 4329091"/>
              <a:gd name="connsiteY26" fmla="*/ 2944812 h 4295030"/>
              <a:gd name="connsiteX27" fmla="*/ 598747 w 4329091"/>
              <a:gd name="connsiteY27" fmla="*/ 3756024 h 4295030"/>
              <a:gd name="connsiteX28" fmla="*/ 932122 w 4329091"/>
              <a:gd name="connsiteY28" fmla="*/ 4251324 h 4295030"/>
              <a:gd name="connsiteX29" fmla="*/ 1008322 w 4329091"/>
              <a:gd name="connsiteY29" fmla="*/ 4276724 h 4295030"/>
              <a:gd name="connsiteX30" fmla="*/ 1297247 w 4329091"/>
              <a:gd name="connsiteY30" fmla="*/ 3898899 h 4295030"/>
              <a:gd name="connsiteX31" fmla="*/ 1738572 w 4329091"/>
              <a:gd name="connsiteY31" fmla="*/ 3476624 h 4295030"/>
              <a:gd name="connsiteX32" fmla="*/ 1859222 w 4329091"/>
              <a:gd name="connsiteY32" fmla="*/ 3355974 h 4295030"/>
              <a:gd name="connsiteX33" fmla="*/ 2122747 w 4329091"/>
              <a:gd name="connsiteY33" fmla="*/ 3136899 h 4295030"/>
              <a:gd name="connsiteX34" fmla="*/ 2275147 w 4329091"/>
              <a:gd name="connsiteY34" fmla="*/ 3022599 h 4295030"/>
              <a:gd name="connsiteX35" fmla="*/ 2522797 w 4329091"/>
              <a:gd name="connsiteY35" fmla="*/ 2879724 h 4295030"/>
              <a:gd name="connsiteX36" fmla="*/ 2856172 w 4329091"/>
              <a:gd name="connsiteY36" fmla="*/ 2717799 h 4295030"/>
              <a:gd name="connsiteX37" fmla="*/ 3049847 w 4329091"/>
              <a:gd name="connsiteY37" fmla="*/ 2663824 h 4295030"/>
              <a:gd name="connsiteX38" fmla="*/ 3551497 w 4329091"/>
              <a:gd name="connsiteY38" fmla="*/ 2703511 h 4295030"/>
              <a:gd name="connsiteX39" fmla="*/ 3848359 w 4329091"/>
              <a:gd name="connsiteY39" fmla="*/ 2720974 h 4295030"/>
              <a:gd name="connsiteX40" fmla="*/ 4147603 w 4329091"/>
              <a:gd name="connsiteY40" fmla="*/ 2727324 h 4295030"/>
              <a:gd name="connsiteX41" fmla="*/ 4315878 w 4329091"/>
              <a:gd name="connsiteY41" fmla="*/ 2716213 h 4295030"/>
              <a:gd name="connsiteX42" fmla="*/ 4311909 w 4329091"/>
              <a:gd name="connsiteY42" fmla="*/ 2657474 h 4295030"/>
              <a:gd name="connsiteX43" fmla="*/ 4261110 w 4329091"/>
              <a:gd name="connsiteY43" fmla="*/ 2505868 h 4295030"/>
              <a:gd name="connsiteX44" fmla="*/ 4122997 w 4329091"/>
              <a:gd name="connsiteY44" fmla="*/ 2132011 h 4295030"/>
              <a:gd name="connsiteX45" fmla="*/ 4008697 w 4329091"/>
              <a:gd name="connsiteY45" fmla="*/ 1733549 h 4295030"/>
              <a:gd name="connsiteX46" fmla="*/ 3957897 w 4329091"/>
              <a:gd name="connsiteY46" fmla="*/ 1632742 h 4295030"/>
              <a:gd name="connsiteX47" fmla="*/ 3749934 w 4329091"/>
              <a:gd name="connsiteY47" fmla="*/ 1686717 h 4295030"/>
              <a:gd name="connsiteX48" fmla="*/ 3449103 w 4329091"/>
              <a:gd name="connsiteY48" fmla="*/ 1745455 h 4295030"/>
              <a:gd name="connsiteX49" fmla="*/ 3121284 w 4329091"/>
              <a:gd name="connsiteY49" fmla="*/ 1762123 h 4295030"/>
              <a:gd name="connsiteX50" fmla="*/ 2456916 w 4329091"/>
              <a:gd name="connsiteY50" fmla="*/ 1790699 h 4295030"/>
              <a:gd name="connsiteX51" fmla="*/ 2456122 w 4329091"/>
              <a:gd name="connsiteY51" fmla="*/ 1597024 h 4295030"/>
              <a:gd name="connsiteX52" fmla="*/ 2449772 w 4329091"/>
              <a:gd name="connsiteY52" fmla="*/ 1327149 h 4295030"/>
              <a:gd name="connsiteX53" fmla="*/ 2464853 w 4329091"/>
              <a:gd name="connsiteY53" fmla="*/ 1156492 h 4295030"/>
              <a:gd name="connsiteX54" fmla="*/ 2548198 w 4329091"/>
              <a:gd name="connsiteY54" fmla="*/ 1092993 h 4295030"/>
              <a:gd name="connsiteX55" fmla="*/ 2674404 w 4329091"/>
              <a:gd name="connsiteY55" fmla="*/ 1035842 h 4295030"/>
              <a:gd name="connsiteX56" fmla="*/ 2783940 w 4329091"/>
              <a:gd name="connsiteY56" fmla="*/ 974724 h 4295030"/>
              <a:gd name="connsiteX57" fmla="*/ 2782354 w 4329091"/>
              <a:gd name="connsiteY57" fmla="*/ 876299 h 4295030"/>
              <a:gd name="connsiteX58" fmla="*/ 2702185 w 4329091"/>
              <a:gd name="connsiteY58" fmla="*/ 551655 h 4295030"/>
              <a:gd name="connsiteX0" fmla="*/ 2702649 w 4329555"/>
              <a:gd name="connsiteY0" fmla="*/ 551655 h 4295030"/>
              <a:gd name="connsiteX1" fmla="*/ 2602636 w 4329555"/>
              <a:gd name="connsiteY1" fmla="*/ 101600 h 4295030"/>
              <a:gd name="connsiteX2" fmla="*/ 2574062 w 4329555"/>
              <a:gd name="connsiteY2" fmla="*/ 0 h 4295030"/>
              <a:gd name="connsiteX3" fmla="*/ 2452617 w 4329555"/>
              <a:gd name="connsiteY3" fmla="*/ 19049 h 4295030"/>
              <a:gd name="connsiteX4" fmla="*/ 1863654 w 4329555"/>
              <a:gd name="connsiteY4" fmla="*/ 146049 h 4295030"/>
              <a:gd name="connsiteX5" fmla="*/ 1507261 w 4329555"/>
              <a:gd name="connsiteY5" fmla="*/ 301624 h 4295030"/>
              <a:gd name="connsiteX6" fmla="*/ 1198493 w 4329555"/>
              <a:gd name="connsiteY6" fmla="*/ 458787 h 4295030"/>
              <a:gd name="connsiteX7" fmla="*/ 842893 w 4329555"/>
              <a:gd name="connsiteY7" fmla="*/ 602456 h 4295030"/>
              <a:gd name="connsiteX8" fmla="*/ 655568 w 4329555"/>
              <a:gd name="connsiteY8" fmla="*/ 680243 h 4295030"/>
              <a:gd name="connsiteX9" fmla="*/ 488086 w 4329555"/>
              <a:gd name="connsiteY9" fmla="*/ 746125 h 4295030"/>
              <a:gd name="connsiteX10" fmla="*/ 406329 w 4329555"/>
              <a:gd name="connsiteY10" fmla="*/ 802480 h 4295030"/>
              <a:gd name="connsiteX11" fmla="*/ 484911 w 4329555"/>
              <a:gd name="connsiteY11" fmla="*/ 901699 h 4295030"/>
              <a:gd name="connsiteX12" fmla="*/ 780186 w 4329555"/>
              <a:gd name="connsiteY12" fmla="*/ 1333499 h 4295030"/>
              <a:gd name="connsiteX13" fmla="*/ 843686 w 4329555"/>
              <a:gd name="connsiteY13" fmla="*/ 1577974 h 4295030"/>
              <a:gd name="connsiteX14" fmla="*/ 954811 w 4329555"/>
              <a:gd name="connsiteY14" fmla="*/ 1762124 h 4295030"/>
              <a:gd name="connsiteX15" fmla="*/ 1075462 w 4329555"/>
              <a:gd name="connsiteY15" fmla="*/ 1914525 h 4295030"/>
              <a:gd name="connsiteX16" fmla="*/ 1116736 w 4329555"/>
              <a:gd name="connsiteY16" fmla="*/ 1984374 h 4295030"/>
              <a:gd name="connsiteX17" fmla="*/ 1051648 w 4329555"/>
              <a:gd name="connsiteY17" fmla="*/ 2024855 h 4295030"/>
              <a:gd name="connsiteX18" fmla="*/ 881786 w 4329555"/>
              <a:gd name="connsiteY18" fmla="*/ 2105024 h 4295030"/>
              <a:gd name="connsiteX19" fmla="*/ 684936 w 4329555"/>
              <a:gd name="connsiteY19" fmla="*/ 2200274 h 4295030"/>
              <a:gd name="connsiteX20" fmla="*/ 545236 w 4329555"/>
              <a:gd name="connsiteY20" fmla="*/ 2317749 h 4295030"/>
              <a:gd name="connsiteX21" fmla="*/ 453161 w 4329555"/>
              <a:gd name="connsiteY21" fmla="*/ 2387599 h 4295030"/>
              <a:gd name="connsiteX22" fmla="*/ 195191 w 4329555"/>
              <a:gd name="connsiteY22" fmla="*/ 2397124 h 4295030"/>
              <a:gd name="connsiteX23" fmla="*/ 18980 w 4329555"/>
              <a:gd name="connsiteY23" fmla="*/ 2420143 h 4295030"/>
              <a:gd name="connsiteX24" fmla="*/ 3899 w 4329555"/>
              <a:gd name="connsiteY24" fmla="*/ 2527300 h 4295030"/>
              <a:gd name="connsiteX25" fmla="*/ 10249 w 4329555"/>
              <a:gd name="connsiteY25" fmla="*/ 2711450 h 4295030"/>
              <a:gd name="connsiteX26" fmla="*/ 80099 w 4329555"/>
              <a:gd name="connsiteY26" fmla="*/ 2944812 h 4295030"/>
              <a:gd name="connsiteX27" fmla="*/ 599211 w 4329555"/>
              <a:gd name="connsiteY27" fmla="*/ 3756024 h 4295030"/>
              <a:gd name="connsiteX28" fmla="*/ 932586 w 4329555"/>
              <a:gd name="connsiteY28" fmla="*/ 4251324 h 4295030"/>
              <a:gd name="connsiteX29" fmla="*/ 1008786 w 4329555"/>
              <a:gd name="connsiteY29" fmla="*/ 4276724 h 4295030"/>
              <a:gd name="connsiteX30" fmla="*/ 1297711 w 4329555"/>
              <a:gd name="connsiteY30" fmla="*/ 3898899 h 4295030"/>
              <a:gd name="connsiteX31" fmla="*/ 1739036 w 4329555"/>
              <a:gd name="connsiteY31" fmla="*/ 3476624 h 4295030"/>
              <a:gd name="connsiteX32" fmla="*/ 1859686 w 4329555"/>
              <a:gd name="connsiteY32" fmla="*/ 3355974 h 4295030"/>
              <a:gd name="connsiteX33" fmla="*/ 2123211 w 4329555"/>
              <a:gd name="connsiteY33" fmla="*/ 3136899 h 4295030"/>
              <a:gd name="connsiteX34" fmla="*/ 2275611 w 4329555"/>
              <a:gd name="connsiteY34" fmla="*/ 3022599 h 4295030"/>
              <a:gd name="connsiteX35" fmla="*/ 2523261 w 4329555"/>
              <a:gd name="connsiteY35" fmla="*/ 2879724 h 4295030"/>
              <a:gd name="connsiteX36" fmla="*/ 2856636 w 4329555"/>
              <a:gd name="connsiteY36" fmla="*/ 2717799 h 4295030"/>
              <a:gd name="connsiteX37" fmla="*/ 3050311 w 4329555"/>
              <a:gd name="connsiteY37" fmla="*/ 2663824 h 4295030"/>
              <a:gd name="connsiteX38" fmla="*/ 3551961 w 4329555"/>
              <a:gd name="connsiteY38" fmla="*/ 2703511 h 4295030"/>
              <a:gd name="connsiteX39" fmla="*/ 3848823 w 4329555"/>
              <a:gd name="connsiteY39" fmla="*/ 2720974 h 4295030"/>
              <a:gd name="connsiteX40" fmla="*/ 4148067 w 4329555"/>
              <a:gd name="connsiteY40" fmla="*/ 2727324 h 4295030"/>
              <a:gd name="connsiteX41" fmla="*/ 4316342 w 4329555"/>
              <a:gd name="connsiteY41" fmla="*/ 2716213 h 4295030"/>
              <a:gd name="connsiteX42" fmla="*/ 4312373 w 4329555"/>
              <a:gd name="connsiteY42" fmla="*/ 2657474 h 4295030"/>
              <a:gd name="connsiteX43" fmla="*/ 4261574 w 4329555"/>
              <a:gd name="connsiteY43" fmla="*/ 2505868 h 4295030"/>
              <a:gd name="connsiteX44" fmla="*/ 4123461 w 4329555"/>
              <a:gd name="connsiteY44" fmla="*/ 2132011 h 4295030"/>
              <a:gd name="connsiteX45" fmla="*/ 4009161 w 4329555"/>
              <a:gd name="connsiteY45" fmla="*/ 1733549 h 4295030"/>
              <a:gd name="connsiteX46" fmla="*/ 3958361 w 4329555"/>
              <a:gd name="connsiteY46" fmla="*/ 1632742 h 4295030"/>
              <a:gd name="connsiteX47" fmla="*/ 3750398 w 4329555"/>
              <a:gd name="connsiteY47" fmla="*/ 1686717 h 4295030"/>
              <a:gd name="connsiteX48" fmla="*/ 3449567 w 4329555"/>
              <a:gd name="connsiteY48" fmla="*/ 1745455 h 4295030"/>
              <a:gd name="connsiteX49" fmla="*/ 3121748 w 4329555"/>
              <a:gd name="connsiteY49" fmla="*/ 1762123 h 4295030"/>
              <a:gd name="connsiteX50" fmla="*/ 2457380 w 4329555"/>
              <a:gd name="connsiteY50" fmla="*/ 1790699 h 4295030"/>
              <a:gd name="connsiteX51" fmla="*/ 2456586 w 4329555"/>
              <a:gd name="connsiteY51" fmla="*/ 1597024 h 4295030"/>
              <a:gd name="connsiteX52" fmla="*/ 2450236 w 4329555"/>
              <a:gd name="connsiteY52" fmla="*/ 1327149 h 4295030"/>
              <a:gd name="connsiteX53" fmla="*/ 2465317 w 4329555"/>
              <a:gd name="connsiteY53" fmla="*/ 1156492 h 4295030"/>
              <a:gd name="connsiteX54" fmla="*/ 2548662 w 4329555"/>
              <a:gd name="connsiteY54" fmla="*/ 1092993 h 4295030"/>
              <a:gd name="connsiteX55" fmla="*/ 2674868 w 4329555"/>
              <a:gd name="connsiteY55" fmla="*/ 1035842 h 4295030"/>
              <a:gd name="connsiteX56" fmla="*/ 2784404 w 4329555"/>
              <a:gd name="connsiteY56" fmla="*/ 974724 h 4295030"/>
              <a:gd name="connsiteX57" fmla="*/ 2782818 w 4329555"/>
              <a:gd name="connsiteY57" fmla="*/ 876299 h 4295030"/>
              <a:gd name="connsiteX58" fmla="*/ 2702649 w 4329555"/>
              <a:gd name="connsiteY58" fmla="*/ 551655 h 4295030"/>
              <a:gd name="connsiteX0" fmla="*/ 2712492 w 4339398"/>
              <a:gd name="connsiteY0" fmla="*/ 551655 h 4295030"/>
              <a:gd name="connsiteX1" fmla="*/ 2612479 w 4339398"/>
              <a:gd name="connsiteY1" fmla="*/ 101600 h 4295030"/>
              <a:gd name="connsiteX2" fmla="*/ 2583905 w 4339398"/>
              <a:gd name="connsiteY2" fmla="*/ 0 h 4295030"/>
              <a:gd name="connsiteX3" fmla="*/ 2462460 w 4339398"/>
              <a:gd name="connsiteY3" fmla="*/ 19049 h 4295030"/>
              <a:gd name="connsiteX4" fmla="*/ 1873497 w 4339398"/>
              <a:gd name="connsiteY4" fmla="*/ 146049 h 4295030"/>
              <a:gd name="connsiteX5" fmla="*/ 1517104 w 4339398"/>
              <a:gd name="connsiteY5" fmla="*/ 301624 h 4295030"/>
              <a:gd name="connsiteX6" fmla="*/ 1208336 w 4339398"/>
              <a:gd name="connsiteY6" fmla="*/ 458787 h 4295030"/>
              <a:gd name="connsiteX7" fmla="*/ 852736 w 4339398"/>
              <a:gd name="connsiteY7" fmla="*/ 602456 h 4295030"/>
              <a:gd name="connsiteX8" fmla="*/ 665411 w 4339398"/>
              <a:gd name="connsiteY8" fmla="*/ 680243 h 4295030"/>
              <a:gd name="connsiteX9" fmla="*/ 497929 w 4339398"/>
              <a:gd name="connsiteY9" fmla="*/ 746125 h 4295030"/>
              <a:gd name="connsiteX10" fmla="*/ 416172 w 4339398"/>
              <a:gd name="connsiteY10" fmla="*/ 802480 h 4295030"/>
              <a:gd name="connsiteX11" fmla="*/ 494754 w 4339398"/>
              <a:gd name="connsiteY11" fmla="*/ 901699 h 4295030"/>
              <a:gd name="connsiteX12" fmla="*/ 790029 w 4339398"/>
              <a:gd name="connsiteY12" fmla="*/ 1333499 h 4295030"/>
              <a:gd name="connsiteX13" fmla="*/ 853529 w 4339398"/>
              <a:gd name="connsiteY13" fmla="*/ 1577974 h 4295030"/>
              <a:gd name="connsiteX14" fmla="*/ 964654 w 4339398"/>
              <a:gd name="connsiteY14" fmla="*/ 1762124 h 4295030"/>
              <a:gd name="connsiteX15" fmla="*/ 1085305 w 4339398"/>
              <a:gd name="connsiteY15" fmla="*/ 1914525 h 4295030"/>
              <a:gd name="connsiteX16" fmla="*/ 1126579 w 4339398"/>
              <a:gd name="connsiteY16" fmla="*/ 1984374 h 4295030"/>
              <a:gd name="connsiteX17" fmla="*/ 1061491 w 4339398"/>
              <a:gd name="connsiteY17" fmla="*/ 2024855 h 4295030"/>
              <a:gd name="connsiteX18" fmla="*/ 891629 w 4339398"/>
              <a:gd name="connsiteY18" fmla="*/ 2105024 h 4295030"/>
              <a:gd name="connsiteX19" fmla="*/ 694779 w 4339398"/>
              <a:gd name="connsiteY19" fmla="*/ 2200274 h 4295030"/>
              <a:gd name="connsiteX20" fmla="*/ 555079 w 4339398"/>
              <a:gd name="connsiteY20" fmla="*/ 2317749 h 4295030"/>
              <a:gd name="connsiteX21" fmla="*/ 463004 w 4339398"/>
              <a:gd name="connsiteY21" fmla="*/ 2387599 h 4295030"/>
              <a:gd name="connsiteX22" fmla="*/ 205034 w 4339398"/>
              <a:gd name="connsiteY22" fmla="*/ 2397124 h 4295030"/>
              <a:gd name="connsiteX23" fmla="*/ 28823 w 4339398"/>
              <a:gd name="connsiteY23" fmla="*/ 2420143 h 4295030"/>
              <a:gd name="connsiteX24" fmla="*/ 13742 w 4339398"/>
              <a:gd name="connsiteY24" fmla="*/ 2527300 h 4295030"/>
              <a:gd name="connsiteX25" fmla="*/ 1042 w 4339398"/>
              <a:gd name="connsiteY25" fmla="*/ 2775744 h 4295030"/>
              <a:gd name="connsiteX26" fmla="*/ 89942 w 4339398"/>
              <a:gd name="connsiteY26" fmla="*/ 2944812 h 4295030"/>
              <a:gd name="connsiteX27" fmla="*/ 609054 w 4339398"/>
              <a:gd name="connsiteY27" fmla="*/ 3756024 h 4295030"/>
              <a:gd name="connsiteX28" fmla="*/ 942429 w 4339398"/>
              <a:gd name="connsiteY28" fmla="*/ 4251324 h 4295030"/>
              <a:gd name="connsiteX29" fmla="*/ 1018629 w 4339398"/>
              <a:gd name="connsiteY29" fmla="*/ 4276724 h 4295030"/>
              <a:gd name="connsiteX30" fmla="*/ 1307554 w 4339398"/>
              <a:gd name="connsiteY30" fmla="*/ 3898899 h 4295030"/>
              <a:gd name="connsiteX31" fmla="*/ 1748879 w 4339398"/>
              <a:gd name="connsiteY31" fmla="*/ 3476624 h 4295030"/>
              <a:gd name="connsiteX32" fmla="*/ 1869529 w 4339398"/>
              <a:gd name="connsiteY32" fmla="*/ 3355974 h 4295030"/>
              <a:gd name="connsiteX33" fmla="*/ 2133054 w 4339398"/>
              <a:gd name="connsiteY33" fmla="*/ 3136899 h 4295030"/>
              <a:gd name="connsiteX34" fmla="*/ 2285454 w 4339398"/>
              <a:gd name="connsiteY34" fmla="*/ 3022599 h 4295030"/>
              <a:gd name="connsiteX35" fmla="*/ 2533104 w 4339398"/>
              <a:gd name="connsiteY35" fmla="*/ 2879724 h 4295030"/>
              <a:gd name="connsiteX36" fmla="*/ 2866479 w 4339398"/>
              <a:gd name="connsiteY36" fmla="*/ 2717799 h 4295030"/>
              <a:gd name="connsiteX37" fmla="*/ 3060154 w 4339398"/>
              <a:gd name="connsiteY37" fmla="*/ 2663824 h 4295030"/>
              <a:gd name="connsiteX38" fmla="*/ 3561804 w 4339398"/>
              <a:gd name="connsiteY38" fmla="*/ 2703511 h 4295030"/>
              <a:gd name="connsiteX39" fmla="*/ 3858666 w 4339398"/>
              <a:gd name="connsiteY39" fmla="*/ 2720974 h 4295030"/>
              <a:gd name="connsiteX40" fmla="*/ 4157910 w 4339398"/>
              <a:gd name="connsiteY40" fmla="*/ 2727324 h 4295030"/>
              <a:gd name="connsiteX41" fmla="*/ 4326185 w 4339398"/>
              <a:gd name="connsiteY41" fmla="*/ 2716213 h 4295030"/>
              <a:gd name="connsiteX42" fmla="*/ 4322216 w 4339398"/>
              <a:gd name="connsiteY42" fmla="*/ 2657474 h 4295030"/>
              <a:gd name="connsiteX43" fmla="*/ 4271417 w 4339398"/>
              <a:gd name="connsiteY43" fmla="*/ 2505868 h 4295030"/>
              <a:gd name="connsiteX44" fmla="*/ 4133304 w 4339398"/>
              <a:gd name="connsiteY44" fmla="*/ 2132011 h 4295030"/>
              <a:gd name="connsiteX45" fmla="*/ 4019004 w 4339398"/>
              <a:gd name="connsiteY45" fmla="*/ 1733549 h 4295030"/>
              <a:gd name="connsiteX46" fmla="*/ 3968204 w 4339398"/>
              <a:gd name="connsiteY46" fmla="*/ 1632742 h 4295030"/>
              <a:gd name="connsiteX47" fmla="*/ 3760241 w 4339398"/>
              <a:gd name="connsiteY47" fmla="*/ 1686717 h 4295030"/>
              <a:gd name="connsiteX48" fmla="*/ 3459410 w 4339398"/>
              <a:gd name="connsiteY48" fmla="*/ 1745455 h 4295030"/>
              <a:gd name="connsiteX49" fmla="*/ 3131591 w 4339398"/>
              <a:gd name="connsiteY49" fmla="*/ 1762123 h 4295030"/>
              <a:gd name="connsiteX50" fmla="*/ 2467223 w 4339398"/>
              <a:gd name="connsiteY50" fmla="*/ 1790699 h 4295030"/>
              <a:gd name="connsiteX51" fmla="*/ 2466429 w 4339398"/>
              <a:gd name="connsiteY51" fmla="*/ 1597024 h 4295030"/>
              <a:gd name="connsiteX52" fmla="*/ 2460079 w 4339398"/>
              <a:gd name="connsiteY52" fmla="*/ 1327149 h 4295030"/>
              <a:gd name="connsiteX53" fmla="*/ 2475160 w 4339398"/>
              <a:gd name="connsiteY53" fmla="*/ 1156492 h 4295030"/>
              <a:gd name="connsiteX54" fmla="*/ 2558505 w 4339398"/>
              <a:gd name="connsiteY54" fmla="*/ 1092993 h 4295030"/>
              <a:gd name="connsiteX55" fmla="*/ 2684711 w 4339398"/>
              <a:gd name="connsiteY55" fmla="*/ 1035842 h 4295030"/>
              <a:gd name="connsiteX56" fmla="*/ 2794247 w 4339398"/>
              <a:gd name="connsiteY56" fmla="*/ 974724 h 4295030"/>
              <a:gd name="connsiteX57" fmla="*/ 2792661 w 4339398"/>
              <a:gd name="connsiteY57" fmla="*/ 876299 h 4295030"/>
              <a:gd name="connsiteX58" fmla="*/ 2712492 w 4339398"/>
              <a:gd name="connsiteY58" fmla="*/ 551655 h 4295030"/>
              <a:gd name="connsiteX0" fmla="*/ 2702231 w 4329137"/>
              <a:gd name="connsiteY0" fmla="*/ 551655 h 4295030"/>
              <a:gd name="connsiteX1" fmla="*/ 2602218 w 4329137"/>
              <a:gd name="connsiteY1" fmla="*/ 101600 h 4295030"/>
              <a:gd name="connsiteX2" fmla="*/ 2573644 w 4329137"/>
              <a:gd name="connsiteY2" fmla="*/ 0 h 4295030"/>
              <a:gd name="connsiteX3" fmla="*/ 2452199 w 4329137"/>
              <a:gd name="connsiteY3" fmla="*/ 19049 h 4295030"/>
              <a:gd name="connsiteX4" fmla="*/ 1863236 w 4329137"/>
              <a:gd name="connsiteY4" fmla="*/ 146049 h 4295030"/>
              <a:gd name="connsiteX5" fmla="*/ 1506843 w 4329137"/>
              <a:gd name="connsiteY5" fmla="*/ 301624 h 4295030"/>
              <a:gd name="connsiteX6" fmla="*/ 1198075 w 4329137"/>
              <a:gd name="connsiteY6" fmla="*/ 458787 h 4295030"/>
              <a:gd name="connsiteX7" fmla="*/ 842475 w 4329137"/>
              <a:gd name="connsiteY7" fmla="*/ 602456 h 4295030"/>
              <a:gd name="connsiteX8" fmla="*/ 655150 w 4329137"/>
              <a:gd name="connsiteY8" fmla="*/ 680243 h 4295030"/>
              <a:gd name="connsiteX9" fmla="*/ 487668 w 4329137"/>
              <a:gd name="connsiteY9" fmla="*/ 746125 h 4295030"/>
              <a:gd name="connsiteX10" fmla="*/ 405911 w 4329137"/>
              <a:gd name="connsiteY10" fmla="*/ 802480 h 4295030"/>
              <a:gd name="connsiteX11" fmla="*/ 484493 w 4329137"/>
              <a:gd name="connsiteY11" fmla="*/ 901699 h 4295030"/>
              <a:gd name="connsiteX12" fmla="*/ 779768 w 4329137"/>
              <a:gd name="connsiteY12" fmla="*/ 1333499 h 4295030"/>
              <a:gd name="connsiteX13" fmla="*/ 843268 w 4329137"/>
              <a:gd name="connsiteY13" fmla="*/ 1577974 h 4295030"/>
              <a:gd name="connsiteX14" fmla="*/ 954393 w 4329137"/>
              <a:gd name="connsiteY14" fmla="*/ 1762124 h 4295030"/>
              <a:gd name="connsiteX15" fmla="*/ 1075044 w 4329137"/>
              <a:gd name="connsiteY15" fmla="*/ 1914525 h 4295030"/>
              <a:gd name="connsiteX16" fmla="*/ 1116318 w 4329137"/>
              <a:gd name="connsiteY16" fmla="*/ 1984374 h 4295030"/>
              <a:gd name="connsiteX17" fmla="*/ 1051230 w 4329137"/>
              <a:gd name="connsiteY17" fmla="*/ 2024855 h 4295030"/>
              <a:gd name="connsiteX18" fmla="*/ 881368 w 4329137"/>
              <a:gd name="connsiteY18" fmla="*/ 2105024 h 4295030"/>
              <a:gd name="connsiteX19" fmla="*/ 684518 w 4329137"/>
              <a:gd name="connsiteY19" fmla="*/ 2200274 h 4295030"/>
              <a:gd name="connsiteX20" fmla="*/ 544818 w 4329137"/>
              <a:gd name="connsiteY20" fmla="*/ 2317749 h 4295030"/>
              <a:gd name="connsiteX21" fmla="*/ 452743 w 4329137"/>
              <a:gd name="connsiteY21" fmla="*/ 2387599 h 4295030"/>
              <a:gd name="connsiteX22" fmla="*/ 194773 w 4329137"/>
              <a:gd name="connsiteY22" fmla="*/ 2397124 h 4295030"/>
              <a:gd name="connsiteX23" fmla="*/ 18562 w 4329137"/>
              <a:gd name="connsiteY23" fmla="*/ 2420143 h 4295030"/>
              <a:gd name="connsiteX24" fmla="*/ 3481 w 4329137"/>
              <a:gd name="connsiteY24" fmla="*/ 2527300 h 4295030"/>
              <a:gd name="connsiteX25" fmla="*/ 2687 w 4329137"/>
              <a:gd name="connsiteY25" fmla="*/ 2806700 h 4295030"/>
              <a:gd name="connsiteX26" fmla="*/ 79681 w 4329137"/>
              <a:gd name="connsiteY26" fmla="*/ 2944812 h 4295030"/>
              <a:gd name="connsiteX27" fmla="*/ 598793 w 4329137"/>
              <a:gd name="connsiteY27" fmla="*/ 3756024 h 4295030"/>
              <a:gd name="connsiteX28" fmla="*/ 932168 w 4329137"/>
              <a:gd name="connsiteY28" fmla="*/ 4251324 h 4295030"/>
              <a:gd name="connsiteX29" fmla="*/ 1008368 w 4329137"/>
              <a:gd name="connsiteY29" fmla="*/ 4276724 h 4295030"/>
              <a:gd name="connsiteX30" fmla="*/ 1297293 w 4329137"/>
              <a:gd name="connsiteY30" fmla="*/ 3898899 h 4295030"/>
              <a:gd name="connsiteX31" fmla="*/ 1738618 w 4329137"/>
              <a:gd name="connsiteY31" fmla="*/ 3476624 h 4295030"/>
              <a:gd name="connsiteX32" fmla="*/ 1859268 w 4329137"/>
              <a:gd name="connsiteY32" fmla="*/ 3355974 h 4295030"/>
              <a:gd name="connsiteX33" fmla="*/ 2122793 w 4329137"/>
              <a:gd name="connsiteY33" fmla="*/ 3136899 h 4295030"/>
              <a:gd name="connsiteX34" fmla="*/ 2275193 w 4329137"/>
              <a:gd name="connsiteY34" fmla="*/ 3022599 h 4295030"/>
              <a:gd name="connsiteX35" fmla="*/ 2522843 w 4329137"/>
              <a:gd name="connsiteY35" fmla="*/ 2879724 h 4295030"/>
              <a:gd name="connsiteX36" fmla="*/ 2856218 w 4329137"/>
              <a:gd name="connsiteY36" fmla="*/ 2717799 h 4295030"/>
              <a:gd name="connsiteX37" fmla="*/ 3049893 w 4329137"/>
              <a:gd name="connsiteY37" fmla="*/ 2663824 h 4295030"/>
              <a:gd name="connsiteX38" fmla="*/ 3551543 w 4329137"/>
              <a:gd name="connsiteY38" fmla="*/ 2703511 h 4295030"/>
              <a:gd name="connsiteX39" fmla="*/ 3848405 w 4329137"/>
              <a:gd name="connsiteY39" fmla="*/ 2720974 h 4295030"/>
              <a:gd name="connsiteX40" fmla="*/ 4147649 w 4329137"/>
              <a:gd name="connsiteY40" fmla="*/ 2727324 h 4295030"/>
              <a:gd name="connsiteX41" fmla="*/ 4315924 w 4329137"/>
              <a:gd name="connsiteY41" fmla="*/ 2716213 h 4295030"/>
              <a:gd name="connsiteX42" fmla="*/ 4311955 w 4329137"/>
              <a:gd name="connsiteY42" fmla="*/ 2657474 h 4295030"/>
              <a:gd name="connsiteX43" fmla="*/ 4261156 w 4329137"/>
              <a:gd name="connsiteY43" fmla="*/ 2505868 h 4295030"/>
              <a:gd name="connsiteX44" fmla="*/ 4123043 w 4329137"/>
              <a:gd name="connsiteY44" fmla="*/ 2132011 h 4295030"/>
              <a:gd name="connsiteX45" fmla="*/ 4008743 w 4329137"/>
              <a:gd name="connsiteY45" fmla="*/ 1733549 h 4295030"/>
              <a:gd name="connsiteX46" fmla="*/ 3957943 w 4329137"/>
              <a:gd name="connsiteY46" fmla="*/ 1632742 h 4295030"/>
              <a:gd name="connsiteX47" fmla="*/ 3749980 w 4329137"/>
              <a:gd name="connsiteY47" fmla="*/ 1686717 h 4295030"/>
              <a:gd name="connsiteX48" fmla="*/ 3449149 w 4329137"/>
              <a:gd name="connsiteY48" fmla="*/ 1745455 h 4295030"/>
              <a:gd name="connsiteX49" fmla="*/ 3121330 w 4329137"/>
              <a:gd name="connsiteY49" fmla="*/ 1762123 h 4295030"/>
              <a:gd name="connsiteX50" fmla="*/ 2456962 w 4329137"/>
              <a:gd name="connsiteY50" fmla="*/ 1790699 h 4295030"/>
              <a:gd name="connsiteX51" fmla="*/ 2456168 w 4329137"/>
              <a:gd name="connsiteY51" fmla="*/ 1597024 h 4295030"/>
              <a:gd name="connsiteX52" fmla="*/ 2449818 w 4329137"/>
              <a:gd name="connsiteY52" fmla="*/ 1327149 h 4295030"/>
              <a:gd name="connsiteX53" fmla="*/ 2464899 w 4329137"/>
              <a:gd name="connsiteY53" fmla="*/ 1156492 h 4295030"/>
              <a:gd name="connsiteX54" fmla="*/ 2548244 w 4329137"/>
              <a:gd name="connsiteY54" fmla="*/ 1092993 h 4295030"/>
              <a:gd name="connsiteX55" fmla="*/ 2674450 w 4329137"/>
              <a:gd name="connsiteY55" fmla="*/ 1035842 h 4295030"/>
              <a:gd name="connsiteX56" fmla="*/ 2783986 w 4329137"/>
              <a:gd name="connsiteY56" fmla="*/ 974724 h 4295030"/>
              <a:gd name="connsiteX57" fmla="*/ 2782400 w 4329137"/>
              <a:gd name="connsiteY57" fmla="*/ 876299 h 4295030"/>
              <a:gd name="connsiteX58" fmla="*/ 2702231 w 4329137"/>
              <a:gd name="connsiteY58" fmla="*/ 551655 h 4295030"/>
              <a:gd name="connsiteX0" fmla="*/ 2710254 w 4337160"/>
              <a:gd name="connsiteY0" fmla="*/ 551655 h 4295030"/>
              <a:gd name="connsiteX1" fmla="*/ 2610241 w 4337160"/>
              <a:gd name="connsiteY1" fmla="*/ 101600 h 4295030"/>
              <a:gd name="connsiteX2" fmla="*/ 2581667 w 4337160"/>
              <a:gd name="connsiteY2" fmla="*/ 0 h 4295030"/>
              <a:gd name="connsiteX3" fmla="*/ 2460222 w 4337160"/>
              <a:gd name="connsiteY3" fmla="*/ 19049 h 4295030"/>
              <a:gd name="connsiteX4" fmla="*/ 1871259 w 4337160"/>
              <a:gd name="connsiteY4" fmla="*/ 146049 h 4295030"/>
              <a:gd name="connsiteX5" fmla="*/ 1514866 w 4337160"/>
              <a:gd name="connsiteY5" fmla="*/ 301624 h 4295030"/>
              <a:gd name="connsiteX6" fmla="*/ 1206098 w 4337160"/>
              <a:gd name="connsiteY6" fmla="*/ 458787 h 4295030"/>
              <a:gd name="connsiteX7" fmla="*/ 850498 w 4337160"/>
              <a:gd name="connsiteY7" fmla="*/ 602456 h 4295030"/>
              <a:gd name="connsiteX8" fmla="*/ 663173 w 4337160"/>
              <a:gd name="connsiteY8" fmla="*/ 680243 h 4295030"/>
              <a:gd name="connsiteX9" fmla="*/ 495691 w 4337160"/>
              <a:gd name="connsiteY9" fmla="*/ 746125 h 4295030"/>
              <a:gd name="connsiteX10" fmla="*/ 413934 w 4337160"/>
              <a:gd name="connsiteY10" fmla="*/ 802480 h 4295030"/>
              <a:gd name="connsiteX11" fmla="*/ 492516 w 4337160"/>
              <a:gd name="connsiteY11" fmla="*/ 901699 h 4295030"/>
              <a:gd name="connsiteX12" fmla="*/ 787791 w 4337160"/>
              <a:gd name="connsiteY12" fmla="*/ 1333499 h 4295030"/>
              <a:gd name="connsiteX13" fmla="*/ 851291 w 4337160"/>
              <a:gd name="connsiteY13" fmla="*/ 1577974 h 4295030"/>
              <a:gd name="connsiteX14" fmla="*/ 962416 w 4337160"/>
              <a:gd name="connsiteY14" fmla="*/ 1762124 h 4295030"/>
              <a:gd name="connsiteX15" fmla="*/ 1083067 w 4337160"/>
              <a:gd name="connsiteY15" fmla="*/ 1914525 h 4295030"/>
              <a:gd name="connsiteX16" fmla="*/ 1124341 w 4337160"/>
              <a:gd name="connsiteY16" fmla="*/ 1984374 h 4295030"/>
              <a:gd name="connsiteX17" fmla="*/ 1059253 w 4337160"/>
              <a:gd name="connsiteY17" fmla="*/ 2024855 h 4295030"/>
              <a:gd name="connsiteX18" fmla="*/ 889391 w 4337160"/>
              <a:gd name="connsiteY18" fmla="*/ 2105024 h 4295030"/>
              <a:gd name="connsiteX19" fmla="*/ 692541 w 4337160"/>
              <a:gd name="connsiteY19" fmla="*/ 2200274 h 4295030"/>
              <a:gd name="connsiteX20" fmla="*/ 552841 w 4337160"/>
              <a:gd name="connsiteY20" fmla="*/ 2317749 h 4295030"/>
              <a:gd name="connsiteX21" fmla="*/ 460766 w 4337160"/>
              <a:gd name="connsiteY21" fmla="*/ 2387599 h 4295030"/>
              <a:gd name="connsiteX22" fmla="*/ 202796 w 4337160"/>
              <a:gd name="connsiteY22" fmla="*/ 2397124 h 4295030"/>
              <a:gd name="connsiteX23" fmla="*/ 26585 w 4337160"/>
              <a:gd name="connsiteY23" fmla="*/ 2420143 h 4295030"/>
              <a:gd name="connsiteX24" fmla="*/ 11504 w 4337160"/>
              <a:gd name="connsiteY24" fmla="*/ 2527300 h 4295030"/>
              <a:gd name="connsiteX25" fmla="*/ 1185 w 4337160"/>
              <a:gd name="connsiteY25" fmla="*/ 2816225 h 4295030"/>
              <a:gd name="connsiteX26" fmla="*/ 87704 w 4337160"/>
              <a:gd name="connsiteY26" fmla="*/ 2944812 h 4295030"/>
              <a:gd name="connsiteX27" fmla="*/ 606816 w 4337160"/>
              <a:gd name="connsiteY27" fmla="*/ 3756024 h 4295030"/>
              <a:gd name="connsiteX28" fmla="*/ 940191 w 4337160"/>
              <a:gd name="connsiteY28" fmla="*/ 4251324 h 4295030"/>
              <a:gd name="connsiteX29" fmla="*/ 1016391 w 4337160"/>
              <a:gd name="connsiteY29" fmla="*/ 4276724 h 4295030"/>
              <a:gd name="connsiteX30" fmla="*/ 1305316 w 4337160"/>
              <a:gd name="connsiteY30" fmla="*/ 3898899 h 4295030"/>
              <a:gd name="connsiteX31" fmla="*/ 1746641 w 4337160"/>
              <a:gd name="connsiteY31" fmla="*/ 3476624 h 4295030"/>
              <a:gd name="connsiteX32" fmla="*/ 1867291 w 4337160"/>
              <a:gd name="connsiteY32" fmla="*/ 3355974 h 4295030"/>
              <a:gd name="connsiteX33" fmla="*/ 2130816 w 4337160"/>
              <a:gd name="connsiteY33" fmla="*/ 3136899 h 4295030"/>
              <a:gd name="connsiteX34" fmla="*/ 2283216 w 4337160"/>
              <a:gd name="connsiteY34" fmla="*/ 3022599 h 4295030"/>
              <a:gd name="connsiteX35" fmla="*/ 2530866 w 4337160"/>
              <a:gd name="connsiteY35" fmla="*/ 2879724 h 4295030"/>
              <a:gd name="connsiteX36" fmla="*/ 2864241 w 4337160"/>
              <a:gd name="connsiteY36" fmla="*/ 2717799 h 4295030"/>
              <a:gd name="connsiteX37" fmla="*/ 3057916 w 4337160"/>
              <a:gd name="connsiteY37" fmla="*/ 2663824 h 4295030"/>
              <a:gd name="connsiteX38" fmla="*/ 3559566 w 4337160"/>
              <a:gd name="connsiteY38" fmla="*/ 2703511 h 4295030"/>
              <a:gd name="connsiteX39" fmla="*/ 3856428 w 4337160"/>
              <a:gd name="connsiteY39" fmla="*/ 2720974 h 4295030"/>
              <a:gd name="connsiteX40" fmla="*/ 4155672 w 4337160"/>
              <a:gd name="connsiteY40" fmla="*/ 2727324 h 4295030"/>
              <a:gd name="connsiteX41" fmla="*/ 4323947 w 4337160"/>
              <a:gd name="connsiteY41" fmla="*/ 2716213 h 4295030"/>
              <a:gd name="connsiteX42" fmla="*/ 4319978 w 4337160"/>
              <a:gd name="connsiteY42" fmla="*/ 2657474 h 4295030"/>
              <a:gd name="connsiteX43" fmla="*/ 4269179 w 4337160"/>
              <a:gd name="connsiteY43" fmla="*/ 2505868 h 4295030"/>
              <a:gd name="connsiteX44" fmla="*/ 4131066 w 4337160"/>
              <a:gd name="connsiteY44" fmla="*/ 2132011 h 4295030"/>
              <a:gd name="connsiteX45" fmla="*/ 4016766 w 4337160"/>
              <a:gd name="connsiteY45" fmla="*/ 1733549 h 4295030"/>
              <a:gd name="connsiteX46" fmla="*/ 3965966 w 4337160"/>
              <a:gd name="connsiteY46" fmla="*/ 1632742 h 4295030"/>
              <a:gd name="connsiteX47" fmla="*/ 3758003 w 4337160"/>
              <a:gd name="connsiteY47" fmla="*/ 1686717 h 4295030"/>
              <a:gd name="connsiteX48" fmla="*/ 3457172 w 4337160"/>
              <a:gd name="connsiteY48" fmla="*/ 1745455 h 4295030"/>
              <a:gd name="connsiteX49" fmla="*/ 3129353 w 4337160"/>
              <a:gd name="connsiteY49" fmla="*/ 1762123 h 4295030"/>
              <a:gd name="connsiteX50" fmla="*/ 2464985 w 4337160"/>
              <a:gd name="connsiteY50" fmla="*/ 1790699 h 4295030"/>
              <a:gd name="connsiteX51" fmla="*/ 2464191 w 4337160"/>
              <a:gd name="connsiteY51" fmla="*/ 1597024 h 4295030"/>
              <a:gd name="connsiteX52" fmla="*/ 2457841 w 4337160"/>
              <a:gd name="connsiteY52" fmla="*/ 1327149 h 4295030"/>
              <a:gd name="connsiteX53" fmla="*/ 2472922 w 4337160"/>
              <a:gd name="connsiteY53" fmla="*/ 1156492 h 4295030"/>
              <a:gd name="connsiteX54" fmla="*/ 2556267 w 4337160"/>
              <a:gd name="connsiteY54" fmla="*/ 1092993 h 4295030"/>
              <a:gd name="connsiteX55" fmla="*/ 2682473 w 4337160"/>
              <a:gd name="connsiteY55" fmla="*/ 1035842 h 4295030"/>
              <a:gd name="connsiteX56" fmla="*/ 2792009 w 4337160"/>
              <a:gd name="connsiteY56" fmla="*/ 974724 h 4295030"/>
              <a:gd name="connsiteX57" fmla="*/ 2790423 w 4337160"/>
              <a:gd name="connsiteY57" fmla="*/ 876299 h 4295030"/>
              <a:gd name="connsiteX58" fmla="*/ 2710254 w 4337160"/>
              <a:gd name="connsiteY58" fmla="*/ 551655 h 4295030"/>
              <a:gd name="connsiteX0" fmla="*/ 2710254 w 4337160"/>
              <a:gd name="connsiteY0" fmla="*/ 551655 h 4295030"/>
              <a:gd name="connsiteX1" fmla="*/ 2610241 w 4337160"/>
              <a:gd name="connsiteY1" fmla="*/ 101600 h 4295030"/>
              <a:gd name="connsiteX2" fmla="*/ 2581667 w 4337160"/>
              <a:gd name="connsiteY2" fmla="*/ 0 h 4295030"/>
              <a:gd name="connsiteX3" fmla="*/ 2460222 w 4337160"/>
              <a:gd name="connsiteY3" fmla="*/ 19049 h 4295030"/>
              <a:gd name="connsiteX4" fmla="*/ 1871259 w 4337160"/>
              <a:gd name="connsiteY4" fmla="*/ 146049 h 4295030"/>
              <a:gd name="connsiteX5" fmla="*/ 1514866 w 4337160"/>
              <a:gd name="connsiteY5" fmla="*/ 301624 h 4295030"/>
              <a:gd name="connsiteX6" fmla="*/ 1206098 w 4337160"/>
              <a:gd name="connsiteY6" fmla="*/ 458787 h 4295030"/>
              <a:gd name="connsiteX7" fmla="*/ 850498 w 4337160"/>
              <a:gd name="connsiteY7" fmla="*/ 602456 h 4295030"/>
              <a:gd name="connsiteX8" fmla="*/ 663173 w 4337160"/>
              <a:gd name="connsiteY8" fmla="*/ 680243 h 4295030"/>
              <a:gd name="connsiteX9" fmla="*/ 495691 w 4337160"/>
              <a:gd name="connsiteY9" fmla="*/ 746125 h 4295030"/>
              <a:gd name="connsiteX10" fmla="*/ 413934 w 4337160"/>
              <a:gd name="connsiteY10" fmla="*/ 802480 h 4295030"/>
              <a:gd name="connsiteX11" fmla="*/ 492516 w 4337160"/>
              <a:gd name="connsiteY11" fmla="*/ 901699 h 4295030"/>
              <a:gd name="connsiteX12" fmla="*/ 787791 w 4337160"/>
              <a:gd name="connsiteY12" fmla="*/ 1333499 h 4295030"/>
              <a:gd name="connsiteX13" fmla="*/ 851291 w 4337160"/>
              <a:gd name="connsiteY13" fmla="*/ 1577974 h 4295030"/>
              <a:gd name="connsiteX14" fmla="*/ 962416 w 4337160"/>
              <a:gd name="connsiteY14" fmla="*/ 1762124 h 4295030"/>
              <a:gd name="connsiteX15" fmla="*/ 1083067 w 4337160"/>
              <a:gd name="connsiteY15" fmla="*/ 1914525 h 4295030"/>
              <a:gd name="connsiteX16" fmla="*/ 1124341 w 4337160"/>
              <a:gd name="connsiteY16" fmla="*/ 1984374 h 4295030"/>
              <a:gd name="connsiteX17" fmla="*/ 1059253 w 4337160"/>
              <a:gd name="connsiteY17" fmla="*/ 2024855 h 4295030"/>
              <a:gd name="connsiteX18" fmla="*/ 889391 w 4337160"/>
              <a:gd name="connsiteY18" fmla="*/ 2105024 h 4295030"/>
              <a:gd name="connsiteX19" fmla="*/ 692541 w 4337160"/>
              <a:gd name="connsiteY19" fmla="*/ 2200274 h 4295030"/>
              <a:gd name="connsiteX20" fmla="*/ 552841 w 4337160"/>
              <a:gd name="connsiteY20" fmla="*/ 2317749 h 4295030"/>
              <a:gd name="connsiteX21" fmla="*/ 460766 w 4337160"/>
              <a:gd name="connsiteY21" fmla="*/ 2387599 h 4295030"/>
              <a:gd name="connsiteX22" fmla="*/ 202796 w 4337160"/>
              <a:gd name="connsiteY22" fmla="*/ 2397124 h 4295030"/>
              <a:gd name="connsiteX23" fmla="*/ 26585 w 4337160"/>
              <a:gd name="connsiteY23" fmla="*/ 2420143 h 4295030"/>
              <a:gd name="connsiteX24" fmla="*/ 11504 w 4337160"/>
              <a:gd name="connsiteY24" fmla="*/ 2527300 h 4295030"/>
              <a:gd name="connsiteX25" fmla="*/ 1185 w 4337160"/>
              <a:gd name="connsiteY25" fmla="*/ 2816225 h 4295030"/>
              <a:gd name="connsiteX26" fmla="*/ 85323 w 4337160"/>
              <a:gd name="connsiteY26" fmla="*/ 2985293 h 4295030"/>
              <a:gd name="connsiteX27" fmla="*/ 606816 w 4337160"/>
              <a:gd name="connsiteY27" fmla="*/ 3756024 h 4295030"/>
              <a:gd name="connsiteX28" fmla="*/ 940191 w 4337160"/>
              <a:gd name="connsiteY28" fmla="*/ 4251324 h 4295030"/>
              <a:gd name="connsiteX29" fmla="*/ 1016391 w 4337160"/>
              <a:gd name="connsiteY29" fmla="*/ 4276724 h 4295030"/>
              <a:gd name="connsiteX30" fmla="*/ 1305316 w 4337160"/>
              <a:gd name="connsiteY30" fmla="*/ 3898899 h 4295030"/>
              <a:gd name="connsiteX31" fmla="*/ 1746641 w 4337160"/>
              <a:gd name="connsiteY31" fmla="*/ 3476624 h 4295030"/>
              <a:gd name="connsiteX32" fmla="*/ 1867291 w 4337160"/>
              <a:gd name="connsiteY32" fmla="*/ 3355974 h 4295030"/>
              <a:gd name="connsiteX33" fmla="*/ 2130816 w 4337160"/>
              <a:gd name="connsiteY33" fmla="*/ 3136899 h 4295030"/>
              <a:gd name="connsiteX34" fmla="*/ 2283216 w 4337160"/>
              <a:gd name="connsiteY34" fmla="*/ 3022599 h 4295030"/>
              <a:gd name="connsiteX35" fmla="*/ 2530866 w 4337160"/>
              <a:gd name="connsiteY35" fmla="*/ 2879724 h 4295030"/>
              <a:gd name="connsiteX36" fmla="*/ 2864241 w 4337160"/>
              <a:gd name="connsiteY36" fmla="*/ 2717799 h 4295030"/>
              <a:gd name="connsiteX37" fmla="*/ 3057916 w 4337160"/>
              <a:gd name="connsiteY37" fmla="*/ 2663824 h 4295030"/>
              <a:gd name="connsiteX38" fmla="*/ 3559566 w 4337160"/>
              <a:gd name="connsiteY38" fmla="*/ 2703511 h 4295030"/>
              <a:gd name="connsiteX39" fmla="*/ 3856428 w 4337160"/>
              <a:gd name="connsiteY39" fmla="*/ 2720974 h 4295030"/>
              <a:gd name="connsiteX40" fmla="*/ 4155672 w 4337160"/>
              <a:gd name="connsiteY40" fmla="*/ 2727324 h 4295030"/>
              <a:gd name="connsiteX41" fmla="*/ 4323947 w 4337160"/>
              <a:gd name="connsiteY41" fmla="*/ 2716213 h 4295030"/>
              <a:gd name="connsiteX42" fmla="*/ 4319978 w 4337160"/>
              <a:gd name="connsiteY42" fmla="*/ 2657474 h 4295030"/>
              <a:gd name="connsiteX43" fmla="*/ 4269179 w 4337160"/>
              <a:gd name="connsiteY43" fmla="*/ 2505868 h 4295030"/>
              <a:gd name="connsiteX44" fmla="*/ 4131066 w 4337160"/>
              <a:gd name="connsiteY44" fmla="*/ 2132011 h 4295030"/>
              <a:gd name="connsiteX45" fmla="*/ 4016766 w 4337160"/>
              <a:gd name="connsiteY45" fmla="*/ 1733549 h 4295030"/>
              <a:gd name="connsiteX46" fmla="*/ 3965966 w 4337160"/>
              <a:gd name="connsiteY46" fmla="*/ 1632742 h 4295030"/>
              <a:gd name="connsiteX47" fmla="*/ 3758003 w 4337160"/>
              <a:gd name="connsiteY47" fmla="*/ 1686717 h 4295030"/>
              <a:gd name="connsiteX48" fmla="*/ 3457172 w 4337160"/>
              <a:gd name="connsiteY48" fmla="*/ 1745455 h 4295030"/>
              <a:gd name="connsiteX49" fmla="*/ 3129353 w 4337160"/>
              <a:gd name="connsiteY49" fmla="*/ 1762123 h 4295030"/>
              <a:gd name="connsiteX50" fmla="*/ 2464985 w 4337160"/>
              <a:gd name="connsiteY50" fmla="*/ 1790699 h 4295030"/>
              <a:gd name="connsiteX51" fmla="*/ 2464191 w 4337160"/>
              <a:gd name="connsiteY51" fmla="*/ 1597024 h 4295030"/>
              <a:gd name="connsiteX52" fmla="*/ 2457841 w 4337160"/>
              <a:gd name="connsiteY52" fmla="*/ 1327149 h 4295030"/>
              <a:gd name="connsiteX53" fmla="*/ 2472922 w 4337160"/>
              <a:gd name="connsiteY53" fmla="*/ 1156492 h 4295030"/>
              <a:gd name="connsiteX54" fmla="*/ 2556267 w 4337160"/>
              <a:gd name="connsiteY54" fmla="*/ 1092993 h 4295030"/>
              <a:gd name="connsiteX55" fmla="*/ 2682473 w 4337160"/>
              <a:gd name="connsiteY55" fmla="*/ 1035842 h 4295030"/>
              <a:gd name="connsiteX56" fmla="*/ 2792009 w 4337160"/>
              <a:gd name="connsiteY56" fmla="*/ 974724 h 4295030"/>
              <a:gd name="connsiteX57" fmla="*/ 2790423 w 4337160"/>
              <a:gd name="connsiteY57" fmla="*/ 876299 h 4295030"/>
              <a:gd name="connsiteX58" fmla="*/ 2710254 w 4337160"/>
              <a:gd name="connsiteY58" fmla="*/ 551655 h 4295030"/>
              <a:gd name="connsiteX0" fmla="*/ 2710254 w 4337160"/>
              <a:gd name="connsiteY0" fmla="*/ 551655 h 4295030"/>
              <a:gd name="connsiteX1" fmla="*/ 2610241 w 4337160"/>
              <a:gd name="connsiteY1" fmla="*/ 101600 h 4295030"/>
              <a:gd name="connsiteX2" fmla="*/ 2581667 w 4337160"/>
              <a:gd name="connsiteY2" fmla="*/ 0 h 4295030"/>
              <a:gd name="connsiteX3" fmla="*/ 2460222 w 4337160"/>
              <a:gd name="connsiteY3" fmla="*/ 19049 h 4295030"/>
              <a:gd name="connsiteX4" fmla="*/ 1871259 w 4337160"/>
              <a:gd name="connsiteY4" fmla="*/ 146049 h 4295030"/>
              <a:gd name="connsiteX5" fmla="*/ 1514866 w 4337160"/>
              <a:gd name="connsiteY5" fmla="*/ 301624 h 4295030"/>
              <a:gd name="connsiteX6" fmla="*/ 1206098 w 4337160"/>
              <a:gd name="connsiteY6" fmla="*/ 458787 h 4295030"/>
              <a:gd name="connsiteX7" fmla="*/ 850498 w 4337160"/>
              <a:gd name="connsiteY7" fmla="*/ 602456 h 4295030"/>
              <a:gd name="connsiteX8" fmla="*/ 663173 w 4337160"/>
              <a:gd name="connsiteY8" fmla="*/ 680243 h 4295030"/>
              <a:gd name="connsiteX9" fmla="*/ 495691 w 4337160"/>
              <a:gd name="connsiteY9" fmla="*/ 746125 h 4295030"/>
              <a:gd name="connsiteX10" fmla="*/ 413934 w 4337160"/>
              <a:gd name="connsiteY10" fmla="*/ 802480 h 4295030"/>
              <a:gd name="connsiteX11" fmla="*/ 492516 w 4337160"/>
              <a:gd name="connsiteY11" fmla="*/ 901699 h 4295030"/>
              <a:gd name="connsiteX12" fmla="*/ 787791 w 4337160"/>
              <a:gd name="connsiteY12" fmla="*/ 1333499 h 4295030"/>
              <a:gd name="connsiteX13" fmla="*/ 851291 w 4337160"/>
              <a:gd name="connsiteY13" fmla="*/ 1577974 h 4295030"/>
              <a:gd name="connsiteX14" fmla="*/ 962416 w 4337160"/>
              <a:gd name="connsiteY14" fmla="*/ 1762124 h 4295030"/>
              <a:gd name="connsiteX15" fmla="*/ 1083067 w 4337160"/>
              <a:gd name="connsiteY15" fmla="*/ 1914525 h 4295030"/>
              <a:gd name="connsiteX16" fmla="*/ 1124341 w 4337160"/>
              <a:gd name="connsiteY16" fmla="*/ 1984374 h 4295030"/>
              <a:gd name="connsiteX17" fmla="*/ 1059253 w 4337160"/>
              <a:gd name="connsiteY17" fmla="*/ 2024855 h 4295030"/>
              <a:gd name="connsiteX18" fmla="*/ 889391 w 4337160"/>
              <a:gd name="connsiteY18" fmla="*/ 2105024 h 4295030"/>
              <a:gd name="connsiteX19" fmla="*/ 692541 w 4337160"/>
              <a:gd name="connsiteY19" fmla="*/ 2200274 h 4295030"/>
              <a:gd name="connsiteX20" fmla="*/ 552841 w 4337160"/>
              <a:gd name="connsiteY20" fmla="*/ 2317749 h 4295030"/>
              <a:gd name="connsiteX21" fmla="*/ 460766 w 4337160"/>
              <a:gd name="connsiteY21" fmla="*/ 2387599 h 4295030"/>
              <a:gd name="connsiteX22" fmla="*/ 202796 w 4337160"/>
              <a:gd name="connsiteY22" fmla="*/ 2397124 h 4295030"/>
              <a:gd name="connsiteX23" fmla="*/ 26585 w 4337160"/>
              <a:gd name="connsiteY23" fmla="*/ 2420143 h 4295030"/>
              <a:gd name="connsiteX24" fmla="*/ 11504 w 4337160"/>
              <a:gd name="connsiteY24" fmla="*/ 2527300 h 4295030"/>
              <a:gd name="connsiteX25" fmla="*/ 1185 w 4337160"/>
              <a:gd name="connsiteY25" fmla="*/ 2816225 h 4295030"/>
              <a:gd name="connsiteX26" fmla="*/ 99610 w 4337160"/>
              <a:gd name="connsiteY26" fmla="*/ 2990055 h 4295030"/>
              <a:gd name="connsiteX27" fmla="*/ 606816 w 4337160"/>
              <a:gd name="connsiteY27" fmla="*/ 3756024 h 4295030"/>
              <a:gd name="connsiteX28" fmla="*/ 940191 w 4337160"/>
              <a:gd name="connsiteY28" fmla="*/ 4251324 h 4295030"/>
              <a:gd name="connsiteX29" fmla="*/ 1016391 w 4337160"/>
              <a:gd name="connsiteY29" fmla="*/ 4276724 h 4295030"/>
              <a:gd name="connsiteX30" fmla="*/ 1305316 w 4337160"/>
              <a:gd name="connsiteY30" fmla="*/ 3898899 h 4295030"/>
              <a:gd name="connsiteX31" fmla="*/ 1746641 w 4337160"/>
              <a:gd name="connsiteY31" fmla="*/ 3476624 h 4295030"/>
              <a:gd name="connsiteX32" fmla="*/ 1867291 w 4337160"/>
              <a:gd name="connsiteY32" fmla="*/ 3355974 h 4295030"/>
              <a:gd name="connsiteX33" fmla="*/ 2130816 w 4337160"/>
              <a:gd name="connsiteY33" fmla="*/ 3136899 h 4295030"/>
              <a:gd name="connsiteX34" fmla="*/ 2283216 w 4337160"/>
              <a:gd name="connsiteY34" fmla="*/ 3022599 h 4295030"/>
              <a:gd name="connsiteX35" fmla="*/ 2530866 w 4337160"/>
              <a:gd name="connsiteY35" fmla="*/ 2879724 h 4295030"/>
              <a:gd name="connsiteX36" fmla="*/ 2864241 w 4337160"/>
              <a:gd name="connsiteY36" fmla="*/ 2717799 h 4295030"/>
              <a:gd name="connsiteX37" fmla="*/ 3057916 w 4337160"/>
              <a:gd name="connsiteY37" fmla="*/ 2663824 h 4295030"/>
              <a:gd name="connsiteX38" fmla="*/ 3559566 w 4337160"/>
              <a:gd name="connsiteY38" fmla="*/ 2703511 h 4295030"/>
              <a:gd name="connsiteX39" fmla="*/ 3856428 w 4337160"/>
              <a:gd name="connsiteY39" fmla="*/ 2720974 h 4295030"/>
              <a:gd name="connsiteX40" fmla="*/ 4155672 w 4337160"/>
              <a:gd name="connsiteY40" fmla="*/ 2727324 h 4295030"/>
              <a:gd name="connsiteX41" fmla="*/ 4323947 w 4337160"/>
              <a:gd name="connsiteY41" fmla="*/ 2716213 h 4295030"/>
              <a:gd name="connsiteX42" fmla="*/ 4319978 w 4337160"/>
              <a:gd name="connsiteY42" fmla="*/ 2657474 h 4295030"/>
              <a:gd name="connsiteX43" fmla="*/ 4269179 w 4337160"/>
              <a:gd name="connsiteY43" fmla="*/ 2505868 h 4295030"/>
              <a:gd name="connsiteX44" fmla="*/ 4131066 w 4337160"/>
              <a:gd name="connsiteY44" fmla="*/ 2132011 h 4295030"/>
              <a:gd name="connsiteX45" fmla="*/ 4016766 w 4337160"/>
              <a:gd name="connsiteY45" fmla="*/ 1733549 h 4295030"/>
              <a:gd name="connsiteX46" fmla="*/ 3965966 w 4337160"/>
              <a:gd name="connsiteY46" fmla="*/ 1632742 h 4295030"/>
              <a:gd name="connsiteX47" fmla="*/ 3758003 w 4337160"/>
              <a:gd name="connsiteY47" fmla="*/ 1686717 h 4295030"/>
              <a:gd name="connsiteX48" fmla="*/ 3457172 w 4337160"/>
              <a:gd name="connsiteY48" fmla="*/ 1745455 h 4295030"/>
              <a:gd name="connsiteX49" fmla="*/ 3129353 w 4337160"/>
              <a:gd name="connsiteY49" fmla="*/ 1762123 h 4295030"/>
              <a:gd name="connsiteX50" fmla="*/ 2464985 w 4337160"/>
              <a:gd name="connsiteY50" fmla="*/ 1790699 h 4295030"/>
              <a:gd name="connsiteX51" fmla="*/ 2464191 w 4337160"/>
              <a:gd name="connsiteY51" fmla="*/ 1597024 h 4295030"/>
              <a:gd name="connsiteX52" fmla="*/ 2457841 w 4337160"/>
              <a:gd name="connsiteY52" fmla="*/ 1327149 h 4295030"/>
              <a:gd name="connsiteX53" fmla="*/ 2472922 w 4337160"/>
              <a:gd name="connsiteY53" fmla="*/ 1156492 h 4295030"/>
              <a:gd name="connsiteX54" fmla="*/ 2556267 w 4337160"/>
              <a:gd name="connsiteY54" fmla="*/ 1092993 h 4295030"/>
              <a:gd name="connsiteX55" fmla="*/ 2682473 w 4337160"/>
              <a:gd name="connsiteY55" fmla="*/ 1035842 h 4295030"/>
              <a:gd name="connsiteX56" fmla="*/ 2792009 w 4337160"/>
              <a:gd name="connsiteY56" fmla="*/ 974724 h 4295030"/>
              <a:gd name="connsiteX57" fmla="*/ 2790423 w 4337160"/>
              <a:gd name="connsiteY57" fmla="*/ 876299 h 4295030"/>
              <a:gd name="connsiteX58" fmla="*/ 2710254 w 4337160"/>
              <a:gd name="connsiteY58" fmla="*/ 551655 h 4295030"/>
              <a:gd name="connsiteX0" fmla="*/ 2710806 w 4337712"/>
              <a:gd name="connsiteY0" fmla="*/ 551655 h 4295030"/>
              <a:gd name="connsiteX1" fmla="*/ 2610793 w 4337712"/>
              <a:gd name="connsiteY1" fmla="*/ 101600 h 4295030"/>
              <a:gd name="connsiteX2" fmla="*/ 2582219 w 4337712"/>
              <a:gd name="connsiteY2" fmla="*/ 0 h 4295030"/>
              <a:gd name="connsiteX3" fmla="*/ 2460774 w 4337712"/>
              <a:gd name="connsiteY3" fmla="*/ 19049 h 4295030"/>
              <a:gd name="connsiteX4" fmla="*/ 1871811 w 4337712"/>
              <a:gd name="connsiteY4" fmla="*/ 146049 h 4295030"/>
              <a:gd name="connsiteX5" fmla="*/ 1515418 w 4337712"/>
              <a:gd name="connsiteY5" fmla="*/ 301624 h 4295030"/>
              <a:gd name="connsiteX6" fmla="*/ 1206650 w 4337712"/>
              <a:gd name="connsiteY6" fmla="*/ 458787 h 4295030"/>
              <a:gd name="connsiteX7" fmla="*/ 851050 w 4337712"/>
              <a:gd name="connsiteY7" fmla="*/ 602456 h 4295030"/>
              <a:gd name="connsiteX8" fmla="*/ 663725 w 4337712"/>
              <a:gd name="connsiteY8" fmla="*/ 680243 h 4295030"/>
              <a:gd name="connsiteX9" fmla="*/ 496243 w 4337712"/>
              <a:gd name="connsiteY9" fmla="*/ 746125 h 4295030"/>
              <a:gd name="connsiteX10" fmla="*/ 414486 w 4337712"/>
              <a:gd name="connsiteY10" fmla="*/ 802480 h 4295030"/>
              <a:gd name="connsiteX11" fmla="*/ 493068 w 4337712"/>
              <a:gd name="connsiteY11" fmla="*/ 901699 h 4295030"/>
              <a:gd name="connsiteX12" fmla="*/ 788343 w 4337712"/>
              <a:gd name="connsiteY12" fmla="*/ 1333499 h 4295030"/>
              <a:gd name="connsiteX13" fmla="*/ 851843 w 4337712"/>
              <a:gd name="connsiteY13" fmla="*/ 1577974 h 4295030"/>
              <a:gd name="connsiteX14" fmla="*/ 962968 w 4337712"/>
              <a:gd name="connsiteY14" fmla="*/ 1762124 h 4295030"/>
              <a:gd name="connsiteX15" fmla="*/ 1083619 w 4337712"/>
              <a:gd name="connsiteY15" fmla="*/ 1914525 h 4295030"/>
              <a:gd name="connsiteX16" fmla="*/ 1124893 w 4337712"/>
              <a:gd name="connsiteY16" fmla="*/ 1984374 h 4295030"/>
              <a:gd name="connsiteX17" fmla="*/ 1059805 w 4337712"/>
              <a:gd name="connsiteY17" fmla="*/ 2024855 h 4295030"/>
              <a:gd name="connsiteX18" fmla="*/ 889943 w 4337712"/>
              <a:gd name="connsiteY18" fmla="*/ 2105024 h 4295030"/>
              <a:gd name="connsiteX19" fmla="*/ 693093 w 4337712"/>
              <a:gd name="connsiteY19" fmla="*/ 2200274 h 4295030"/>
              <a:gd name="connsiteX20" fmla="*/ 553393 w 4337712"/>
              <a:gd name="connsiteY20" fmla="*/ 2317749 h 4295030"/>
              <a:gd name="connsiteX21" fmla="*/ 461318 w 4337712"/>
              <a:gd name="connsiteY21" fmla="*/ 2387599 h 4295030"/>
              <a:gd name="connsiteX22" fmla="*/ 203348 w 4337712"/>
              <a:gd name="connsiteY22" fmla="*/ 2397124 h 4295030"/>
              <a:gd name="connsiteX23" fmla="*/ 27137 w 4337712"/>
              <a:gd name="connsiteY23" fmla="*/ 2420143 h 4295030"/>
              <a:gd name="connsiteX24" fmla="*/ 7294 w 4337712"/>
              <a:gd name="connsiteY24" fmla="*/ 2548731 h 4295030"/>
              <a:gd name="connsiteX25" fmla="*/ 1737 w 4337712"/>
              <a:gd name="connsiteY25" fmla="*/ 2816225 h 4295030"/>
              <a:gd name="connsiteX26" fmla="*/ 100162 w 4337712"/>
              <a:gd name="connsiteY26" fmla="*/ 2990055 h 4295030"/>
              <a:gd name="connsiteX27" fmla="*/ 607368 w 4337712"/>
              <a:gd name="connsiteY27" fmla="*/ 3756024 h 4295030"/>
              <a:gd name="connsiteX28" fmla="*/ 940743 w 4337712"/>
              <a:gd name="connsiteY28" fmla="*/ 4251324 h 4295030"/>
              <a:gd name="connsiteX29" fmla="*/ 1016943 w 4337712"/>
              <a:gd name="connsiteY29" fmla="*/ 4276724 h 4295030"/>
              <a:gd name="connsiteX30" fmla="*/ 1305868 w 4337712"/>
              <a:gd name="connsiteY30" fmla="*/ 3898899 h 4295030"/>
              <a:gd name="connsiteX31" fmla="*/ 1747193 w 4337712"/>
              <a:gd name="connsiteY31" fmla="*/ 3476624 h 4295030"/>
              <a:gd name="connsiteX32" fmla="*/ 1867843 w 4337712"/>
              <a:gd name="connsiteY32" fmla="*/ 3355974 h 4295030"/>
              <a:gd name="connsiteX33" fmla="*/ 2131368 w 4337712"/>
              <a:gd name="connsiteY33" fmla="*/ 3136899 h 4295030"/>
              <a:gd name="connsiteX34" fmla="*/ 2283768 w 4337712"/>
              <a:gd name="connsiteY34" fmla="*/ 3022599 h 4295030"/>
              <a:gd name="connsiteX35" fmla="*/ 2531418 w 4337712"/>
              <a:gd name="connsiteY35" fmla="*/ 2879724 h 4295030"/>
              <a:gd name="connsiteX36" fmla="*/ 2864793 w 4337712"/>
              <a:gd name="connsiteY36" fmla="*/ 2717799 h 4295030"/>
              <a:gd name="connsiteX37" fmla="*/ 3058468 w 4337712"/>
              <a:gd name="connsiteY37" fmla="*/ 2663824 h 4295030"/>
              <a:gd name="connsiteX38" fmla="*/ 3560118 w 4337712"/>
              <a:gd name="connsiteY38" fmla="*/ 2703511 h 4295030"/>
              <a:gd name="connsiteX39" fmla="*/ 3856980 w 4337712"/>
              <a:gd name="connsiteY39" fmla="*/ 2720974 h 4295030"/>
              <a:gd name="connsiteX40" fmla="*/ 4156224 w 4337712"/>
              <a:gd name="connsiteY40" fmla="*/ 2727324 h 4295030"/>
              <a:gd name="connsiteX41" fmla="*/ 4324499 w 4337712"/>
              <a:gd name="connsiteY41" fmla="*/ 2716213 h 4295030"/>
              <a:gd name="connsiteX42" fmla="*/ 4320530 w 4337712"/>
              <a:gd name="connsiteY42" fmla="*/ 2657474 h 4295030"/>
              <a:gd name="connsiteX43" fmla="*/ 4269731 w 4337712"/>
              <a:gd name="connsiteY43" fmla="*/ 2505868 h 4295030"/>
              <a:gd name="connsiteX44" fmla="*/ 4131618 w 4337712"/>
              <a:gd name="connsiteY44" fmla="*/ 2132011 h 4295030"/>
              <a:gd name="connsiteX45" fmla="*/ 4017318 w 4337712"/>
              <a:gd name="connsiteY45" fmla="*/ 1733549 h 4295030"/>
              <a:gd name="connsiteX46" fmla="*/ 3966518 w 4337712"/>
              <a:gd name="connsiteY46" fmla="*/ 1632742 h 4295030"/>
              <a:gd name="connsiteX47" fmla="*/ 3758555 w 4337712"/>
              <a:gd name="connsiteY47" fmla="*/ 1686717 h 4295030"/>
              <a:gd name="connsiteX48" fmla="*/ 3457724 w 4337712"/>
              <a:gd name="connsiteY48" fmla="*/ 1745455 h 4295030"/>
              <a:gd name="connsiteX49" fmla="*/ 3129905 w 4337712"/>
              <a:gd name="connsiteY49" fmla="*/ 1762123 h 4295030"/>
              <a:gd name="connsiteX50" fmla="*/ 2465537 w 4337712"/>
              <a:gd name="connsiteY50" fmla="*/ 1790699 h 4295030"/>
              <a:gd name="connsiteX51" fmla="*/ 2464743 w 4337712"/>
              <a:gd name="connsiteY51" fmla="*/ 1597024 h 4295030"/>
              <a:gd name="connsiteX52" fmla="*/ 2458393 w 4337712"/>
              <a:gd name="connsiteY52" fmla="*/ 1327149 h 4295030"/>
              <a:gd name="connsiteX53" fmla="*/ 2473474 w 4337712"/>
              <a:gd name="connsiteY53" fmla="*/ 1156492 h 4295030"/>
              <a:gd name="connsiteX54" fmla="*/ 2556819 w 4337712"/>
              <a:gd name="connsiteY54" fmla="*/ 1092993 h 4295030"/>
              <a:gd name="connsiteX55" fmla="*/ 2683025 w 4337712"/>
              <a:gd name="connsiteY55" fmla="*/ 1035842 h 4295030"/>
              <a:gd name="connsiteX56" fmla="*/ 2792561 w 4337712"/>
              <a:gd name="connsiteY56" fmla="*/ 974724 h 4295030"/>
              <a:gd name="connsiteX57" fmla="*/ 2790975 w 4337712"/>
              <a:gd name="connsiteY57" fmla="*/ 876299 h 4295030"/>
              <a:gd name="connsiteX58" fmla="*/ 2710806 w 4337712"/>
              <a:gd name="connsiteY58" fmla="*/ 551655 h 4295030"/>
              <a:gd name="connsiteX0" fmla="*/ 2710806 w 4337712"/>
              <a:gd name="connsiteY0" fmla="*/ 551655 h 4295030"/>
              <a:gd name="connsiteX1" fmla="*/ 2610793 w 4337712"/>
              <a:gd name="connsiteY1" fmla="*/ 101600 h 4295030"/>
              <a:gd name="connsiteX2" fmla="*/ 2582219 w 4337712"/>
              <a:gd name="connsiteY2" fmla="*/ 0 h 4295030"/>
              <a:gd name="connsiteX3" fmla="*/ 2460774 w 4337712"/>
              <a:gd name="connsiteY3" fmla="*/ 19049 h 4295030"/>
              <a:gd name="connsiteX4" fmla="*/ 1871811 w 4337712"/>
              <a:gd name="connsiteY4" fmla="*/ 146049 h 4295030"/>
              <a:gd name="connsiteX5" fmla="*/ 1515418 w 4337712"/>
              <a:gd name="connsiteY5" fmla="*/ 301624 h 4295030"/>
              <a:gd name="connsiteX6" fmla="*/ 1206650 w 4337712"/>
              <a:gd name="connsiteY6" fmla="*/ 458787 h 4295030"/>
              <a:gd name="connsiteX7" fmla="*/ 851050 w 4337712"/>
              <a:gd name="connsiteY7" fmla="*/ 602456 h 4295030"/>
              <a:gd name="connsiteX8" fmla="*/ 663725 w 4337712"/>
              <a:gd name="connsiteY8" fmla="*/ 680243 h 4295030"/>
              <a:gd name="connsiteX9" fmla="*/ 496243 w 4337712"/>
              <a:gd name="connsiteY9" fmla="*/ 746125 h 4295030"/>
              <a:gd name="connsiteX10" fmla="*/ 414486 w 4337712"/>
              <a:gd name="connsiteY10" fmla="*/ 802480 h 4295030"/>
              <a:gd name="connsiteX11" fmla="*/ 493068 w 4337712"/>
              <a:gd name="connsiteY11" fmla="*/ 901699 h 4295030"/>
              <a:gd name="connsiteX12" fmla="*/ 788343 w 4337712"/>
              <a:gd name="connsiteY12" fmla="*/ 1333499 h 4295030"/>
              <a:gd name="connsiteX13" fmla="*/ 851843 w 4337712"/>
              <a:gd name="connsiteY13" fmla="*/ 1577974 h 4295030"/>
              <a:gd name="connsiteX14" fmla="*/ 962968 w 4337712"/>
              <a:gd name="connsiteY14" fmla="*/ 1762124 h 4295030"/>
              <a:gd name="connsiteX15" fmla="*/ 1083619 w 4337712"/>
              <a:gd name="connsiteY15" fmla="*/ 1914525 h 4295030"/>
              <a:gd name="connsiteX16" fmla="*/ 1124893 w 4337712"/>
              <a:gd name="connsiteY16" fmla="*/ 1984374 h 4295030"/>
              <a:gd name="connsiteX17" fmla="*/ 1059805 w 4337712"/>
              <a:gd name="connsiteY17" fmla="*/ 2024855 h 4295030"/>
              <a:gd name="connsiteX18" fmla="*/ 889943 w 4337712"/>
              <a:gd name="connsiteY18" fmla="*/ 2105024 h 4295030"/>
              <a:gd name="connsiteX19" fmla="*/ 693093 w 4337712"/>
              <a:gd name="connsiteY19" fmla="*/ 2200274 h 4295030"/>
              <a:gd name="connsiteX20" fmla="*/ 553393 w 4337712"/>
              <a:gd name="connsiteY20" fmla="*/ 2317749 h 4295030"/>
              <a:gd name="connsiteX21" fmla="*/ 461318 w 4337712"/>
              <a:gd name="connsiteY21" fmla="*/ 2387599 h 4295030"/>
              <a:gd name="connsiteX22" fmla="*/ 203348 w 4337712"/>
              <a:gd name="connsiteY22" fmla="*/ 2397124 h 4295030"/>
              <a:gd name="connsiteX23" fmla="*/ 27137 w 4337712"/>
              <a:gd name="connsiteY23" fmla="*/ 2420143 h 4295030"/>
              <a:gd name="connsiteX24" fmla="*/ 7294 w 4337712"/>
              <a:gd name="connsiteY24" fmla="*/ 2548731 h 4295030"/>
              <a:gd name="connsiteX25" fmla="*/ 1737 w 4337712"/>
              <a:gd name="connsiteY25" fmla="*/ 2816225 h 4295030"/>
              <a:gd name="connsiteX26" fmla="*/ 100162 w 4337712"/>
              <a:gd name="connsiteY26" fmla="*/ 2990055 h 4295030"/>
              <a:gd name="connsiteX27" fmla="*/ 609749 w 4337712"/>
              <a:gd name="connsiteY27" fmla="*/ 3756024 h 4295030"/>
              <a:gd name="connsiteX28" fmla="*/ 940743 w 4337712"/>
              <a:gd name="connsiteY28" fmla="*/ 4251324 h 4295030"/>
              <a:gd name="connsiteX29" fmla="*/ 1016943 w 4337712"/>
              <a:gd name="connsiteY29" fmla="*/ 4276724 h 4295030"/>
              <a:gd name="connsiteX30" fmla="*/ 1305868 w 4337712"/>
              <a:gd name="connsiteY30" fmla="*/ 3898899 h 4295030"/>
              <a:gd name="connsiteX31" fmla="*/ 1747193 w 4337712"/>
              <a:gd name="connsiteY31" fmla="*/ 3476624 h 4295030"/>
              <a:gd name="connsiteX32" fmla="*/ 1867843 w 4337712"/>
              <a:gd name="connsiteY32" fmla="*/ 3355974 h 4295030"/>
              <a:gd name="connsiteX33" fmla="*/ 2131368 w 4337712"/>
              <a:gd name="connsiteY33" fmla="*/ 3136899 h 4295030"/>
              <a:gd name="connsiteX34" fmla="*/ 2283768 w 4337712"/>
              <a:gd name="connsiteY34" fmla="*/ 3022599 h 4295030"/>
              <a:gd name="connsiteX35" fmla="*/ 2531418 w 4337712"/>
              <a:gd name="connsiteY35" fmla="*/ 2879724 h 4295030"/>
              <a:gd name="connsiteX36" fmla="*/ 2864793 w 4337712"/>
              <a:gd name="connsiteY36" fmla="*/ 2717799 h 4295030"/>
              <a:gd name="connsiteX37" fmla="*/ 3058468 w 4337712"/>
              <a:gd name="connsiteY37" fmla="*/ 2663824 h 4295030"/>
              <a:gd name="connsiteX38" fmla="*/ 3560118 w 4337712"/>
              <a:gd name="connsiteY38" fmla="*/ 2703511 h 4295030"/>
              <a:gd name="connsiteX39" fmla="*/ 3856980 w 4337712"/>
              <a:gd name="connsiteY39" fmla="*/ 2720974 h 4295030"/>
              <a:gd name="connsiteX40" fmla="*/ 4156224 w 4337712"/>
              <a:gd name="connsiteY40" fmla="*/ 2727324 h 4295030"/>
              <a:gd name="connsiteX41" fmla="*/ 4324499 w 4337712"/>
              <a:gd name="connsiteY41" fmla="*/ 2716213 h 4295030"/>
              <a:gd name="connsiteX42" fmla="*/ 4320530 w 4337712"/>
              <a:gd name="connsiteY42" fmla="*/ 2657474 h 4295030"/>
              <a:gd name="connsiteX43" fmla="*/ 4269731 w 4337712"/>
              <a:gd name="connsiteY43" fmla="*/ 2505868 h 4295030"/>
              <a:gd name="connsiteX44" fmla="*/ 4131618 w 4337712"/>
              <a:gd name="connsiteY44" fmla="*/ 2132011 h 4295030"/>
              <a:gd name="connsiteX45" fmla="*/ 4017318 w 4337712"/>
              <a:gd name="connsiteY45" fmla="*/ 1733549 h 4295030"/>
              <a:gd name="connsiteX46" fmla="*/ 3966518 w 4337712"/>
              <a:gd name="connsiteY46" fmla="*/ 1632742 h 4295030"/>
              <a:gd name="connsiteX47" fmla="*/ 3758555 w 4337712"/>
              <a:gd name="connsiteY47" fmla="*/ 1686717 h 4295030"/>
              <a:gd name="connsiteX48" fmla="*/ 3457724 w 4337712"/>
              <a:gd name="connsiteY48" fmla="*/ 1745455 h 4295030"/>
              <a:gd name="connsiteX49" fmla="*/ 3129905 w 4337712"/>
              <a:gd name="connsiteY49" fmla="*/ 1762123 h 4295030"/>
              <a:gd name="connsiteX50" fmla="*/ 2465537 w 4337712"/>
              <a:gd name="connsiteY50" fmla="*/ 1790699 h 4295030"/>
              <a:gd name="connsiteX51" fmla="*/ 2464743 w 4337712"/>
              <a:gd name="connsiteY51" fmla="*/ 1597024 h 4295030"/>
              <a:gd name="connsiteX52" fmla="*/ 2458393 w 4337712"/>
              <a:gd name="connsiteY52" fmla="*/ 1327149 h 4295030"/>
              <a:gd name="connsiteX53" fmla="*/ 2473474 w 4337712"/>
              <a:gd name="connsiteY53" fmla="*/ 1156492 h 4295030"/>
              <a:gd name="connsiteX54" fmla="*/ 2556819 w 4337712"/>
              <a:gd name="connsiteY54" fmla="*/ 1092993 h 4295030"/>
              <a:gd name="connsiteX55" fmla="*/ 2683025 w 4337712"/>
              <a:gd name="connsiteY55" fmla="*/ 1035842 h 4295030"/>
              <a:gd name="connsiteX56" fmla="*/ 2792561 w 4337712"/>
              <a:gd name="connsiteY56" fmla="*/ 974724 h 4295030"/>
              <a:gd name="connsiteX57" fmla="*/ 2790975 w 4337712"/>
              <a:gd name="connsiteY57" fmla="*/ 876299 h 4295030"/>
              <a:gd name="connsiteX58" fmla="*/ 2710806 w 4337712"/>
              <a:gd name="connsiteY58" fmla="*/ 551655 h 4295030"/>
              <a:gd name="connsiteX0" fmla="*/ 2710806 w 4337712"/>
              <a:gd name="connsiteY0" fmla="*/ 551655 h 4286171"/>
              <a:gd name="connsiteX1" fmla="*/ 2610793 w 4337712"/>
              <a:gd name="connsiteY1" fmla="*/ 101600 h 4286171"/>
              <a:gd name="connsiteX2" fmla="*/ 2582219 w 4337712"/>
              <a:gd name="connsiteY2" fmla="*/ 0 h 4286171"/>
              <a:gd name="connsiteX3" fmla="*/ 2460774 w 4337712"/>
              <a:gd name="connsiteY3" fmla="*/ 19049 h 4286171"/>
              <a:gd name="connsiteX4" fmla="*/ 1871811 w 4337712"/>
              <a:gd name="connsiteY4" fmla="*/ 146049 h 4286171"/>
              <a:gd name="connsiteX5" fmla="*/ 1515418 w 4337712"/>
              <a:gd name="connsiteY5" fmla="*/ 301624 h 4286171"/>
              <a:gd name="connsiteX6" fmla="*/ 1206650 w 4337712"/>
              <a:gd name="connsiteY6" fmla="*/ 458787 h 4286171"/>
              <a:gd name="connsiteX7" fmla="*/ 851050 w 4337712"/>
              <a:gd name="connsiteY7" fmla="*/ 602456 h 4286171"/>
              <a:gd name="connsiteX8" fmla="*/ 663725 w 4337712"/>
              <a:gd name="connsiteY8" fmla="*/ 680243 h 4286171"/>
              <a:gd name="connsiteX9" fmla="*/ 496243 w 4337712"/>
              <a:gd name="connsiteY9" fmla="*/ 746125 h 4286171"/>
              <a:gd name="connsiteX10" fmla="*/ 414486 w 4337712"/>
              <a:gd name="connsiteY10" fmla="*/ 802480 h 4286171"/>
              <a:gd name="connsiteX11" fmla="*/ 493068 w 4337712"/>
              <a:gd name="connsiteY11" fmla="*/ 901699 h 4286171"/>
              <a:gd name="connsiteX12" fmla="*/ 788343 w 4337712"/>
              <a:gd name="connsiteY12" fmla="*/ 1333499 h 4286171"/>
              <a:gd name="connsiteX13" fmla="*/ 851843 w 4337712"/>
              <a:gd name="connsiteY13" fmla="*/ 1577974 h 4286171"/>
              <a:gd name="connsiteX14" fmla="*/ 962968 w 4337712"/>
              <a:gd name="connsiteY14" fmla="*/ 1762124 h 4286171"/>
              <a:gd name="connsiteX15" fmla="*/ 1083619 w 4337712"/>
              <a:gd name="connsiteY15" fmla="*/ 1914525 h 4286171"/>
              <a:gd name="connsiteX16" fmla="*/ 1124893 w 4337712"/>
              <a:gd name="connsiteY16" fmla="*/ 1984374 h 4286171"/>
              <a:gd name="connsiteX17" fmla="*/ 1059805 w 4337712"/>
              <a:gd name="connsiteY17" fmla="*/ 2024855 h 4286171"/>
              <a:gd name="connsiteX18" fmla="*/ 889943 w 4337712"/>
              <a:gd name="connsiteY18" fmla="*/ 2105024 h 4286171"/>
              <a:gd name="connsiteX19" fmla="*/ 693093 w 4337712"/>
              <a:gd name="connsiteY19" fmla="*/ 2200274 h 4286171"/>
              <a:gd name="connsiteX20" fmla="*/ 553393 w 4337712"/>
              <a:gd name="connsiteY20" fmla="*/ 2317749 h 4286171"/>
              <a:gd name="connsiteX21" fmla="*/ 461318 w 4337712"/>
              <a:gd name="connsiteY21" fmla="*/ 2387599 h 4286171"/>
              <a:gd name="connsiteX22" fmla="*/ 203348 w 4337712"/>
              <a:gd name="connsiteY22" fmla="*/ 2397124 h 4286171"/>
              <a:gd name="connsiteX23" fmla="*/ 27137 w 4337712"/>
              <a:gd name="connsiteY23" fmla="*/ 2420143 h 4286171"/>
              <a:gd name="connsiteX24" fmla="*/ 7294 w 4337712"/>
              <a:gd name="connsiteY24" fmla="*/ 2548731 h 4286171"/>
              <a:gd name="connsiteX25" fmla="*/ 1737 w 4337712"/>
              <a:gd name="connsiteY25" fmla="*/ 2816225 h 4286171"/>
              <a:gd name="connsiteX26" fmla="*/ 100162 w 4337712"/>
              <a:gd name="connsiteY26" fmla="*/ 2990055 h 4286171"/>
              <a:gd name="connsiteX27" fmla="*/ 609749 w 4337712"/>
              <a:gd name="connsiteY27" fmla="*/ 3756024 h 4286171"/>
              <a:gd name="connsiteX28" fmla="*/ 950268 w 4337712"/>
              <a:gd name="connsiteY28" fmla="*/ 4237036 h 4286171"/>
              <a:gd name="connsiteX29" fmla="*/ 1016943 w 4337712"/>
              <a:gd name="connsiteY29" fmla="*/ 4276724 h 4286171"/>
              <a:gd name="connsiteX30" fmla="*/ 1305868 w 4337712"/>
              <a:gd name="connsiteY30" fmla="*/ 3898899 h 4286171"/>
              <a:gd name="connsiteX31" fmla="*/ 1747193 w 4337712"/>
              <a:gd name="connsiteY31" fmla="*/ 3476624 h 4286171"/>
              <a:gd name="connsiteX32" fmla="*/ 1867843 w 4337712"/>
              <a:gd name="connsiteY32" fmla="*/ 3355974 h 4286171"/>
              <a:gd name="connsiteX33" fmla="*/ 2131368 w 4337712"/>
              <a:gd name="connsiteY33" fmla="*/ 3136899 h 4286171"/>
              <a:gd name="connsiteX34" fmla="*/ 2283768 w 4337712"/>
              <a:gd name="connsiteY34" fmla="*/ 3022599 h 4286171"/>
              <a:gd name="connsiteX35" fmla="*/ 2531418 w 4337712"/>
              <a:gd name="connsiteY35" fmla="*/ 2879724 h 4286171"/>
              <a:gd name="connsiteX36" fmla="*/ 2864793 w 4337712"/>
              <a:gd name="connsiteY36" fmla="*/ 2717799 h 4286171"/>
              <a:gd name="connsiteX37" fmla="*/ 3058468 w 4337712"/>
              <a:gd name="connsiteY37" fmla="*/ 2663824 h 4286171"/>
              <a:gd name="connsiteX38" fmla="*/ 3560118 w 4337712"/>
              <a:gd name="connsiteY38" fmla="*/ 2703511 h 4286171"/>
              <a:gd name="connsiteX39" fmla="*/ 3856980 w 4337712"/>
              <a:gd name="connsiteY39" fmla="*/ 2720974 h 4286171"/>
              <a:gd name="connsiteX40" fmla="*/ 4156224 w 4337712"/>
              <a:gd name="connsiteY40" fmla="*/ 2727324 h 4286171"/>
              <a:gd name="connsiteX41" fmla="*/ 4324499 w 4337712"/>
              <a:gd name="connsiteY41" fmla="*/ 2716213 h 4286171"/>
              <a:gd name="connsiteX42" fmla="*/ 4320530 w 4337712"/>
              <a:gd name="connsiteY42" fmla="*/ 2657474 h 4286171"/>
              <a:gd name="connsiteX43" fmla="*/ 4269731 w 4337712"/>
              <a:gd name="connsiteY43" fmla="*/ 2505868 h 4286171"/>
              <a:gd name="connsiteX44" fmla="*/ 4131618 w 4337712"/>
              <a:gd name="connsiteY44" fmla="*/ 2132011 h 4286171"/>
              <a:gd name="connsiteX45" fmla="*/ 4017318 w 4337712"/>
              <a:gd name="connsiteY45" fmla="*/ 1733549 h 4286171"/>
              <a:gd name="connsiteX46" fmla="*/ 3966518 w 4337712"/>
              <a:gd name="connsiteY46" fmla="*/ 1632742 h 4286171"/>
              <a:gd name="connsiteX47" fmla="*/ 3758555 w 4337712"/>
              <a:gd name="connsiteY47" fmla="*/ 1686717 h 4286171"/>
              <a:gd name="connsiteX48" fmla="*/ 3457724 w 4337712"/>
              <a:gd name="connsiteY48" fmla="*/ 1745455 h 4286171"/>
              <a:gd name="connsiteX49" fmla="*/ 3129905 w 4337712"/>
              <a:gd name="connsiteY49" fmla="*/ 1762123 h 4286171"/>
              <a:gd name="connsiteX50" fmla="*/ 2465537 w 4337712"/>
              <a:gd name="connsiteY50" fmla="*/ 1790699 h 4286171"/>
              <a:gd name="connsiteX51" fmla="*/ 2464743 w 4337712"/>
              <a:gd name="connsiteY51" fmla="*/ 1597024 h 4286171"/>
              <a:gd name="connsiteX52" fmla="*/ 2458393 w 4337712"/>
              <a:gd name="connsiteY52" fmla="*/ 1327149 h 4286171"/>
              <a:gd name="connsiteX53" fmla="*/ 2473474 w 4337712"/>
              <a:gd name="connsiteY53" fmla="*/ 1156492 h 4286171"/>
              <a:gd name="connsiteX54" fmla="*/ 2556819 w 4337712"/>
              <a:gd name="connsiteY54" fmla="*/ 1092993 h 4286171"/>
              <a:gd name="connsiteX55" fmla="*/ 2683025 w 4337712"/>
              <a:gd name="connsiteY55" fmla="*/ 1035842 h 4286171"/>
              <a:gd name="connsiteX56" fmla="*/ 2792561 w 4337712"/>
              <a:gd name="connsiteY56" fmla="*/ 974724 h 4286171"/>
              <a:gd name="connsiteX57" fmla="*/ 2790975 w 4337712"/>
              <a:gd name="connsiteY57" fmla="*/ 876299 h 4286171"/>
              <a:gd name="connsiteX58" fmla="*/ 2710806 w 4337712"/>
              <a:gd name="connsiteY58" fmla="*/ 551655 h 4286171"/>
              <a:gd name="connsiteX0" fmla="*/ 2710806 w 4337712"/>
              <a:gd name="connsiteY0" fmla="*/ 551655 h 4286171"/>
              <a:gd name="connsiteX1" fmla="*/ 2610793 w 4337712"/>
              <a:gd name="connsiteY1" fmla="*/ 101600 h 4286171"/>
              <a:gd name="connsiteX2" fmla="*/ 2582219 w 4337712"/>
              <a:gd name="connsiteY2" fmla="*/ 0 h 4286171"/>
              <a:gd name="connsiteX3" fmla="*/ 2460774 w 4337712"/>
              <a:gd name="connsiteY3" fmla="*/ 19049 h 4286171"/>
              <a:gd name="connsiteX4" fmla="*/ 1871811 w 4337712"/>
              <a:gd name="connsiteY4" fmla="*/ 146049 h 4286171"/>
              <a:gd name="connsiteX5" fmla="*/ 1515418 w 4337712"/>
              <a:gd name="connsiteY5" fmla="*/ 301624 h 4286171"/>
              <a:gd name="connsiteX6" fmla="*/ 1206650 w 4337712"/>
              <a:gd name="connsiteY6" fmla="*/ 458787 h 4286171"/>
              <a:gd name="connsiteX7" fmla="*/ 851050 w 4337712"/>
              <a:gd name="connsiteY7" fmla="*/ 602456 h 4286171"/>
              <a:gd name="connsiteX8" fmla="*/ 663725 w 4337712"/>
              <a:gd name="connsiteY8" fmla="*/ 680243 h 4286171"/>
              <a:gd name="connsiteX9" fmla="*/ 496243 w 4337712"/>
              <a:gd name="connsiteY9" fmla="*/ 746125 h 4286171"/>
              <a:gd name="connsiteX10" fmla="*/ 414486 w 4337712"/>
              <a:gd name="connsiteY10" fmla="*/ 802480 h 4286171"/>
              <a:gd name="connsiteX11" fmla="*/ 493068 w 4337712"/>
              <a:gd name="connsiteY11" fmla="*/ 901699 h 4286171"/>
              <a:gd name="connsiteX12" fmla="*/ 788343 w 4337712"/>
              <a:gd name="connsiteY12" fmla="*/ 1333499 h 4286171"/>
              <a:gd name="connsiteX13" fmla="*/ 851843 w 4337712"/>
              <a:gd name="connsiteY13" fmla="*/ 1577974 h 4286171"/>
              <a:gd name="connsiteX14" fmla="*/ 962968 w 4337712"/>
              <a:gd name="connsiteY14" fmla="*/ 1762124 h 4286171"/>
              <a:gd name="connsiteX15" fmla="*/ 1083619 w 4337712"/>
              <a:gd name="connsiteY15" fmla="*/ 1914525 h 4286171"/>
              <a:gd name="connsiteX16" fmla="*/ 1124893 w 4337712"/>
              <a:gd name="connsiteY16" fmla="*/ 1984374 h 4286171"/>
              <a:gd name="connsiteX17" fmla="*/ 1059805 w 4337712"/>
              <a:gd name="connsiteY17" fmla="*/ 2024855 h 4286171"/>
              <a:gd name="connsiteX18" fmla="*/ 889943 w 4337712"/>
              <a:gd name="connsiteY18" fmla="*/ 2105024 h 4286171"/>
              <a:gd name="connsiteX19" fmla="*/ 693093 w 4337712"/>
              <a:gd name="connsiteY19" fmla="*/ 2200274 h 4286171"/>
              <a:gd name="connsiteX20" fmla="*/ 553393 w 4337712"/>
              <a:gd name="connsiteY20" fmla="*/ 2317749 h 4286171"/>
              <a:gd name="connsiteX21" fmla="*/ 461318 w 4337712"/>
              <a:gd name="connsiteY21" fmla="*/ 2387599 h 4286171"/>
              <a:gd name="connsiteX22" fmla="*/ 203348 w 4337712"/>
              <a:gd name="connsiteY22" fmla="*/ 2397124 h 4286171"/>
              <a:gd name="connsiteX23" fmla="*/ 27137 w 4337712"/>
              <a:gd name="connsiteY23" fmla="*/ 2420143 h 4286171"/>
              <a:gd name="connsiteX24" fmla="*/ 7294 w 4337712"/>
              <a:gd name="connsiteY24" fmla="*/ 2548731 h 4286171"/>
              <a:gd name="connsiteX25" fmla="*/ 1737 w 4337712"/>
              <a:gd name="connsiteY25" fmla="*/ 2816225 h 4286171"/>
              <a:gd name="connsiteX26" fmla="*/ 100162 w 4337712"/>
              <a:gd name="connsiteY26" fmla="*/ 2990055 h 4286171"/>
              <a:gd name="connsiteX27" fmla="*/ 609749 w 4337712"/>
              <a:gd name="connsiteY27" fmla="*/ 3756024 h 4286171"/>
              <a:gd name="connsiteX28" fmla="*/ 950268 w 4337712"/>
              <a:gd name="connsiteY28" fmla="*/ 4237036 h 4286171"/>
              <a:gd name="connsiteX29" fmla="*/ 1016943 w 4337712"/>
              <a:gd name="connsiteY29" fmla="*/ 4276724 h 4286171"/>
              <a:gd name="connsiteX30" fmla="*/ 1305868 w 4337712"/>
              <a:gd name="connsiteY30" fmla="*/ 3898899 h 4286171"/>
              <a:gd name="connsiteX31" fmla="*/ 1747193 w 4337712"/>
              <a:gd name="connsiteY31" fmla="*/ 3476624 h 4286171"/>
              <a:gd name="connsiteX32" fmla="*/ 1867843 w 4337712"/>
              <a:gd name="connsiteY32" fmla="*/ 3355974 h 4286171"/>
              <a:gd name="connsiteX33" fmla="*/ 2145655 w 4337712"/>
              <a:gd name="connsiteY33" fmla="*/ 3144042 h 4286171"/>
              <a:gd name="connsiteX34" fmla="*/ 2283768 w 4337712"/>
              <a:gd name="connsiteY34" fmla="*/ 3022599 h 4286171"/>
              <a:gd name="connsiteX35" fmla="*/ 2531418 w 4337712"/>
              <a:gd name="connsiteY35" fmla="*/ 2879724 h 4286171"/>
              <a:gd name="connsiteX36" fmla="*/ 2864793 w 4337712"/>
              <a:gd name="connsiteY36" fmla="*/ 2717799 h 4286171"/>
              <a:gd name="connsiteX37" fmla="*/ 3058468 w 4337712"/>
              <a:gd name="connsiteY37" fmla="*/ 2663824 h 4286171"/>
              <a:gd name="connsiteX38" fmla="*/ 3560118 w 4337712"/>
              <a:gd name="connsiteY38" fmla="*/ 2703511 h 4286171"/>
              <a:gd name="connsiteX39" fmla="*/ 3856980 w 4337712"/>
              <a:gd name="connsiteY39" fmla="*/ 2720974 h 4286171"/>
              <a:gd name="connsiteX40" fmla="*/ 4156224 w 4337712"/>
              <a:gd name="connsiteY40" fmla="*/ 2727324 h 4286171"/>
              <a:gd name="connsiteX41" fmla="*/ 4324499 w 4337712"/>
              <a:gd name="connsiteY41" fmla="*/ 2716213 h 4286171"/>
              <a:gd name="connsiteX42" fmla="*/ 4320530 w 4337712"/>
              <a:gd name="connsiteY42" fmla="*/ 2657474 h 4286171"/>
              <a:gd name="connsiteX43" fmla="*/ 4269731 w 4337712"/>
              <a:gd name="connsiteY43" fmla="*/ 2505868 h 4286171"/>
              <a:gd name="connsiteX44" fmla="*/ 4131618 w 4337712"/>
              <a:gd name="connsiteY44" fmla="*/ 2132011 h 4286171"/>
              <a:gd name="connsiteX45" fmla="*/ 4017318 w 4337712"/>
              <a:gd name="connsiteY45" fmla="*/ 1733549 h 4286171"/>
              <a:gd name="connsiteX46" fmla="*/ 3966518 w 4337712"/>
              <a:gd name="connsiteY46" fmla="*/ 1632742 h 4286171"/>
              <a:gd name="connsiteX47" fmla="*/ 3758555 w 4337712"/>
              <a:gd name="connsiteY47" fmla="*/ 1686717 h 4286171"/>
              <a:gd name="connsiteX48" fmla="*/ 3457724 w 4337712"/>
              <a:gd name="connsiteY48" fmla="*/ 1745455 h 4286171"/>
              <a:gd name="connsiteX49" fmla="*/ 3129905 w 4337712"/>
              <a:gd name="connsiteY49" fmla="*/ 1762123 h 4286171"/>
              <a:gd name="connsiteX50" fmla="*/ 2465537 w 4337712"/>
              <a:gd name="connsiteY50" fmla="*/ 1790699 h 4286171"/>
              <a:gd name="connsiteX51" fmla="*/ 2464743 w 4337712"/>
              <a:gd name="connsiteY51" fmla="*/ 1597024 h 4286171"/>
              <a:gd name="connsiteX52" fmla="*/ 2458393 w 4337712"/>
              <a:gd name="connsiteY52" fmla="*/ 1327149 h 4286171"/>
              <a:gd name="connsiteX53" fmla="*/ 2473474 w 4337712"/>
              <a:gd name="connsiteY53" fmla="*/ 1156492 h 4286171"/>
              <a:gd name="connsiteX54" fmla="*/ 2556819 w 4337712"/>
              <a:gd name="connsiteY54" fmla="*/ 1092993 h 4286171"/>
              <a:gd name="connsiteX55" fmla="*/ 2683025 w 4337712"/>
              <a:gd name="connsiteY55" fmla="*/ 1035842 h 4286171"/>
              <a:gd name="connsiteX56" fmla="*/ 2792561 w 4337712"/>
              <a:gd name="connsiteY56" fmla="*/ 974724 h 4286171"/>
              <a:gd name="connsiteX57" fmla="*/ 2790975 w 4337712"/>
              <a:gd name="connsiteY57" fmla="*/ 876299 h 4286171"/>
              <a:gd name="connsiteX58" fmla="*/ 2710806 w 4337712"/>
              <a:gd name="connsiteY58" fmla="*/ 551655 h 4286171"/>
              <a:gd name="connsiteX0" fmla="*/ 2710806 w 4337712"/>
              <a:gd name="connsiteY0" fmla="*/ 551655 h 4286171"/>
              <a:gd name="connsiteX1" fmla="*/ 2610793 w 4337712"/>
              <a:gd name="connsiteY1" fmla="*/ 101600 h 4286171"/>
              <a:gd name="connsiteX2" fmla="*/ 2582219 w 4337712"/>
              <a:gd name="connsiteY2" fmla="*/ 0 h 4286171"/>
              <a:gd name="connsiteX3" fmla="*/ 2460774 w 4337712"/>
              <a:gd name="connsiteY3" fmla="*/ 19049 h 4286171"/>
              <a:gd name="connsiteX4" fmla="*/ 1871811 w 4337712"/>
              <a:gd name="connsiteY4" fmla="*/ 146049 h 4286171"/>
              <a:gd name="connsiteX5" fmla="*/ 1515418 w 4337712"/>
              <a:gd name="connsiteY5" fmla="*/ 301624 h 4286171"/>
              <a:gd name="connsiteX6" fmla="*/ 1206650 w 4337712"/>
              <a:gd name="connsiteY6" fmla="*/ 458787 h 4286171"/>
              <a:gd name="connsiteX7" fmla="*/ 851050 w 4337712"/>
              <a:gd name="connsiteY7" fmla="*/ 602456 h 4286171"/>
              <a:gd name="connsiteX8" fmla="*/ 663725 w 4337712"/>
              <a:gd name="connsiteY8" fmla="*/ 680243 h 4286171"/>
              <a:gd name="connsiteX9" fmla="*/ 496243 w 4337712"/>
              <a:gd name="connsiteY9" fmla="*/ 746125 h 4286171"/>
              <a:gd name="connsiteX10" fmla="*/ 414486 w 4337712"/>
              <a:gd name="connsiteY10" fmla="*/ 802480 h 4286171"/>
              <a:gd name="connsiteX11" fmla="*/ 493068 w 4337712"/>
              <a:gd name="connsiteY11" fmla="*/ 901699 h 4286171"/>
              <a:gd name="connsiteX12" fmla="*/ 788343 w 4337712"/>
              <a:gd name="connsiteY12" fmla="*/ 1333499 h 4286171"/>
              <a:gd name="connsiteX13" fmla="*/ 851843 w 4337712"/>
              <a:gd name="connsiteY13" fmla="*/ 1577974 h 4286171"/>
              <a:gd name="connsiteX14" fmla="*/ 962968 w 4337712"/>
              <a:gd name="connsiteY14" fmla="*/ 1762124 h 4286171"/>
              <a:gd name="connsiteX15" fmla="*/ 1083619 w 4337712"/>
              <a:gd name="connsiteY15" fmla="*/ 1914525 h 4286171"/>
              <a:gd name="connsiteX16" fmla="*/ 1124893 w 4337712"/>
              <a:gd name="connsiteY16" fmla="*/ 1984374 h 4286171"/>
              <a:gd name="connsiteX17" fmla="*/ 1059805 w 4337712"/>
              <a:gd name="connsiteY17" fmla="*/ 2024855 h 4286171"/>
              <a:gd name="connsiteX18" fmla="*/ 889943 w 4337712"/>
              <a:gd name="connsiteY18" fmla="*/ 2105024 h 4286171"/>
              <a:gd name="connsiteX19" fmla="*/ 693093 w 4337712"/>
              <a:gd name="connsiteY19" fmla="*/ 2200274 h 4286171"/>
              <a:gd name="connsiteX20" fmla="*/ 553393 w 4337712"/>
              <a:gd name="connsiteY20" fmla="*/ 2317749 h 4286171"/>
              <a:gd name="connsiteX21" fmla="*/ 461318 w 4337712"/>
              <a:gd name="connsiteY21" fmla="*/ 2387599 h 4286171"/>
              <a:gd name="connsiteX22" fmla="*/ 203348 w 4337712"/>
              <a:gd name="connsiteY22" fmla="*/ 2397124 h 4286171"/>
              <a:gd name="connsiteX23" fmla="*/ 27137 w 4337712"/>
              <a:gd name="connsiteY23" fmla="*/ 2420143 h 4286171"/>
              <a:gd name="connsiteX24" fmla="*/ 7294 w 4337712"/>
              <a:gd name="connsiteY24" fmla="*/ 2548731 h 4286171"/>
              <a:gd name="connsiteX25" fmla="*/ 1737 w 4337712"/>
              <a:gd name="connsiteY25" fmla="*/ 2816225 h 4286171"/>
              <a:gd name="connsiteX26" fmla="*/ 100162 w 4337712"/>
              <a:gd name="connsiteY26" fmla="*/ 2990055 h 4286171"/>
              <a:gd name="connsiteX27" fmla="*/ 609749 w 4337712"/>
              <a:gd name="connsiteY27" fmla="*/ 3756024 h 4286171"/>
              <a:gd name="connsiteX28" fmla="*/ 950268 w 4337712"/>
              <a:gd name="connsiteY28" fmla="*/ 4237036 h 4286171"/>
              <a:gd name="connsiteX29" fmla="*/ 1016943 w 4337712"/>
              <a:gd name="connsiteY29" fmla="*/ 4276724 h 4286171"/>
              <a:gd name="connsiteX30" fmla="*/ 1305868 w 4337712"/>
              <a:gd name="connsiteY30" fmla="*/ 3898899 h 4286171"/>
              <a:gd name="connsiteX31" fmla="*/ 1747193 w 4337712"/>
              <a:gd name="connsiteY31" fmla="*/ 3476624 h 4286171"/>
              <a:gd name="connsiteX32" fmla="*/ 1867843 w 4337712"/>
              <a:gd name="connsiteY32" fmla="*/ 3355974 h 4286171"/>
              <a:gd name="connsiteX33" fmla="*/ 2145655 w 4337712"/>
              <a:gd name="connsiteY33" fmla="*/ 3144042 h 4286171"/>
              <a:gd name="connsiteX34" fmla="*/ 2305199 w 4337712"/>
              <a:gd name="connsiteY34" fmla="*/ 3029743 h 4286171"/>
              <a:gd name="connsiteX35" fmla="*/ 2531418 w 4337712"/>
              <a:gd name="connsiteY35" fmla="*/ 2879724 h 4286171"/>
              <a:gd name="connsiteX36" fmla="*/ 2864793 w 4337712"/>
              <a:gd name="connsiteY36" fmla="*/ 2717799 h 4286171"/>
              <a:gd name="connsiteX37" fmla="*/ 3058468 w 4337712"/>
              <a:gd name="connsiteY37" fmla="*/ 2663824 h 4286171"/>
              <a:gd name="connsiteX38" fmla="*/ 3560118 w 4337712"/>
              <a:gd name="connsiteY38" fmla="*/ 2703511 h 4286171"/>
              <a:gd name="connsiteX39" fmla="*/ 3856980 w 4337712"/>
              <a:gd name="connsiteY39" fmla="*/ 2720974 h 4286171"/>
              <a:gd name="connsiteX40" fmla="*/ 4156224 w 4337712"/>
              <a:gd name="connsiteY40" fmla="*/ 2727324 h 4286171"/>
              <a:gd name="connsiteX41" fmla="*/ 4324499 w 4337712"/>
              <a:gd name="connsiteY41" fmla="*/ 2716213 h 4286171"/>
              <a:gd name="connsiteX42" fmla="*/ 4320530 w 4337712"/>
              <a:gd name="connsiteY42" fmla="*/ 2657474 h 4286171"/>
              <a:gd name="connsiteX43" fmla="*/ 4269731 w 4337712"/>
              <a:gd name="connsiteY43" fmla="*/ 2505868 h 4286171"/>
              <a:gd name="connsiteX44" fmla="*/ 4131618 w 4337712"/>
              <a:gd name="connsiteY44" fmla="*/ 2132011 h 4286171"/>
              <a:gd name="connsiteX45" fmla="*/ 4017318 w 4337712"/>
              <a:gd name="connsiteY45" fmla="*/ 1733549 h 4286171"/>
              <a:gd name="connsiteX46" fmla="*/ 3966518 w 4337712"/>
              <a:gd name="connsiteY46" fmla="*/ 1632742 h 4286171"/>
              <a:gd name="connsiteX47" fmla="*/ 3758555 w 4337712"/>
              <a:gd name="connsiteY47" fmla="*/ 1686717 h 4286171"/>
              <a:gd name="connsiteX48" fmla="*/ 3457724 w 4337712"/>
              <a:gd name="connsiteY48" fmla="*/ 1745455 h 4286171"/>
              <a:gd name="connsiteX49" fmla="*/ 3129905 w 4337712"/>
              <a:gd name="connsiteY49" fmla="*/ 1762123 h 4286171"/>
              <a:gd name="connsiteX50" fmla="*/ 2465537 w 4337712"/>
              <a:gd name="connsiteY50" fmla="*/ 1790699 h 4286171"/>
              <a:gd name="connsiteX51" fmla="*/ 2464743 w 4337712"/>
              <a:gd name="connsiteY51" fmla="*/ 1597024 h 4286171"/>
              <a:gd name="connsiteX52" fmla="*/ 2458393 w 4337712"/>
              <a:gd name="connsiteY52" fmla="*/ 1327149 h 4286171"/>
              <a:gd name="connsiteX53" fmla="*/ 2473474 w 4337712"/>
              <a:gd name="connsiteY53" fmla="*/ 1156492 h 4286171"/>
              <a:gd name="connsiteX54" fmla="*/ 2556819 w 4337712"/>
              <a:gd name="connsiteY54" fmla="*/ 1092993 h 4286171"/>
              <a:gd name="connsiteX55" fmla="*/ 2683025 w 4337712"/>
              <a:gd name="connsiteY55" fmla="*/ 1035842 h 4286171"/>
              <a:gd name="connsiteX56" fmla="*/ 2792561 w 4337712"/>
              <a:gd name="connsiteY56" fmla="*/ 974724 h 4286171"/>
              <a:gd name="connsiteX57" fmla="*/ 2790975 w 4337712"/>
              <a:gd name="connsiteY57" fmla="*/ 876299 h 4286171"/>
              <a:gd name="connsiteX58" fmla="*/ 2710806 w 4337712"/>
              <a:gd name="connsiteY58" fmla="*/ 551655 h 4286171"/>
              <a:gd name="connsiteX0" fmla="*/ 2710806 w 4337712"/>
              <a:gd name="connsiteY0" fmla="*/ 551655 h 4286171"/>
              <a:gd name="connsiteX1" fmla="*/ 2610793 w 4337712"/>
              <a:gd name="connsiteY1" fmla="*/ 101600 h 4286171"/>
              <a:gd name="connsiteX2" fmla="*/ 2582219 w 4337712"/>
              <a:gd name="connsiteY2" fmla="*/ 0 h 4286171"/>
              <a:gd name="connsiteX3" fmla="*/ 2460774 w 4337712"/>
              <a:gd name="connsiteY3" fmla="*/ 19049 h 4286171"/>
              <a:gd name="connsiteX4" fmla="*/ 1871811 w 4337712"/>
              <a:gd name="connsiteY4" fmla="*/ 146049 h 4286171"/>
              <a:gd name="connsiteX5" fmla="*/ 1515418 w 4337712"/>
              <a:gd name="connsiteY5" fmla="*/ 301624 h 4286171"/>
              <a:gd name="connsiteX6" fmla="*/ 1206650 w 4337712"/>
              <a:gd name="connsiteY6" fmla="*/ 458787 h 4286171"/>
              <a:gd name="connsiteX7" fmla="*/ 851050 w 4337712"/>
              <a:gd name="connsiteY7" fmla="*/ 602456 h 4286171"/>
              <a:gd name="connsiteX8" fmla="*/ 663725 w 4337712"/>
              <a:gd name="connsiteY8" fmla="*/ 680243 h 4286171"/>
              <a:gd name="connsiteX9" fmla="*/ 496243 w 4337712"/>
              <a:gd name="connsiteY9" fmla="*/ 746125 h 4286171"/>
              <a:gd name="connsiteX10" fmla="*/ 414486 w 4337712"/>
              <a:gd name="connsiteY10" fmla="*/ 802480 h 4286171"/>
              <a:gd name="connsiteX11" fmla="*/ 493068 w 4337712"/>
              <a:gd name="connsiteY11" fmla="*/ 901699 h 4286171"/>
              <a:gd name="connsiteX12" fmla="*/ 788343 w 4337712"/>
              <a:gd name="connsiteY12" fmla="*/ 1333499 h 4286171"/>
              <a:gd name="connsiteX13" fmla="*/ 851843 w 4337712"/>
              <a:gd name="connsiteY13" fmla="*/ 1577974 h 4286171"/>
              <a:gd name="connsiteX14" fmla="*/ 962968 w 4337712"/>
              <a:gd name="connsiteY14" fmla="*/ 1762124 h 4286171"/>
              <a:gd name="connsiteX15" fmla="*/ 1083619 w 4337712"/>
              <a:gd name="connsiteY15" fmla="*/ 1914525 h 4286171"/>
              <a:gd name="connsiteX16" fmla="*/ 1124893 w 4337712"/>
              <a:gd name="connsiteY16" fmla="*/ 1984374 h 4286171"/>
              <a:gd name="connsiteX17" fmla="*/ 1059805 w 4337712"/>
              <a:gd name="connsiteY17" fmla="*/ 2024855 h 4286171"/>
              <a:gd name="connsiteX18" fmla="*/ 889943 w 4337712"/>
              <a:gd name="connsiteY18" fmla="*/ 2105024 h 4286171"/>
              <a:gd name="connsiteX19" fmla="*/ 693093 w 4337712"/>
              <a:gd name="connsiteY19" fmla="*/ 2200274 h 4286171"/>
              <a:gd name="connsiteX20" fmla="*/ 553393 w 4337712"/>
              <a:gd name="connsiteY20" fmla="*/ 2317749 h 4286171"/>
              <a:gd name="connsiteX21" fmla="*/ 461318 w 4337712"/>
              <a:gd name="connsiteY21" fmla="*/ 2387599 h 4286171"/>
              <a:gd name="connsiteX22" fmla="*/ 203348 w 4337712"/>
              <a:gd name="connsiteY22" fmla="*/ 2397124 h 4286171"/>
              <a:gd name="connsiteX23" fmla="*/ 27137 w 4337712"/>
              <a:gd name="connsiteY23" fmla="*/ 2420143 h 4286171"/>
              <a:gd name="connsiteX24" fmla="*/ 7294 w 4337712"/>
              <a:gd name="connsiteY24" fmla="*/ 2548731 h 4286171"/>
              <a:gd name="connsiteX25" fmla="*/ 1737 w 4337712"/>
              <a:gd name="connsiteY25" fmla="*/ 2816225 h 4286171"/>
              <a:gd name="connsiteX26" fmla="*/ 100162 w 4337712"/>
              <a:gd name="connsiteY26" fmla="*/ 2990055 h 4286171"/>
              <a:gd name="connsiteX27" fmla="*/ 609749 w 4337712"/>
              <a:gd name="connsiteY27" fmla="*/ 3756024 h 4286171"/>
              <a:gd name="connsiteX28" fmla="*/ 950268 w 4337712"/>
              <a:gd name="connsiteY28" fmla="*/ 4237036 h 4286171"/>
              <a:gd name="connsiteX29" fmla="*/ 1016943 w 4337712"/>
              <a:gd name="connsiteY29" fmla="*/ 4276724 h 4286171"/>
              <a:gd name="connsiteX30" fmla="*/ 1305868 w 4337712"/>
              <a:gd name="connsiteY30" fmla="*/ 3898899 h 4286171"/>
              <a:gd name="connsiteX31" fmla="*/ 1747193 w 4337712"/>
              <a:gd name="connsiteY31" fmla="*/ 3476624 h 4286171"/>
              <a:gd name="connsiteX32" fmla="*/ 1867843 w 4337712"/>
              <a:gd name="connsiteY32" fmla="*/ 3355974 h 4286171"/>
              <a:gd name="connsiteX33" fmla="*/ 2145655 w 4337712"/>
              <a:gd name="connsiteY33" fmla="*/ 3144042 h 4286171"/>
              <a:gd name="connsiteX34" fmla="*/ 2305199 w 4337712"/>
              <a:gd name="connsiteY34" fmla="*/ 3029743 h 4286171"/>
              <a:gd name="connsiteX35" fmla="*/ 2557611 w 4337712"/>
              <a:gd name="connsiteY35" fmla="*/ 2879724 h 4286171"/>
              <a:gd name="connsiteX36" fmla="*/ 2864793 w 4337712"/>
              <a:gd name="connsiteY36" fmla="*/ 2717799 h 4286171"/>
              <a:gd name="connsiteX37" fmla="*/ 3058468 w 4337712"/>
              <a:gd name="connsiteY37" fmla="*/ 2663824 h 4286171"/>
              <a:gd name="connsiteX38" fmla="*/ 3560118 w 4337712"/>
              <a:gd name="connsiteY38" fmla="*/ 2703511 h 4286171"/>
              <a:gd name="connsiteX39" fmla="*/ 3856980 w 4337712"/>
              <a:gd name="connsiteY39" fmla="*/ 2720974 h 4286171"/>
              <a:gd name="connsiteX40" fmla="*/ 4156224 w 4337712"/>
              <a:gd name="connsiteY40" fmla="*/ 2727324 h 4286171"/>
              <a:gd name="connsiteX41" fmla="*/ 4324499 w 4337712"/>
              <a:gd name="connsiteY41" fmla="*/ 2716213 h 4286171"/>
              <a:gd name="connsiteX42" fmla="*/ 4320530 w 4337712"/>
              <a:gd name="connsiteY42" fmla="*/ 2657474 h 4286171"/>
              <a:gd name="connsiteX43" fmla="*/ 4269731 w 4337712"/>
              <a:gd name="connsiteY43" fmla="*/ 2505868 h 4286171"/>
              <a:gd name="connsiteX44" fmla="*/ 4131618 w 4337712"/>
              <a:gd name="connsiteY44" fmla="*/ 2132011 h 4286171"/>
              <a:gd name="connsiteX45" fmla="*/ 4017318 w 4337712"/>
              <a:gd name="connsiteY45" fmla="*/ 1733549 h 4286171"/>
              <a:gd name="connsiteX46" fmla="*/ 3966518 w 4337712"/>
              <a:gd name="connsiteY46" fmla="*/ 1632742 h 4286171"/>
              <a:gd name="connsiteX47" fmla="*/ 3758555 w 4337712"/>
              <a:gd name="connsiteY47" fmla="*/ 1686717 h 4286171"/>
              <a:gd name="connsiteX48" fmla="*/ 3457724 w 4337712"/>
              <a:gd name="connsiteY48" fmla="*/ 1745455 h 4286171"/>
              <a:gd name="connsiteX49" fmla="*/ 3129905 w 4337712"/>
              <a:gd name="connsiteY49" fmla="*/ 1762123 h 4286171"/>
              <a:gd name="connsiteX50" fmla="*/ 2465537 w 4337712"/>
              <a:gd name="connsiteY50" fmla="*/ 1790699 h 4286171"/>
              <a:gd name="connsiteX51" fmla="*/ 2464743 w 4337712"/>
              <a:gd name="connsiteY51" fmla="*/ 1597024 h 4286171"/>
              <a:gd name="connsiteX52" fmla="*/ 2458393 w 4337712"/>
              <a:gd name="connsiteY52" fmla="*/ 1327149 h 4286171"/>
              <a:gd name="connsiteX53" fmla="*/ 2473474 w 4337712"/>
              <a:gd name="connsiteY53" fmla="*/ 1156492 h 4286171"/>
              <a:gd name="connsiteX54" fmla="*/ 2556819 w 4337712"/>
              <a:gd name="connsiteY54" fmla="*/ 1092993 h 4286171"/>
              <a:gd name="connsiteX55" fmla="*/ 2683025 w 4337712"/>
              <a:gd name="connsiteY55" fmla="*/ 1035842 h 4286171"/>
              <a:gd name="connsiteX56" fmla="*/ 2792561 w 4337712"/>
              <a:gd name="connsiteY56" fmla="*/ 974724 h 4286171"/>
              <a:gd name="connsiteX57" fmla="*/ 2790975 w 4337712"/>
              <a:gd name="connsiteY57" fmla="*/ 876299 h 4286171"/>
              <a:gd name="connsiteX58" fmla="*/ 2710806 w 4337712"/>
              <a:gd name="connsiteY58" fmla="*/ 551655 h 4286171"/>
              <a:gd name="connsiteX0" fmla="*/ 2710806 w 4337712"/>
              <a:gd name="connsiteY0" fmla="*/ 551655 h 4286171"/>
              <a:gd name="connsiteX1" fmla="*/ 2610793 w 4337712"/>
              <a:gd name="connsiteY1" fmla="*/ 101600 h 4286171"/>
              <a:gd name="connsiteX2" fmla="*/ 2582219 w 4337712"/>
              <a:gd name="connsiteY2" fmla="*/ 0 h 4286171"/>
              <a:gd name="connsiteX3" fmla="*/ 2460774 w 4337712"/>
              <a:gd name="connsiteY3" fmla="*/ 19049 h 4286171"/>
              <a:gd name="connsiteX4" fmla="*/ 1871811 w 4337712"/>
              <a:gd name="connsiteY4" fmla="*/ 146049 h 4286171"/>
              <a:gd name="connsiteX5" fmla="*/ 1515418 w 4337712"/>
              <a:gd name="connsiteY5" fmla="*/ 301624 h 4286171"/>
              <a:gd name="connsiteX6" fmla="*/ 1206650 w 4337712"/>
              <a:gd name="connsiteY6" fmla="*/ 458787 h 4286171"/>
              <a:gd name="connsiteX7" fmla="*/ 851050 w 4337712"/>
              <a:gd name="connsiteY7" fmla="*/ 602456 h 4286171"/>
              <a:gd name="connsiteX8" fmla="*/ 663725 w 4337712"/>
              <a:gd name="connsiteY8" fmla="*/ 680243 h 4286171"/>
              <a:gd name="connsiteX9" fmla="*/ 496243 w 4337712"/>
              <a:gd name="connsiteY9" fmla="*/ 746125 h 4286171"/>
              <a:gd name="connsiteX10" fmla="*/ 414486 w 4337712"/>
              <a:gd name="connsiteY10" fmla="*/ 802480 h 4286171"/>
              <a:gd name="connsiteX11" fmla="*/ 493068 w 4337712"/>
              <a:gd name="connsiteY11" fmla="*/ 901699 h 4286171"/>
              <a:gd name="connsiteX12" fmla="*/ 788343 w 4337712"/>
              <a:gd name="connsiteY12" fmla="*/ 1333499 h 4286171"/>
              <a:gd name="connsiteX13" fmla="*/ 851843 w 4337712"/>
              <a:gd name="connsiteY13" fmla="*/ 1577974 h 4286171"/>
              <a:gd name="connsiteX14" fmla="*/ 962968 w 4337712"/>
              <a:gd name="connsiteY14" fmla="*/ 1762124 h 4286171"/>
              <a:gd name="connsiteX15" fmla="*/ 1083619 w 4337712"/>
              <a:gd name="connsiteY15" fmla="*/ 1914525 h 4286171"/>
              <a:gd name="connsiteX16" fmla="*/ 1124893 w 4337712"/>
              <a:gd name="connsiteY16" fmla="*/ 1984374 h 4286171"/>
              <a:gd name="connsiteX17" fmla="*/ 1059805 w 4337712"/>
              <a:gd name="connsiteY17" fmla="*/ 2024855 h 4286171"/>
              <a:gd name="connsiteX18" fmla="*/ 889943 w 4337712"/>
              <a:gd name="connsiteY18" fmla="*/ 2105024 h 4286171"/>
              <a:gd name="connsiteX19" fmla="*/ 693093 w 4337712"/>
              <a:gd name="connsiteY19" fmla="*/ 2200274 h 4286171"/>
              <a:gd name="connsiteX20" fmla="*/ 553393 w 4337712"/>
              <a:gd name="connsiteY20" fmla="*/ 2317749 h 4286171"/>
              <a:gd name="connsiteX21" fmla="*/ 461318 w 4337712"/>
              <a:gd name="connsiteY21" fmla="*/ 2387599 h 4286171"/>
              <a:gd name="connsiteX22" fmla="*/ 203348 w 4337712"/>
              <a:gd name="connsiteY22" fmla="*/ 2397124 h 4286171"/>
              <a:gd name="connsiteX23" fmla="*/ 27137 w 4337712"/>
              <a:gd name="connsiteY23" fmla="*/ 2420143 h 4286171"/>
              <a:gd name="connsiteX24" fmla="*/ 7294 w 4337712"/>
              <a:gd name="connsiteY24" fmla="*/ 2548731 h 4286171"/>
              <a:gd name="connsiteX25" fmla="*/ 1737 w 4337712"/>
              <a:gd name="connsiteY25" fmla="*/ 2816225 h 4286171"/>
              <a:gd name="connsiteX26" fmla="*/ 100162 w 4337712"/>
              <a:gd name="connsiteY26" fmla="*/ 2990055 h 4286171"/>
              <a:gd name="connsiteX27" fmla="*/ 609749 w 4337712"/>
              <a:gd name="connsiteY27" fmla="*/ 3756024 h 4286171"/>
              <a:gd name="connsiteX28" fmla="*/ 950268 w 4337712"/>
              <a:gd name="connsiteY28" fmla="*/ 4237036 h 4286171"/>
              <a:gd name="connsiteX29" fmla="*/ 1016943 w 4337712"/>
              <a:gd name="connsiteY29" fmla="*/ 4276724 h 4286171"/>
              <a:gd name="connsiteX30" fmla="*/ 1305868 w 4337712"/>
              <a:gd name="connsiteY30" fmla="*/ 3898899 h 4286171"/>
              <a:gd name="connsiteX31" fmla="*/ 1747193 w 4337712"/>
              <a:gd name="connsiteY31" fmla="*/ 3476624 h 4286171"/>
              <a:gd name="connsiteX32" fmla="*/ 1867843 w 4337712"/>
              <a:gd name="connsiteY32" fmla="*/ 3355974 h 4286171"/>
              <a:gd name="connsiteX33" fmla="*/ 2145655 w 4337712"/>
              <a:gd name="connsiteY33" fmla="*/ 3144042 h 4286171"/>
              <a:gd name="connsiteX34" fmla="*/ 2305199 w 4337712"/>
              <a:gd name="connsiteY34" fmla="*/ 3029743 h 4286171"/>
              <a:gd name="connsiteX35" fmla="*/ 2557611 w 4337712"/>
              <a:gd name="connsiteY35" fmla="*/ 2879724 h 4286171"/>
              <a:gd name="connsiteX36" fmla="*/ 2864793 w 4337712"/>
              <a:gd name="connsiteY36" fmla="*/ 2717799 h 4286171"/>
              <a:gd name="connsiteX37" fmla="*/ 3070374 w 4337712"/>
              <a:gd name="connsiteY37" fmla="*/ 2680493 h 4286171"/>
              <a:gd name="connsiteX38" fmla="*/ 3560118 w 4337712"/>
              <a:gd name="connsiteY38" fmla="*/ 2703511 h 4286171"/>
              <a:gd name="connsiteX39" fmla="*/ 3856980 w 4337712"/>
              <a:gd name="connsiteY39" fmla="*/ 2720974 h 4286171"/>
              <a:gd name="connsiteX40" fmla="*/ 4156224 w 4337712"/>
              <a:gd name="connsiteY40" fmla="*/ 2727324 h 4286171"/>
              <a:gd name="connsiteX41" fmla="*/ 4324499 w 4337712"/>
              <a:gd name="connsiteY41" fmla="*/ 2716213 h 4286171"/>
              <a:gd name="connsiteX42" fmla="*/ 4320530 w 4337712"/>
              <a:gd name="connsiteY42" fmla="*/ 2657474 h 4286171"/>
              <a:gd name="connsiteX43" fmla="*/ 4269731 w 4337712"/>
              <a:gd name="connsiteY43" fmla="*/ 2505868 h 4286171"/>
              <a:gd name="connsiteX44" fmla="*/ 4131618 w 4337712"/>
              <a:gd name="connsiteY44" fmla="*/ 2132011 h 4286171"/>
              <a:gd name="connsiteX45" fmla="*/ 4017318 w 4337712"/>
              <a:gd name="connsiteY45" fmla="*/ 1733549 h 4286171"/>
              <a:gd name="connsiteX46" fmla="*/ 3966518 w 4337712"/>
              <a:gd name="connsiteY46" fmla="*/ 1632742 h 4286171"/>
              <a:gd name="connsiteX47" fmla="*/ 3758555 w 4337712"/>
              <a:gd name="connsiteY47" fmla="*/ 1686717 h 4286171"/>
              <a:gd name="connsiteX48" fmla="*/ 3457724 w 4337712"/>
              <a:gd name="connsiteY48" fmla="*/ 1745455 h 4286171"/>
              <a:gd name="connsiteX49" fmla="*/ 3129905 w 4337712"/>
              <a:gd name="connsiteY49" fmla="*/ 1762123 h 4286171"/>
              <a:gd name="connsiteX50" fmla="*/ 2465537 w 4337712"/>
              <a:gd name="connsiteY50" fmla="*/ 1790699 h 4286171"/>
              <a:gd name="connsiteX51" fmla="*/ 2464743 w 4337712"/>
              <a:gd name="connsiteY51" fmla="*/ 1597024 h 4286171"/>
              <a:gd name="connsiteX52" fmla="*/ 2458393 w 4337712"/>
              <a:gd name="connsiteY52" fmla="*/ 1327149 h 4286171"/>
              <a:gd name="connsiteX53" fmla="*/ 2473474 w 4337712"/>
              <a:gd name="connsiteY53" fmla="*/ 1156492 h 4286171"/>
              <a:gd name="connsiteX54" fmla="*/ 2556819 w 4337712"/>
              <a:gd name="connsiteY54" fmla="*/ 1092993 h 4286171"/>
              <a:gd name="connsiteX55" fmla="*/ 2683025 w 4337712"/>
              <a:gd name="connsiteY55" fmla="*/ 1035842 h 4286171"/>
              <a:gd name="connsiteX56" fmla="*/ 2792561 w 4337712"/>
              <a:gd name="connsiteY56" fmla="*/ 974724 h 4286171"/>
              <a:gd name="connsiteX57" fmla="*/ 2790975 w 4337712"/>
              <a:gd name="connsiteY57" fmla="*/ 876299 h 4286171"/>
              <a:gd name="connsiteX58" fmla="*/ 2710806 w 4337712"/>
              <a:gd name="connsiteY58" fmla="*/ 551655 h 4286171"/>
              <a:gd name="connsiteX0" fmla="*/ 2710806 w 4337712"/>
              <a:gd name="connsiteY0" fmla="*/ 551655 h 4286171"/>
              <a:gd name="connsiteX1" fmla="*/ 2610793 w 4337712"/>
              <a:gd name="connsiteY1" fmla="*/ 101600 h 4286171"/>
              <a:gd name="connsiteX2" fmla="*/ 2582219 w 4337712"/>
              <a:gd name="connsiteY2" fmla="*/ 0 h 4286171"/>
              <a:gd name="connsiteX3" fmla="*/ 2460774 w 4337712"/>
              <a:gd name="connsiteY3" fmla="*/ 19049 h 4286171"/>
              <a:gd name="connsiteX4" fmla="*/ 1871811 w 4337712"/>
              <a:gd name="connsiteY4" fmla="*/ 146049 h 4286171"/>
              <a:gd name="connsiteX5" fmla="*/ 1515418 w 4337712"/>
              <a:gd name="connsiteY5" fmla="*/ 301624 h 4286171"/>
              <a:gd name="connsiteX6" fmla="*/ 1206650 w 4337712"/>
              <a:gd name="connsiteY6" fmla="*/ 458787 h 4286171"/>
              <a:gd name="connsiteX7" fmla="*/ 851050 w 4337712"/>
              <a:gd name="connsiteY7" fmla="*/ 602456 h 4286171"/>
              <a:gd name="connsiteX8" fmla="*/ 663725 w 4337712"/>
              <a:gd name="connsiteY8" fmla="*/ 680243 h 4286171"/>
              <a:gd name="connsiteX9" fmla="*/ 496243 w 4337712"/>
              <a:gd name="connsiteY9" fmla="*/ 746125 h 4286171"/>
              <a:gd name="connsiteX10" fmla="*/ 414486 w 4337712"/>
              <a:gd name="connsiteY10" fmla="*/ 802480 h 4286171"/>
              <a:gd name="connsiteX11" fmla="*/ 493068 w 4337712"/>
              <a:gd name="connsiteY11" fmla="*/ 901699 h 4286171"/>
              <a:gd name="connsiteX12" fmla="*/ 788343 w 4337712"/>
              <a:gd name="connsiteY12" fmla="*/ 1333499 h 4286171"/>
              <a:gd name="connsiteX13" fmla="*/ 851843 w 4337712"/>
              <a:gd name="connsiteY13" fmla="*/ 1577974 h 4286171"/>
              <a:gd name="connsiteX14" fmla="*/ 962968 w 4337712"/>
              <a:gd name="connsiteY14" fmla="*/ 1762124 h 4286171"/>
              <a:gd name="connsiteX15" fmla="*/ 1083619 w 4337712"/>
              <a:gd name="connsiteY15" fmla="*/ 1914525 h 4286171"/>
              <a:gd name="connsiteX16" fmla="*/ 1124893 w 4337712"/>
              <a:gd name="connsiteY16" fmla="*/ 1984374 h 4286171"/>
              <a:gd name="connsiteX17" fmla="*/ 1059805 w 4337712"/>
              <a:gd name="connsiteY17" fmla="*/ 2024855 h 4286171"/>
              <a:gd name="connsiteX18" fmla="*/ 889943 w 4337712"/>
              <a:gd name="connsiteY18" fmla="*/ 2105024 h 4286171"/>
              <a:gd name="connsiteX19" fmla="*/ 693093 w 4337712"/>
              <a:gd name="connsiteY19" fmla="*/ 2200274 h 4286171"/>
              <a:gd name="connsiteX20" fmla="*/ 553393 w 4337712"/>
              <a:gd name="connsiteY20" fmla="*/ 2317749 h 4286171"/>
              <a:gd name="connsiteX21" fmla="*/ 461318 w 4337712"/>
              <a:gd name="connsiteY21" fmla="*/ 2387599 h 4286171"/>
              <a:gd name="connsiteX22" fmla="*/ 203348 w 4337712"/>
              <a:gd name="connsiteY22" fmla="*/ 2397124 h 4286171"/>
              <a:gd name="connsiteX23" fmla="*/ 27137 w 4337712"/>
              <a:gd name="connsiteY23" fmla="*/ 2420143 h 4286171"/>
              <a:gd name="connsiteX24" fmla="*/ 7294 w 4337712"/>
              <a:gd name="connsiteY24" fmla="*/ 2548731 h 4286171"/>
              <a:gd name="connsiteX25" fmla="*/ 1737 w 4337712"/>
              <a:gd name="connsiteY25" fmla="*/ 2816225 h 4286171"/>
              <a:gd name="connsiteX26" fmla="*/ 100162 w 4337712"/>
              <a:gd name="connsiteY26" fmla="*/ 2990055 h 4286171"/>
              <a:gd name="connsiteX27" fmla="*/ 609749 w 4337712"/>
              <a:gd name="connsiteY27" fmla="*/ 3756024 h 4286171"/>
              <a:gd name="connsiteX28" fmla="*/ 950268 w 4337712"/>
              <a:gd name="connsiteY28" fmla="*/ 4237036 h 4286171"/>
              <a:gd name="connsiteX29" fmla="*/ 1016943 w 4337712"/>
              <a:gd name="connsiteY29" fmla="*/ 4276724 h 4286171"/>
              <a:gd name="connsiteX30" fmla="*/ 1305868 w 4337712"/>
              <a:gd name="connsiteY30" fmla="*/ 3898899 h 4286171"/>
              <a:gd name="connsiteX31" fmla="*/ 1747193 w 4337712"/>
              <a:gd name="connsiteY31" fmla="*/ 3476624 h 4286171"/>
              <a:gd name="connsiteX32" fmla="*/ 1867843 w 4337712"/>
              <a:gd name="connsiteY32" fmla="*/ 3355974 h 4286171"/>
              <a:gd name="connsiteX33" fmla="*/ 2145655 w 4337712"/>
              <a:gd name="connsiteY33" fmla="*/ 3144042 h 4286171"/>
              <a:gd name="connsiteX34" fmla="*/ 2305199 w 4337712"/>
              <a:gd name="connsiteY34" fmla="*/ 3029743 h 4286171"/>
              <a:gd name="connsiteX35" fmla="*/ 2557611 w 4337712"/>
              <a:gd name="connsiteY35" fmla="*/ 2879724 h 4286171"/>
              <a:gd name="connsiteX36" fmla="*/ 2864793 w 4337712"/>
              <a:gd name="connsiteY36" fmla="*/ 2717799 h 4286171"/>
              <a:gd name="connsiteX37" fmla="*/ 3070374 w 4337712"/>
              <a:gd name="connsiteY37" fmla="*/ 2680493 h 4286171"/>
              <a:gd name="connsiteX38" fmla="*/ 3560118 w 4337712"/>
              <a:gd name="connsiteY38" fmla="*/ 2703511 h 4286171"/>
              <a:gd name="connsiteX39" fmla="*/ 3856980 w 4337712"/>
              <a:gd name="connsiteY39" fmla="*/ 2720974 h 4286171"/>
              <a:gd name="connsiteX40" fmla="*/ 4156224 w 4337712"/>
              <a:gd name="connsiteY40" fmla="*/ 2727324 h 4286171"/>
              <a:gd name="connsiteX41" fmla="*/ 4324499 w 4337712"/>
              <a:gd name="connsiteY41" fmla="*/ 2716213 h 4286171"/>
              <a:gd name="connsiteX42" fmla="*/ 4320530 w 4337712"/>
              <a:gd name="connsiteY42" fmla="*/ 2657474 h 4286171"/>
              <a:gd name="connsiteX43" fmla="*/ 4269731 w 4337712"/>
              <a:gd name="connsiteY43" fmla="*/ 2505868 h 4286171"/>
              <a:gd name="connsiteX44" fmla="*/ 4131618 w 4337712"/>
              <a:gd name="connsiteY44" fmla="*/ 2132011 h 4286171"/>
              <a:gd name="connsiteX45" fmla="*/ 4017318 w 4337712"/>
              <a:gd name="connsiteY45" fmla="*/ 1733549 h 4286171"/>
              <a:gd name="connsiteX46" fmla="*/ 3966518 w 4337712"/>
              <a:gd name="connsiteY46" fmla="*/ 1632742 h 4286171"/>
              <a:gd name="connsiteX47" fmla="*/ 3758555 w 4337712"/>
              <a:gd name="connsiteY47" fmla="*/ 1686717 h 4286171"/>
              <a:gd name="connsiteX48" fmla="*/ 3457724 w 4337712"/>
              <a:gd name="connsiteY48" fmla="*/ 1745455 h 4286171"/>
              <a:gd name="connsiteX49" fmla="*/ 3129905 w 4337712"/>
              <a:gd name="connsiteY49" fmla="*/ 1762123 h 4286171"/>
              <a:gd name="connsiteX50" fmla="*/ 2465537 w 4337712"/>
              <a:gd name="connsiteY50" fmla="*/ 1790699 h 4286171"/>
              <a:gd name="connsiteX51" fmla="*/ 2464743 w 4337712"/>
              <a:gd name="connsiteY51" fmla="*/ 1597024 h 4286171"/>
              <a:gd name="connsiteX52" fmla="*/ 2458393 w 4337712"/>
              <a:gd name="connsiteY52" fmla="*/ 1327149 h 4286171"/>
              <a:gd name="connsiteX53" fmla="*/ 2473474 w 4337712"/>
              <a:gd name="connsiteY53" fmla="*/ 1156492 h 4286171"/>
              <a:gd name="connsiteX54" fmla="*/ 2556819 w 4337712"/>
              <a:gd name="connsiteY54" fmla="*/ 1092993 h 4286171"/>
              <a:gd name="connsiteX55" fmla="*/ 2683025 w 4337712"/>
              <a:gd name="connsiteY55" fmla="*/ 1035842 h 4286171"/>
              <a:gd name="connsiteX56" fmla="*/ 2792561 w 4337712"/>
              <a:gd name="connsiteY56" fmla="*/ 974724 h 4286171"/>
              <a:gd name="connsiteX57" fmla="*/ 2790975 w 4337712"/>
              <a:gd name="connsiteY57" fmla="*/ 876299 h 4286171"/>
              <a:gd name="connsiteX58" fmla="*/ 2710806 w 4337712"/>
              <a:gd name="connsiteY58" fmla="*/ 551655 h 4286171"/>
              <a:gd name="connsiteX0" fmla="*/ 2710806 w 4337712"/>
              <a:gd name="connsiteY0" fmla="*/ 551655 h 4286171"/>
              <a:gd name="connsiteX1" fmla="*/ 2610793 w 4337712"/>
              <a:gd name="connsiteY1" fmla="*/ 101600 h 4286171"/>
              <a:gd name="connsiteX2" fmla="*/ 2582219 w 4337712"/>
              <a:gd name="connsiteY2" fmla="*/ 0 h 4286171"/>
              <a:gd name="connsiteX3" fmla="*/ 2460774 w 4337712"/>
              <a:gd name="connsiteY3" fmla="*/ 19049 h 4286171"/>
              <a:gd name="connsiteX4" fmla="*/ 1871811 w 4337712"/>
              <a:gd name="connsiteY4" fmla="*/ 146049 h 4286171"/>
              <a:gd name="connsiteX5" fmla="*/ 1515418 w 4337712"/>
              <a:gd name="connsiteY5" fmla="*/ 301624 h 4286171"/>
              <a:gd name="connsiteX6" fmla="*/ 1206650 w 4337712"/>
              <a:gd name="connsiteY6" fmla="*/ 458787 h 4286171"/>
              <a:gd name="connsiteX7" fmla="*/ 851050 w 4337712"/>
              <a:gd name="connsiteY7" fmla="*/ 602456 h 4286171"/>
              <a:gd name="connsiteX8" fmla="*/ 663725 w 4337712"/>
              <a:gd name="connsiteY8" fmla="*/ 680243 h 4286171"/>
              <a:gd name="connsiteX9" fmla="*/ 496243 w 4337712"/>
              <a:gd name="connsiteY9" fmla="*/ 746125 h 4286171"/>
              <a:gd name="connsiteX10" fmla="*/ 414486 w 4337712"/>
              <a:gd name="connsiteY10" fmla="*/ 802480 h 4286171"/>
              <a:gd name="connsiteX11" fmla="*/ 493068 w 4337712"/>
              <a:gd name="connsiteY11" fmla="*/ 901699 h 4286171"/>
              <a:gd name="connsiteX12" fmla="*/ 788343 w 4337712"/>
              <a:gd name="connsiteY12" fmla="*/ 1333499 h 4286171"/>
              <a:gd name="connsiteX13" fmla="*/ 851843 w 4337712"/>
              <a:gd name="connsiteY13" fmla="*/ 1577974 h 4286171"/>
              <a:gd name="connsiteX14" fmla="*/ 962968 w 4337712"/>
              <a:gd name="connsiteY14" fmla="*/ 1762124 h 4286171"/>
              <a:gd name="connsiteX15" fmla="*/ 1083619 w 4337712"/>
              <a:gd name="connsiteY15" fmla="*/ 1914525 h 4286171"/>
              <a:gd name="connsiteX16" fmla="*/ 1124893 w 4337712"/>
              <a:gd name="connsiteY16" fmla="*/ 1984374 h 4286171"/>
              <a:gd name="connsiteX17" fmla="*/ 1059805 w 4337712"/>
              <a:gd name="connsiteY17" fmla="*/ 2024855 h 4286171"/>
              <a:gd name="connsiteX18" fmla="*/ 889943 w 4337712"/>
              <a:gd name="connsiteY18" fmla="*/ 2105024 h 4286171"/>
              <a:gd name="connsiteX19" fmla="*/ 693093 w 4337712"/>
              <a:gd name="connsiteY19" fmla="*/ 2200274 h 4286171"/>
              <a:gd name="connsiteX20" fmla="*/ 553393 w 4337712"/>
              <a:gd name="connsiteY20" fmla="*/ 2317749 h 4286171"/>
              <a:gd name="connsiteX21" fmla="*/ 461318 w 4337712"/>
              <a:gd name="connsiteY21" fmla="*/ 2387599 h 4286171"/>
              <a:gd name="connsiteX22" fmla="*/ 203348 w 4337712"/>
              <a:gd name="connsiteY22" fmla="*/ 2397124 h 4286171"/>
              <a:gd name="connsiteX23" fmla="*/ 27137 w 4337712"/>
              <a:gd name="connsiteY23" fmla="*/ 2420143 h 4286171"/>
              <a:gd name="connsiteX24" fmla="*/ 7294 w 4337712"/>
              <a:gd name="connsiteY24" fmla="*/ 2548731 h 4286171"/>
              <a:gd name="connsiteX25" fmla="*/ 1737 w 4337712"/>
              <a:gd name="connsiteY25" fmla="*/ 2816225 h 4286171"/>
              <a:gd name="connsiteX26" fmla="*/ 100162 w 4337712"/>
              <a:gd name="connsiteY26" fmla="*/ 2990055 h 4286171"/>
              <a:gd name="connsiteX27" fmla="*/ 609749 w 4337712"/>
              <a:gd name="connsiteY27" fmla="*/ 3756024 h 4286171"/>
              <a:gd name="connsiteX28" fmla="*/ 950268 w 4337712"/>
              <a:gd name="connsiteY28" fmla="*/ 4237036 h 4286171"/>
              <a:gd name="connsiteX29" fmla="*/ 1016943 w 4337712"/>
              <a:gd name="connsiteY29" fmla="*/ 4276724 h 4286171"/>
              <a:gd name="connsiteX30" fmla="*/ 1305868 w 4337712"/>
              <a:gd name="connsiteY30" fmla="*/ 3898899 h 4286171"/>
              <a:gd name="connsiteX31" fmla="*/ 1747193 w 4337712"/>
              <a:gd name="connsiteY31" fmla="*/ 3476624 h 4286171"/>
              <a:gd name="connsiteX32" fmla="*/ 1867843 w 4337712"/>
              <a:gd name="connsiteY32" fmla="*/ 3355974 h 4286171"/>
              <a:gd name="connsiteX33" fmla="*/ 2145655 w 4337712"/>
              <a:gd name="connsiteY33" fmla="*/ 3144042 h 4286171"/>
              <a:gd name="connsiteX34" fmla="*/ 2305199 w 4337712"/>
              <a:gd name="connsiteY34" fmla="*/ 3029743 h 4286171"/>
              <a:gd name="connsiteX35" fmla="*/ 2557611 w 4337712"/>
              <a:gd name="connsiteY35" fmla="*/ 2879724 h 4286171"/>
              <a:gd name="connsiteX36" fmla="*/ 2864793 w 4337712"/>
              <a:gd name="connsiteY36" fmla="*/ 2717799 h 4286171"/>
              <a:gd name="connsiteX37" fmla="*/ 3070374 w 4337712"/>
              <a:gd name="connsiteY37" fmla="*/ 2680493 h 4286171"/>
              <a:gd name="connsiteX38" fmla="*/ 3560118 w 4337712"/>
              <a:gd name="connsiteY38" fmla="*/ 2703511 h 4286171"/>
              <a:gd name="connsiteX39" fmla="*/ 3856980 w 4337712"/>
              <a:gd name="connsiteY39" fmla="*/ 2720974 h 4286171"/>
              <a:gd name="connsiteX40" fmla="*/ 4156224 w 4337712"/>
              <a:gd name="connsiteY40" fmla="*/ 2727324 h 4286171"/>
              <a:gd name="connsiteX41" fmla="*/ 4324499 w 4337712"/>
              <a:gd name="connsiteY41" fmla="*/ 2716213 h 4286171"/>
              <a:gd name="connsiteX42" fmla="*/ 4320530 w 4337712"/>
              <a:gd name="connsiteY42" fmla="*/ 2657474 h 4286171"/>
              <a:gd name="connsiteX43" fmla="*/ 4269731 w 4337712"/>
              <a:gd name="connsiteY43" fmla="*/ 2505868 h 4286171"/>
              <a:gd name="connsiteX44" fmla="*/ 4131618 w 4337712"/>
              <a:gd name="connsiteY44" fmla="*/ 2132011 h 4286171"/>
              <a:gd name="connsiteX45" fmla="*/ 4017318 w 4337712"/>
              <a:gd name="connsiteY45" fmla="*/ 1733549 h 4286171"/>
              <a:gd name="connsiteX46" fmla="*/ 3966518 w 4337712"/>
              <a:gd name="connsiteY46" fmla="*/ 1632742 h 4286171"/>
              <a:gd name="connsiteX47" fmla="*/ 3758555 w 4337712"/>
              <a:gd name="connsiteY47" fmla="*/ 1686717 h 4286171"/>
              <a:gd name="connsiteX48" fmla="*/ 3457724 w 4337712"/>
              <a:gd name="connsiteY48" fmla="*/ 1745455 h 4286171"/>
              <a:gd name="connsiteX49" fmla="*/ 3129905 w 4337712"/>
              <a:gd name="connsiteY49" fmla="*/ 1762123 h 4286171"/>
              <a:gd name="connsiteX50" fmla="*/ 2465537 w 4337712"/>
              <a:gd name="connsiteY50" fmla="*/ 1790699 h 4286171"/>
              <a:gd name="connsiteX51" fmla="*/ 2464743 w 4337712"/>
              <a:gd name="connsiteY51" fmla="*/ 1597024 h 4286171"/>
              <a:gd name="connsiteX52" fmla="*/ 2458393 w 4337712"/>
              <a:gd name="connsiteY52" fmla="*/ 1327149 h 4286171"/>
              <a:gd name="connsiteX53" fmla="*/ 2473474 w 4337712"/>
              <a:gd name="connsiteY53" fmla="*/ 1156492 h 4286171"/>
              <a:gd name="connsiteX54" fmla="*/ 2556819 w 4337712"/>
              <a:gd name="connsiteY54" fmla="*/ 1092993 h 4286171"/>
              <a:gd name="connsiteX55" fmla="*/ 2683025 w 4337712"/>
              <a:gd name="connsiteY55" fmla="*/ 1035842 h 4286171"/>
              <a:gd name="connsiteX56" fmla="*/ 2792561 w 4337712"/>
              <a:gd name="connsiteY56" fmla="*/ 974724 h 4286171"/>
              <a:gd name="connsiteX57" fmla="*/ 2790975 w 4337712"/>
              <a:gd name="connsiteY57" fmla="*/ 876299 h 4286171"/>
              <a:gd name="connsiteX58" fmla="*/ 2710806 w 4337712"/>
              <a:gd name="connsiteY58" fmla="*/ 551655 h 4286171"/>
              <a:gd name="connsiteX0" fmla="*/ 2710806 w 4337712"/>
              <a:gd name="connsiteY0" fmla="*/ 551655 h 4286171"/>
              <a:gd name="connsiteX1" fmla="*/ 2610793 w 4337712"/>
              <a:gd name="connsiteY1" fmla="*/ 101600 h 4286171"/>
              <a:gd name="connsiteX2" fmla="*/ 2582219 w 4337712"/>
              <a:gd name="connsiteY2" fmla="*/ 0 h 4286171"/>
              <a:gd name="connsiteX3" fmla="*/ 2460774 w 4337712"/>
              <a:gd name="connsiteY3" fmla="*/ 19049 h 4286171"/>
              <a:gd name="connsiteX4" fmla="*/ 1871811 w 4337712"/>
              <a:gd name="connsiteY4" fmla="*/ 146049 h 4286171"/>
              <a:gd name="connsiteX5" fmla="*/ 1515418 w 4337712"/>
              <a:gd name="connsiteY5" fmla="*/ 301624 h 4286171"/>
              <a:gd name="connsiteX6" fmla="*/ 1206650 w 4337712"/>
              <a:gd name="connsiteY6" fmla="*/ 458787 h 4286171"/>
              <a:gd name="connsiteX7" fmla="*/ 851050 w 4337712"/>
              <a:gd name="connsiteY7" fmla="*/ 602456 h 4286171"/>
              <a:gd name="connsiteX8" fmla="*/ 663725 w 4337712"/>
              <a:gd name="connsiteY8" fmla="*/ 680243 h 4286171"/>
              <a:gd name="connsiteX9" fmla="*/ 496243 w 4337712"/>
              <a:gd name="connsiteY9" fmla="*/ 746125 h 4286171"/>
              <a:gd name="connsiteX10" fmla="*/ 414486 w 4337712"/>
              <a:gd name="connsiteY10" fmla="*/ 802480 h 4286171"/>
              <a:gd name="connsiteX11" fmla="*/ 493068 w 4337712"/>
              <a:gd name="connsiteY11" fmla="*/ 901699 h 4286171"/>
              <a:gd name="connsiteX12" fmla="*/ 788343 w 4337712"/>
              <a:gd name="connsiteY12" fmla="*/ 1333499 h 4286171"/>
              <a:gd name="connsiteX13" fmla="*/ 851843 w 4337712"/>
              <a:gd name="connsiteY13" fmla="*/ 1577974 h 4286171"/>
              <a:gd name="connsiteX14" fmla="*/ 962968 w 4337712"/>
              <a:gd name="connsiteY14" fmla="*/ 1762124 h 4286171"/>
              <a:gd name="connsiteX15" fmla="*/ 1083619 w 4337712"/>
              <a:gd name="connsiteY15" fmla="*/ 1914525 h 4286171"/>
              <a:gd name="connsiteX16" fmla="*/ 1124893 w 4337712"/>
              <a:gd name="connsiteY16" fmla="*/ 1984374 h 4286171"/>
              <a:gd name="connsiteX17" fmla="*/ 1059805 w 4337712"/>
              <a:gd name="connsiteY17" fmla="*/ 2024855 h 4286171"/>
              <a:gd name="connsiteX18" fmla="*/ 889943 w 4337712"/>
              <a:gd name="connsiteY18" fmla="*/ 2105024 h 4286171"/>
              <a:gd name="connsiteX19" fmla="*/ 693093 w 4337712"/>
              <a:gd name="connsiteY19" fmla="*/ 2200274 h 4286171"/>
              <a:gd name="connsiteX20" fmla="*/ 553393 w 4337712"/>
              <a:gd name="connsiteY20" fmla="*/ 2317749 h 4286171"/>
              <a:gd name="connsiteX21" fmla="*/ 461318 w 4337712"/>
              <a:gd name="connsiteY21" fmla="*/ 2387599 h 4286171"/>
              <a:gd name="connsiteX22" fmla="*/ 203348 w 4337712"/>
              <a:gd name="connsiteY22" fmla="*/ 2397124 h 4286171"/>
              <a:gd name="connsiteX23" fmla="*/ 27137 w 4337712"/>
              <a:gd name="connsiteY23" fmla="*/ 2420143 h 4286171"/>
              <a:gd name="connsiteX24" fmla="*/ 7294 w 4337712"/>
              <a:gd name="connsiteY24" fmla="*/ 2548731 h 4286171"/>
              <a:gd name="connsiteX25" fmla="*/ 1737 w 4337712"/>
              <a:gd name="connsiteY25" fmla="*/ 2816225 h 4286171"/>
              <a:gd name="connsiteX26" fmla="*/ 100162 w 4337712"/>
              <a:gd name="connsiteY26" fmla="*/ 2990055 h 4286171"/>
              <a:gd name="connsiteX27" fmla="*/ 609749 w 4337712"/>
              <a:gd name="connsiteY27" fmla="*/ 3756024 h 4286171"/>
              <a:gd name="connsiteX28" fmla="*/ 950268 w 4337712"/>
              <a:gd name="connsiteY28" fmla="*/ 4237036 h 4286171"/>
              <a:gd name="connsiteX29" fmla="*/ 1016943 w 4337712"/>
              <a:gd name="connsiteY29" fmla="*/ 4276724 h 4286171"/>
              <a:gd name="connsiteX30" fmla="*/ 1305868 w 4337712"/>
              <a:gd name="connsiteY30" fmla="*/ 3898899 h 4286171"/>
              <a:gd name="connsiteX31" fmla="*/ 1747193 w 4337712"/>
              <a:gd name="connsiteY31" fmla="*/ 3476624 h 4286171"/>
              <a:gd name="connsiteX32" fmla="*/ 1867843 w 4337712"/>
              <a:gd name="connsiteY32" fmla="*/ 3355974 h 4286171"/>
              <a:gd name="connsiteX33" fmla="*/ 2145655 w 4337712"/>
              <a:gd name="connsiteY33" fmla="*/ 3144042 h 4286171"/>
              <a:gd name="connsiteX34" fmla="*/ 2305199 w 4337712"/>
              <a:gd name="connsiteY34" fmla="*/ 3029743 h 4286171"/>
              <a:gd name="connsiteX35" fmla="*/ 2557611 w 4337712"/>
              <a:gd name="connsiteY35" fmla="*/ 2879724 h 4286171"/>
              <a:gd name="connsiteX36" fmla="*/ 2864793 w 4337712"/>
              <a:gd name="connsiteY36" fmla="*/ 2717799 h 4286171"/>
              <a:gd name="connsiteX37" fmla="*/ 3108474 w 4337712"/>
              <a:gd name="connsiteY37" fmla="*/ 2680493 h 4286171"/>
              <a:gd name="connsiteX38" fmla="*/ 3560118 w 4337712"/>
              <a:gd name="connsiteY38" fmla="*/ 2703511 h 4286171"/>
              <a:gd name="connsiteX39" fmla="*/ 3856980 w 4337712"/>
              <a:gd name="connsiteY39" fmla="*/ 2720974 h 4286171"/>
              <a:gd name="connsiteX40" fmla="*/ 4156224 w 4337712"/>
              <a:gd name="connsiteY40" fmla="*/ 2727324 h 4286171"/>
              <a:gd name="connsiteX41" fmla="*/ 4324499 w 4337712"/>
              <a:gd name="connsiteY41" fmla="*/ 2716213 h 4286171"/>
              <a:gd name="connsiteX42" fmla="*/ 4320530 w 4337712"/>
              <a:gd name="connsiteY42" fmla="*/ 2657474 h 4286171"/>
              <a:gd name="connsiteX43" fmla="*/ 4269731 w 4337712"/>
              <a:gd name="connsiteY43" fmla="*/ 2505868 h 4286171"/>
              <a:gd name="connsiteX44" fmla="*/ 4131618 w 4337712"/>
              <a:gd name="connsiteY44" fmla="*/ 2132011 h 4286171"/>
              <a:gd name="connsiteX45" fmla="*/ 4017318 w 4337712"/>
              <a:gd name="connsiteY45" fmla="*/ 1733549 h 4286171"/>
              <a:gd name="connsiteX46" fmla="*/ 3966518 w 4337712"/>
              <a:gd name="connsiteY46" fmla="*/ 1632742 h 4286171"/>
              <a:gd name="connsiteX47" fmla="*/ 3758555 w 4337712"/>
              <a:gd name="connsiteY47" fmla="*/ 1686717 h 4286171"/>
              <a:gd name="connsiteX48" fmla="*/ 3457724 w 4337712"/>
              <a:gd name="connsiteY48" fmla="*/ 1745455 h 4286171"/>
              <a:gd name="connsiteX49" fmla="*/ 3129905 w 4337712"/>
              <a:gd name="connsiteY49" fmla="*/ 1762123 h 4286171"/>
              <a:gd name="connsiteX50" fmla="*/ 2465537 w 4337712"/>
              <a:gd name="connsiteY50" fmla="*/ 1790699 h 4286171"/>
              <a:gd name="connsiteX51" fmla="*/ 2464743 w 4337712"/>
              <a:gd name="connsiteY51" fmla="*/ 1597024 h 4286171"/>
              <a:gd name="connsiteX52" fmla="*/ 2458393 w 4337712"/>
              <a:gd name="connsiteY52" fmla="*/ 1327149 h 4286171"/>
              <a:gd name="connsiteX53" fmla="*/ 2473474 w 4337712"/>
              <a:gd name="connsiteY53" fmla="*/ 1156492 h 4286171"/>
              <a:gd name="connsiteX54" fmla="*/ 2556819 w 4337712"/>
              <a:gd name="connsiteY54" fmla="*/ 1092993 h 4286171"/>
              <a:gd name="connsiteX55" fmla="*/ 2683025 w 4337712"/>
              <a:gd name="connsiteY55" fmla="*/ 1035842 h 4286171"/>
              <a:gd name="connsiteX56" fmla="*/ 2792561 w 4337712"/>
              <a:gd name="connsiteY56" fmla="*/ 974724 h 4286171"/>
              <a:gd name="connsiteX57" fmla="*/ 2790975 w 4337712"/>
              <a:gd name="connsiteY57" fmla="*/ 876299 h 4286171"/>
              <a:gd name="connsiteX58" fmla="*/ 2710806 w 4337712"/>
              <a:gd name="connsiteY58" fmla="*/ 551655 h 4286171"/>
              <a:gd name="connsiteX0" fmla="*/ 2710806 w 4337712"/>
              <a:gd name="connsiteY0" fmla="*/ 551655 h 4286171"/>
              <a:gd name="connsiteX1" fmla="*/ 2610793 w 4337712"/>
              <a:gd name="connsiteY1" fmla="*/ 101600 h 4286171"/>
              <a:gd name="connsiteX2" fmla="*/ 2582219 w 4337712"/>
              <a:gd name="connsiteY2" fmla="*/ 0 h 4286171"/>
              <a:gd name="connsiteX3" fmla="*/ 2460774 w 4337712"/>
              <a:gd name="connsiteY3" fmla="*/ 19049 h 4286171"/>
              <a:gd name="connsiteX4" fmla="*/ 1871811 w 4337712"/>
              <a:gd name="connsiteY4" fmla="*/ 146049 h 4286171"/>
              <a:gd name="connsiteX5" fmla="*/ 1515418 w 4337712"/>
              <a:gd name="connsiteY5" fmla="*/ 301624 h 4286171"/>
              <a:gd name="connsiteX6" fmla="*/ 1206650 w 4337712"/>
              <a:gd name="connsiteY6" fmla="*/ 458787 h 4286171"/>
              <a:gd name="connsiteX7" fmla="*/ 851050 w 4337712"/>
              <a:gd name="connsiteY7" fmla="*/ 602456 h 4286171"/>
              <a:gd name="connsiteX8" fmla="*/ 663725 w 4337712"/>
              <a:gd name="connsiteY8" fmla="*/ 680243 h 4286171"/>
              <a:gd name="connsiteX9" fmla="*/ 496243 w 4337712"/>
              <a:gd name="connsiteY9" fmla="*/ 746125 h 4286171"/>
              <a:gd name="connsiteX10" fmla="*/ 414486 w 4337712"/>
              <a:gd name="connsiteY10" fmla="*/ 802480 h 4286171"/>
              <a:gd name="connsiteX11" fmla="*/ 493068 w 4337712"/>
              <a:gd name="connsiteY11" fmla="*/ 901699 h 4286171"/>
              <a:gd name="connsiteX12" fmla="*/ 788343 w 4337712"/>
              <a:gd name="connsiteY12" fmla="*/ 1333499 h 4286171"/>
              <a:gd name="connsiteX13" fmla="*/ 851843 w 4337712"/>
              <a:gd name="connsiteY13" fmla="*/ 1577974 h 4286171"/>
              <a:gd name="connsiteX14" fmla="*/ 962968 w 4337712"/>
              <a:gd name="connsiteY14" fmla="*/ 1762124 h 4286171"/>
              <a:gd name="connsiteX15" fmla="*/ 1083619 w 4337712"/>
              <a:gd name="connsiteY15" fmla="*/ 1914525 h 4286171"/>
              <a:gd name="connsiteX16" fmla="*/ 1124893 w 4337712"/>
              <a:gd name="connsiteY16" fmla="*/ 1984374 h 4286171"/>
              <a:gd name="connsiteX17" fmla="*/ 1059805 w 4337712"/>
              <a:gd name="connsiteY17" fmla="*/ 2024855 h 4286171"/>
              <a:gd name="connsiteX18" fmla="*/ 889943 w 4337712"/>
              <a:gd name="connsiteY18" fmla="*/ 2105024 h 4286171"/>
              <a:gd name="connsiteX19" fmla="*/ 693093 w 4337712"/>
              <a:gd name="connsiteY19" fmla="*/ 2200274 h 4286171"/>
              <a:gd name="connsiteX20" fmla="*/ 553393 w 4337712"/>
              <a:gd name="connsiteY20" fmla="*/ 2317749 h 4286171"/>
              <a:gd name="connsiteX21" fmla="*/ 461318 w 4337712"/>
              <a:gd name="connsiteY21" fmla="*/ 2387599 h 4286171"/>
              <a:gd name="connsiteX22" fmla="*/ 203348 w 4337712"/>
              <a:gd name="connsiteY22" fmla="*/ 2397124 h 4286171"/>
              <a:gd name="connsiteX23" fmla="*/ 27137 w 4337712"/>
              <a:gd name="connsiteY23" fmla="*/ 2420143 h 4286171"/>
              <a:gd name="connsiteX24" fmla="*/ 7294 w 4337712"/>
              <a:gd name="connsiteY24" fmla="*/ 2548731 h 4286171"/>
              <a:gd name="connsiteX25" fmla="*/ 1737 w 4337712"/>
              <a:gd name="connsiteY25" fmla="*/ 2816225 h 4286171"/>
              <a:gd name="connsiteX26" fmla="*/ 100162 w 4337712"/>
              <a:gd name="connsiteY26" fmla="*/ 2990055 h 4286171"/>
              <a:gd name="connsiteX27" fmla="*/ 609749 w 4337712"/>
              <a:gd name="connsiteY27" fmla="*/ 3756024 h 4286171"/>
              <a:gd name="connsiteX28" fmla="*/ 950268 w 4337712"/>
              <a:gd name="connsiteY28" fmla="*/ 4237036 h 4286171"/>
              <a:gd name="connsiteX29" fmla="*/ 1016943 w 4337712"/>
              <a:gd name="connsiteY29" fmla="*/ 4276724 h 4286171"/>
              <a:gd name="connsiteX30" fmla="*/ 1305868 w 4337712"/>
              <a:gd name="connsiteY30" fmla="*/ 3898899 h 4286171"/>
              <a:gd name="connsiteX31" fmla="*/ 1747193 w 4337712"/>
              <a:gd name="connsiteY31" fmla="*/ 3476624 h 4286171"/>
              <a:gd name="connsiteX32" fmla="*/ 1867843 w 4337712"/>
              <a:gd name="connsiteY32" fmla="*/ 3355974 h 4286171"/>
              <a:gd name="connsiteX33" fmla="*/ 2145655 w 4337712"/>
              <a:gd name="connsiteY33" fmla="*/ 3144042 h 4286171"/>
              <a:gd name="connsiteX34" fmla="*/ 2305199 w 4337712"/>
              <a:gd name="connsiteY34" fmla="*/ 3029743 h 4286171"/>
              <a:gd name="connsiteX35" fmla="*/ 2557611 w 4337712"/>
              <a:gd name="connsiteY35" fmla="*/ 2879724 h 4286171"/>
              <a:gd name="connsiteX36" fmla="*/ 2857649 w 4337712"/>
              <a:gd name="connsiteY36" fmla="*/ 2732087 h 4286171"/>
              <a:gd name="connsiteX37" fmla="*/ 3108474 w 4337712"/>
              <a:gd name="connsiteY37" fmla="*/ 2680493 h 4286171"/>
              <a:gd name="connsiteX38" fmla="*/ 3560118 w 4337712"/>
              <a:gd name="connsiteY38" fmla="*/ 2703511 h 4286171"/>
              <a:gd name="connsiteX39" fmla="*/ 3856980 w 4337712"/>
              <a:gd name="connsiteY39" fmla="*/ 2720974 h 4286171"/>
              <a:gd name="connsiteX40" fmla="*/ 4156224 w 4337712"/>
              <a:gd name="connsiteY40" fmla="*/ 2727324 h 4286171"/>
              <a:gd name="connsiteX41" fmla="*/ 4324499 w 4337712"/>
              <a:gd name="connsiteY41" fmla="*/ 2716213 h 4286171"/>
              <a:gd name="connsiteX42" fmla="*/ 4320530 w 4337712"/>
              <a:gd name="connsiteY42" fmla="*/ 2657474 h 4286171"/>
              <a:gd name="connsiteX43" fmla="*/ 4269731 w 4337712"/>
              <a:gd name="connsiteY43" fmla="*/ 2505868 h 4286171"/>
              <a:gd name="connsiteX44" fmla="*/ 4131618 w 4337712"/>
              <a:gd name="connsiteY44" fmla="*/ 2132011 h 4286171"/>
              <a:gd name="connsiteX45" fmla="*/ 4017318 w 4337712"/>
              <a:gd name="connsiteY45" fmla="*/ 1733549 h 4286171"/>
              <a:gd name="connsiteX46" fmla="*/ 3966518 w 4337712"/>
              <a:gd name="connsiteY46" fmla="*/ 1632742 h 4286171"/>
              <a:gd name="connsiteX47" fmla="*/ 3758555 w 4337712"/>
              <a:gd name="connsiteY47" fmla="*/ 1686717 h 4286171"/>
              <a:gd name="connsiteX48" fmla="*/ 3457724 w 4337712"/>
              <a:gd name="connsiteY48" fmla="*/ 1745455 h 4286171"/>
              <a:gd name="connsiteX49" fmla="*/ 3129905 w 4337712"/>
              <a:gd name="connsiteY49" fmla="*/ 1762123 h 4286171"/>
              <a:gd name="connsiteX50" fmla="*/ 2465537 w 4337712"/>
              <a:gd name="connsiteY50" fmla="*/ 1790699 h 4286171"/>
              <a:gd name="connsiteX51" fmla="*/ 2464743 w 4337712"/>
              <a:gd name="connsiteY51" fmla="*/ 1597024 h 4286171"/>
              <a:gd name="connsiteX52" fmla="*/ 2458393 w 4337712"/>
              <a:gd name="connsiteY52" fmla="*/ 1327149 h 4286171"/>
              <a:gd name="connsiteX53" fmla="*/ 2473474 w 4337712"/>
              <a:gd name="connsiteY53" fmla="*/ 1156492 h 4286171"/>
              <a:gd name="connsiteX54" fmla="*/ 2556819 w 4337712"/>
              <a:gd name="connsiteY54" fmla="*/ 1092993 h 4286171"/>
              <a:gd name="connsiteX55" fmla="*/ 2683025 w 4337712"/>
              <a:gd name="connsiteY55" fmla="*/ 1035842 h 4286171"/>
              <a:gd name="connsiteX56" fmla="*/ 2792561 w 4337712"/>
              <a:gd name="connsiteY56" fmla="*/ 974724 h 4286171"/>
              <a:gd name="connsiteX57" fmla="*/ 2790975 w 4337712"/>
              <a:gd name="connsiteY57" fmla="*/ 876299 h 4286171"/>
              <a:gd name="connsiteX58" fmla="*/ 2710806 w 4337712"/>
              <a:gd name="connsiteY58" fmla="*/ 551655 h 4286171"/>
              <a:gd name="connsiteX0" fmla="*/ 2710806 w 4337712"/>
              <a:gd name="connsiteY0" fmla="*/ 551655 h 4286171"/>
              <a:gd name="connsiteX1" fmla="*/ 2610793 w 4337712"/>
              <a:gd name="connsiteY1" fmla="*/ 101600 h 4286171"/>
              <a:gd name="connsiteX2" fmla="*/ 2582219 w 4337712"/>
              <a:gd name="connsiteY2" fmla="*/ 0 h 4286171"/>
              <a:gd name="connsiteX3" fmla="*/ 2460774 w 4337712"/>
              <a:gd name="connsiteY3" fmla="*/ 19049 h 4286171"/>
              <a:gd name="connsiteX4" fmla="*/ 1871811 w 4337712"/>
              <a:gd name="connsiteY4" fmla="*/ 146049 h 4286171"/>
              <a:gd name="connsiteX5" fmla="*/ 1515418 w 4337712"/>
              <a:gd name="connsiteY5" fmla="*/ 301624 h 4286171"/>
              <a:gd name="connsiteX6" fmla="*/ 1206650 w 4337712"/>
              <a:gd name="connsiteY6" fmla="*/ 458787 h 4286171"/>
              <a:gd name="connsiteX7" fmla="*/ 851050 w 4337712"/>
              <a:gd name="connsiteY7" fmla="*/ 602456 h 4286171"/>
              <a:gd name="connsiteX8" fmla="*/ 663725 w 4337712"/>
              <a:gd name="connsiteY8" fmla="*/ 680243 h 4286171"/>
              <a:gd name="connsiteX9" fmla="*/ 496243 w 4337712"/>
              <a:gd name="connsiteY9" fmla="*/ 746125 h 4286171"/>
              <a:gd name="connsiteX10" fmla="*/ 414486 w 4337712"/>
              <a:gd name="connsiteY10" fmla="*/ 802480 h 4286171"/>
              <a:gd name="connsiteX11" fmla="*/ 493068 w 4337712"/>
              <a:gd name="connsiteY11" fmla="*/ 901699 h 4286171"/>
              <a:gd name="connsiteX12" fmla="*/ 788343 w 4337712"/>
              <a:gd name="connsiteY12" fmla="*/ 1333499 h 4286171"/>
              <a:gd name="connsiteX13" fmla="*/ 851843 w 4337712"/>
              <a:gd name="connsiteY13" fmla="*/ 1577974 h 4286171"/>
              <a:gd name="connsiteX14" fmla="*/ 962968 w 4337712"/>
              <a:gd name="connsiteY14" fmla="*/ 1762124 h 4286171"/>
              <a:gd name="connsiteX15" fmla="*/ 1083619 w 4337712"/>
              <a:gd name="connsiteY15" fmla="*/ 1914525 h 4286171"/>
              <a:gd name="connsiteX16" fmla="*/ 1124893 w 4337712"/>
              <a:gd name="connsiteY16" fmla="*/ 1984374 h 4286171"/>
              <a:gd name="connsiteX17" fmla="*/ 1059805 w 4337712"/>
              <a:gd name="connsiteY17" fmla="*/ 2024855 h 4286171"/>
              <a:gd name="connsiteX18" fmla="*/ 889943 w 4337712"/>
              <a:gd name="connsiteY18" fmla="*/ 2105024 h 4286171"/>
              <a:gd name="connsiteX19" fmla="*/ 693093 w 4337712"/>
              <a:gd name="connsiteY19" fmla="*/ 2200274 h 4286171"/>
              <a:gd name="connsiteX20" fmla="*/ 553393 w 4337712"/>
              <a:gd name="connsiteY20" fmla="*/ 2317749 h 4286171"/>
              <a:gd name="connsiteX21" fmla="*/ 461318 w 4337712"/>
              <a:gd name="connsiteY21" fmla="*/ 2387599 h 4286171"/>
              <a:gd name="connsiteX22" fmla="*/ 203348 w 4337712"/>
              <a:gd name="connsiteY22" fmla="*/ 2397124 h 4286171"/>
              <a:gd name="connsiteX23" fmla="*/ 27137 w 4337712"/>
              <a:gd name="connsiteY23" fmla="*/ 2420143 h 4286171"/>
              <a:gd name="connsiteX24" fmla="*/ 7294 w 4337712"/>
              <a:gd name="connsiteY24" fmla="*/ 2548731 h 4286171"/>
              <a:gd name="connsiteX25" fmla="*/ 1737 w 4337712"/>
              <a:gd name="connsiteY25" fmla="*/ 2816225 h 4286171"/>
              <a:gd name="connsiteX26" fmla="*/ 100162 w 4337712"/>
              <a:gd name="connsiteY26" fmla="*/ 2990055 h 4286171"/>
              <a:gd name="connsiteX27" fmla="*/ 609749 w 4337712"/>
              <a:gd name="connsiteY27" fmla="*/ 3756024 h 4286171"/>
              <a:gd name="connsiteX28" fmla="*/ 950268 w 4337712"/>
              <a:gd name="connsiteY28" fmla="*/ 4237036 h 4286171"/>
              <a:gd name="connsiteX29" fmla="*/ 1016943 w 4337712"/>
              <a:gd name="connsiteY29" fmla="*/ 4276724 h 4286171"/>
              <a:gd name="connsiteX30" fmla="*/ 1305868 w 4337712"/>
              <a:gd name="connsiteY30" fmla="*/ 3898899 h 4286171"/>
              <a:gd name="connsiteX31" fmla="*/ 1747193 w 4337712"/>
              <a:gd name="connsiteY31" fmla="*/ 3476624 h 4286171"/>
              <a:gd name="connsiteX32" fmla="*/ 1867843 w 4337712"/>
              <a:gd name="connsiteY32" fmla="*/ 3355974 h 4286171"/>
              <a:gd name="connsiteX33" fmla="*/ 2145655 w 4337712"/>
              <a:gd name="connsiteY33" fmla="*/ 3144042 h 4286171"/>
              <a:gd name="connsiteX34" fmla="*/ 2305199 w 4337712"/>
              <a:gd name="connsiteY34" fmla="*/ 3029743 h 4286171"/>
              <a:gd name="connsiteX35" fmla="*/ 2557611 w 4337712"/>
              <a:gd name="connsiteY35" fmla="*/ 2879724 h 4286171"/>
              <a:gd name="connsiteX36" fmla="*/ 2850505 w 4337712"/>
              <a:gd name="connsiteY36" fmla="*/ 2727324 h 4286171"/>
              <a:gd name="connsiteX37" fmla="*/ 3108474 w 4337712"/>
              <a:gd name="connsiteY37" fmla="*/ 2680493 h 4286171"/>
              <a:gd name="connsiteX38" fmla="*/ 3560118 w 4337712"/>
              <a:gd name="connsiteY38" fmla="*/ 2703511 h 4286171"/>
              <a:gd name="connsiteX39" fmla="*/ 3856980 w 4337712"/>
              <a:gd name="connsiteY39" fmla="*/ 2720974 h 4286171"/>
              <a:gd name="connsiteX40" fmla="*/ 4156224 w 4337712"/>
              <a:gd name="connsiteY40" fmla="*/ 2727324 h 4286171"/>
              <a:gd name="connsiteX41" fmla="*/ 4324499 w 4337712"/>
              <a:gd name="connsiteY41" fmla="*/ 2716213 h 4286171"/>
              <a:gd name="connsiteX42" fmla="*/ 4320530 w 4337712"/>
              <a:gd name="connsiteY42" fmla="*/ 2657474 h 4286171"/>
              <a:gd name="connsiteX43" fmla="*/ 4269731 w 4337712"/>
              <a:gd name="connsiteY43" fmla="*/ 2505868 h 4286171"/>
              <a:gd name="connsiteX44" fmla="*/ 4131618 w 4337712"/>
              <a:gd name="connsiteY44" fmla="*/ 2132011 h 4286171"/>
              <a:gd name="connsiteX45" fmla="*/ 4017318 w 4337712"/>
              <a:gd name="connsiteY45" fmla="*/ 1733549 h 4286171"/>
              <a:gd name="connsiteX46" fmla="*/ 3966518 w 4337712"/>
              <a:gd name="connsiteY46" fmla="*/ 1632742 h 4286171"/>
              <a:gd name="connsiteX47" fmla="*/ 3758555 w 4337712"/>
              <a:gd name="connsiteY47" fmla="*/ 1686717 h 4286171"/>
              <a:gd name="connsiteX48" fmla="*/ 3457724 w 4337712"/>
              <a:gd name="connsiteY48" fmla="*/ 1745455 h 4286171"/>
              <a:gd name="connsiteX49" fmla="*/ 3129905 w 4337712"/>
              <a:gd name="connsiteY49" fmla="*/ 1762123 h 4286171"/>
              <a:gd name="connsiteX50" fmla="*/ 2465537 w 4337712"/>
              <a:gd name="connsiteY50" fmla="*/ 1790699 h 4286171"/>
              <a:gd name="connsiteX51" fmla="*/ 2464743 w 4337712"/>
              <a:gd name="connsiteY51" fmla="*/ 1597024 h 4286171"/>
              <a:gd name="connsiteX52" fmla="*/ 2458393 w 4337712"/>
              <a:gd name="connsiteY52" fmla="*/ 1327149 h 4286171"/>
              <a:gd name="connsiteX53" fmla="*/ 2473474 w 4337712"/>
              <a:gd name="connsiteY53" fmla="*/ 1156492 h 4286171"/>
              <a:gd name="connsiteX54" fmla="*/ 2556819 w 4337712"/>
              <a:gd name="connsiteY54" fmla="*/ 1092993 h 4286171"/>
              <a:gd name="connsiteX55" fmla="*/ 2683025 w 4337712"/>
              <a:gd name="connsiteY55" fmla="*/ 1035842 h 4286171"/>
              <a:gd name="connsiteX56" fmla="*/ 2792561 w 4337712"/>
              <a:gd name="connsiteY56" fmla="*/ 974724 h 4286171"/>
              <a:gd name="connsiteX57" fmla="*/ 2790975 w 4337712"/>
              <a:gd name="connsiteY57" fmla="*/ 876299 h 4286171"/>
              <a:gd name="connsiteX58" fmla="*/ 2710806 w 4337712"/>
              <a:gd name="connsiteY58" fmla="*/ 551655 h 4286171"/>
              <a:gd name="connsiteX0" fmla="*/ 2710806 w 4337712"/>
              <a:gd name="connsiteY0" fmla="*/ 551655 h 4286171"/>
              <a:gd name="connsiteX1" fmla="*/ 2610793 w 4337712"/>
              <a:gd name="connsiteY1" fmla="*/ 101600 h 4286171"/>
              <a:gd name="connsiteX2" fmla="*/ 2582219 w 4337712"/>
              <a:gd name="connsiteY2" fmla="*/ 0 h 4286171"/>
              <a:gd name="connsiteX3" fmla="*/ 2460774 w 4337712"/>
              <a:gd name="connsiteY3" fmla="*/ 19049 h 4286171"/>
              <a:gd name="connsiteX4" fmla="*/ 1871811 w 4337712"/>
              <a:gd name="connsiteY4" fmla="*/ 146049 h 4286171"/>
              <a:gd name="connsiteX5" fmla="*/ 1515418 w 4337712"/>
              <a:gd name="connsiteY5" fmla="*/ 301624 h 4286171"/>
              <a:gd name="connsiteX6" fmla="*/ 1206650 w 4337712"/>
              <a:gd name="connsiteY6" fmla="*/ 458787 h 4286171"/>
              <a:gd name="connsiteX7" fmla="*/ 851050 w 4337712"/>
              <a:gd name="connsiteY7" fmla="*/ 602456 h 4286171"/>
              <a:gd name="connsiteX8" fmla="*/ 663725 w 4337712"/>
              <a:gd name="connsiteY8" fmla="*/ 680243 h 4286171"/>
              <a:gd name="connsiteX9" fmla="*/ 496243 w 4337712"/>
              <a:gd name="connsiteY9" fmla="*/ 746125 h 4286171"/>
              <a:gd name="connsiteX10" fmla="*/ 414486 w 4337712"/>
              <a:gd name="connsiteY10" fmla="*/ 802480 h 4286171"/>
              <a:gd name="connsiteX11" fmla="*/ 493068 w 4337712"/>
              <a:gd name="connsiteY11" fmla="*/ 901699 h 4286171"/>
              <a:gd name="connsiteX12" fmla="*/ 788343 w 4337712"/>
              <a:gd name="connsiteY12" fmla="*/ 1333499 h 4286171"/>
              <a:gd name="connsiteX13" fmla="*/ 851843 w 4337712"/>
              <a:gd name="connsiteY13" fmla="*/ 1577974 h 4286171"/>
              <a:gd name="connsiteX14" fmla="*/ 962968 w 4337712"/>
              <a:gd name="connsiteY14" fmla="*/ 1762124 h 4286171"/>
              <a:gd name="connsiteX15" fmla="*/ 1083619 w 4337712"/>
              <a:gd name="connsiteY15" fmla="*/ 1914525 h 4286171"/>
              <a:gd name="connsiteX16" fmla="*/ 1124893 w 4337712"/>
              <a:gd name="connsiteY16" fmla="*/ 1984374 h 4286171"/>
              <a:gd name="connsiteX17" fmla="*/ 1059805 w 4337712"/>
              <a:gd name="connsiteY17" fmla="*/ 2024855 h 4286171"/>
              <a:gd name="connsiteX18" fmla="*/ 889943 w 4337712"/>
              <a:gd name="connsiteY18" fmla="*/ 2105024 h 4286171"/>
              <a:gd name="connsiteX19" fmla="*/ 693093 w 4337712"/>
              <a:gd name="connsiteY19" fmla="*/ 2200274 h 4286171"/>
              <a:gd name="connsiteX20" fmla="*/ 553393 w 4337712"/>
              <a:gd name="connsiteY20" fmla="*/ 2317749 h 4286171"/>
              <a:gd name="connsiteX21" fmla="*/ 461318 w 4337712"/>
              <a:gd name="connsiteY21" fmla="*/ 2387599 h 4286171"/>
              <a:gd name="connsiteX22" fmla="*/ 203348 w 4337712"/>
              <a:gd name="connsiteY22" fmla="*/ 2397124 h 4286171"/>
              <a:gd name="connsiteX23" fmla="*/ 27137 w 4337712"/>
              <a:gd name="connsiteY23" fmla="*/ 2420143 h 4286171"/>
              <a:gd name="connsiteX24" fmla="*/ 7294 w 4337712"/>
              <a:gd name="connsiteY24" fmla="*/ 2548731 h 4286171"/>
              <a:gd name="connsiteX25" fmla="*/ 1737 w 4337712"/>
              <a:gd name="connsiteY25" fmla="*/ 2816225 h 4286171"/>
              <a:gd name="connsiteX26" fmla="*/ 100162 w 4337712"/>
              <a:gd name="connsiteY26" fmla="*/ 2990055 h 4286171"/>
              <a:gd name="connsiteX27" fmla="*/ 609749 w 4337712"/>
              <a:gd name="connsiteY27" fmla="*/ 3756024 h 4286171"/>
              <a:gd name="connsiteX28" fmla="*/ 950268 w 4337712"/>
              <a:gd name="connsiteY28" fmla="*/ 4237036 h 4286171"/>
              <a:gd name="connsiteX29" fmla="*/ 1016943 w 4337712"/>
              <a:gd name="connsiteY29" fmla="*/ 4276724 h 4286171"/>
              <a:gd name="connsiteX30" fmla="*/ 1305868 w 4337712"/>
              <a:gd name="connsiteY30" fmla="*/ 3898899 h 4286171"/>
              <a:gd name="connsiteX31" fmla="*/ 1747193 w 4337712"/>
              <a:gd name="connsiteY31" fmla="*/ 3476624 h 4286171"/>
              <a:gd name="connsiteX32" fmla="*/ 1867843 w 4337712"/>
              <a:gd name="connsiteY32" fmla="*/ 3355974 h 4286171"/>
              <a:gd name="connsiteX33" fmla="*/ 2145655 w 4337712"/>
              <a:gd name="connsiteY33" fmla="*/ 3144042 h 4286171"/>
              <a:gd name="connsiteX34" fmla="*/ 2305199 w 4337712"/>
              <a:gd name="connsiteY34" fmla="*/ 3029743 h 4286171"/>
              <a:gd name="connsiteX35" fmla="*/ 2557611 w 4337712"/>
              <a:gd name="connsiteY35" fmla="*/ 2879724 h 4286171"/>
              <a:gd name="connsiteX36" fmla="*/ 2850505 w 4337712"/>
              <a:gd name="connsiteY36" fmla="*/ 2727324 h 4286171"/>
              <a:gd name="connsiteX37" fmla="*/ 3108474 w 4337712"/>
              <a:gd name="connsiteY37" fmla="*/ 2680493 h 4286171"/>
              <a:gd name="connsiteX38" fmla="*/ 3560118 w 4337712"/>
              <a:gd name="connsiteY38" fmla="*/ 2713036 h 4286171"/>
              <a:gd name="connsiteX39" fmla="*/ 3856980 w 4337712"/>
              <a:gd name="connsiteY39" fmla="*/ 2720974 h 4286171"/>
              <a:gd name="connsiteX40" fmla="*/ 4156224 w 4337712"/>
              <a:gd name="connsiteY40" fmla="*/ 2727324 h 4286171"/>
              <a:gd name="connsiteX41" fmla="*/ 4324499 w 4337712"/>
              <a:gd name="connsiteY41" fmla="*/ 2716213 h 4286171"/>
              <a:gd name="connsiteX42" fmla="*/ 4320530 w 4337712"/>
              <a:gd name="connsiteY42" fmla="*/ 2657474 h 4286171"/>
              <a:gd name="connsiteX43" fmla="*/ 4269731 w 4337712"/>
              <a:gd name="connsiteY43" fmla="*/ 2505868 h 4286171"/>
              <a:gd name="connsiteX44" fmla="*/ 4131618 w 4337712"/>
              <a:gd name="connsiteY44" fmla="*/ 2132011 h 4286171"/>
              <a:gd name="connsiteX45" fmla="*/ 4017318 w 4337712"/>
              <a:gd name="connsiteY45" fmla="*/ 1733549 h 4286171"/>
              <a:gd name="connsiteX46" fmla="*/ 3966518 w 4337712"/>
              <a:gd name="connsiteY46" fmla="*/ 1632742 h 4286171"/>
              <a:gd name="connsiteX47" fmla="*/ 3758555 w 4337712"/>
              <a:gd name="connsiteY47" fmla="*/ 1686717 h 4286171"/>
              <a:gd name="connsiteX48" fmla="*/ 3457724 w 4337712"/>
              <a:gd name="connsiteY48" fmla="*/ 1745455 h 4286171"/>
              <a:gd name="connsiteX49" fmla="*/ 3129905 w 4337712"/>
              <a:gd name="connsiteY49" fmla="*/ 1762123 h 4286171"/>
              <a:gd name="connsiteX50" fmla="*/ 2465537 w 4337712"/>
              <a:gd name="connsiteY50" fmla="*/ 1790699 h 4286171"/>
              <a:gd name="connsiteX51" fmla="*/ 2464743 w 4337712"/>
              <a:gd name="connsiteY51" fmla="*/ 1597024 h 4286171"/>
              <a:gd name="connsiteX52" fmla="*/ 2458393 w 4337712"/>
              <a:gd name="connsiteY52" fmla="*/ 1327149 h 4286171"/>
              <a:gd name="connsiteX53" fmla="*/ 2473474 w 4337712"/>
              <a:gd name="connsiteY53" fmla="*/ 1156492 h 4286171"/>
              <a:gd name="connsiteX54" fmla="*/ 2556819 w 4337712"/>
              <a:gd name="connsiteY54" fmla="*/ 1092993 h 4286171"/>
              <a:gd name="connsiteX55" fmla="*/ 2683025 w 4337712"/>
              <a:gd name="connsiteY55" fmla="*/ 1035842 h 4286171"/>
              <a:gd name="connsiteX56" fmla="*/ 2792561 w 4337712"/>
              <a:gd name="connsiteY56" fmla="*/ 974724 h 4286171"/>
              <a:gd name="connsiteX57" fmla="*/ 2790975 w 4337712"/>
              <a:gd name="connsiteY57" fmla="*/ 876299 h 4286171"/>
              <a:gd name="connsiteX58" fmla="*/ 2710806 w 4337712"/>
              <a:gd name="connsiteY58" fmla="*/ 551655 h 4286171"/>
              <a:gd name="connsiteX0" fmla="*/ 2710806 w 4337712"/>
              <a:gd name="connsiteY0" fmla="*/ 551655 h 4286171"/>
              <a:gd name="connsiteX1" fmla="*/ 2610793 w 4337712"/>
              <a:gd name="connsiteY1" fmla="*/ 101600 h 4286171"/>
              <a:gd name="connsiteX2" fmla="*/ 2582219 w 4337712"/>
              <a:gd name="connsiteY2" fmla="*/ 0 h 4286171"/>
              <a:gd name="connsiteX3" fmla="*/ 2460774 w 4337712"/>
              <a:gd name="connsiteY3" fmla="*/ 19049 h 4286171"/>
              <a:gd name="connsiteX4" fmla="*/ 1871811 w 4337712"/>
              <a:gd name="connsiteY4" fmla="*/ 146049 h 4286171"/>
              <a:gd name="connsiteX5" fmla="*/ 1515418 w 4337712"/>
              <a:gd name="connsiteY5" fmla="*/ 301624 h 4286171"/>
              <a:gd name="connsiteX6" fmla="*/ 1206650 w 4337712"/>
              <a:gd name="connsiteY6" fmla="*/ 458787 h 4286171"/>
              <a:gd name="connsiteX7" fmla="*/ 851050 w 4337712"/>
              <a:gd name="connsiteY7" fmla="*/ 602456 h 4286171"/>
              <a:gd name="connsiteX8" fmla="*/ 663725 w 4337712"/>
              <a:gd name="connsiteY8" fmla="*/ 680243 h 4286171"/>
              <a:gd name="connsiteX9" fmla="*/ 496243 w 4337712"/>
              <a:gd name="connsiteY9" fmla="*/ 746125 h 4286171"/>
              <a:gd name="connsiteX10" fmla="*/ 414486 w 4337712"/>
              <a:gd name="connsiteY10" fmla="*/ 802480 h 4286171"/>
              <a:gd name="connsiteX11" fmla="*/ 493068 w 4337712"/>
              <a:gd name="connsiteY11" fmla="*/ 901699 h 4286171"/>
              <a:gd name="connsiteX12" fmla="*/ 788343 w 4337712"/>
              <a:gd name="connsiteY12" fmla="*/ 1333499 h 4286171"/>
              <a:gd name="connsiteX13" fmla="*/ 851843 w 4337712"/>
              <a:gd name="connsiteY13" fmla="*/ 1577974 h 4286171"/>
              <a:gd name="connsiteX14" fmla="*/ 962968 w 4337712"/>
              <a:gd name="connsiteY14" fmla="*/ 1762124 h 4286171"/>
              <a:gd name="connsiteX15" fmla="*/ 1083619 w 4337712"/>
              <a:gd name="connsiteY15" fmla="*/ 1914525 h 4286171"/>
              <a:gd name="connsiteX16" fmla="*/ 1124893 w 4337712"/>
              <a:gd name="connsiteY16" fmla="*/ 1984374 h 4286171"/>
              <a:gd name="connsiteX17" fmla="*/ 1059805 w 4337712"/>
              <a:gd name="connsiteY17" fmla="*/ 2024855 h 4286171"/>
              <a:gd name="connsiteX18" fmla="*/ 889943 w 4337712"/>
              <a:gd name="connsiteY18" fmla="*/ 2105024 h 4286171"/>
              <a:gd name="connsiteX19" fmla="*/ 693093 w 4337712"/>
              <a:gd name="connsiteY19" fmla="*/ 2200274 h 4286171"/>
              <a:gd name="connsiteX20" fmla="*/ 553393 w 4337712"/>
              <a:gd name="connsiteY20" fmla="*/ 2317749 h 4286171"/>
              <a:gd name="connsiteX21" fmla="*/ 461318 w 4337712"/>
              <a:gd name="connsiteY21" fmla="*/ 2387599 h 4286171"/>
              <a:gd name="connsiteX22" fmla="*/ 203348 w 4337712"/>
              <a:gd name="connsiteY22" fmla="*/ 2397124 h 4286171"/>
              <a:gd name="connsiteX23" fmla="*/ 27137 w 4337712"/>
              <a:gd name="connsiteY23" fmla="*/ 2420143 h 4286171"/>
              <a:gd name="connsiteX24" fmla="*/ 7294 w 4337712"/>
              <a:gd name="connsiteY24" fmla="*/ 2548731 h 4286171"/>
              <a:gd name="connsiteX25" fmla="*/ 1737 w 4337712"/>
              <a:gd name="connsiteY25" fmla="*/ 2816225 h 4286171"/>
              <a:gd name="connsiteX26" fmla="*/ 100162 w 4337712"/>
              <a:gd name="connsiteY26" fmla="*/ 2990055 h 4286171"/>
              <a:gd name="connsiteX27" fmla="*/ 609749 w 4337712"/>
              <a:gd name="connsiteY27" fmla="*/ 3756024 h 4286171"/>
              <a:gd name="connsiteX28" fmla="*/ 950268 w 4337712"/>
              <a:gd name="connsiteY28" fmla="*/ 4237036 h 4286171"/>
              <a:gd name="connsiteX29" fmla="*/ 1016943 w 4337712"/>
              <a:gd name="connsiteY29" fmla="*/ 4276724 h 4286171"/>
              <a:gd name="connsiteX30" fmla="*/ 1305868 w 4337712"/>
              <a:gd name="connsiteY30" fmla="*/ 3898899 h 4286171"/>
              <a:gd name="connsiteX31" fmla="*/ 1747193 w 4337712"/>
              <a:gd name="connsiteY31" fmla="*/ 3476624 h 4286171"/>
              <a:gd name="connsiteX32" fmla="*/ 1867843 w 4337712"/>
              <a:gd name="connsiteY32" fmla="*/ 3355974 h 4286171"/>
              <a:gd name="connsiteX33" fmla="*/ 2145655 w 4337712"/>
              <a:gd name="connsiteY33" fmla="*/ 3144042 h 4286171"/>
              <a:gd name="connsiteX34" fmla="*/ 2305199 w 4337712"/>
              <a:gd name="connsiteY34" fmla="*/ 3029743 h 4286171"/>
              <a:gd name="connsiteX35" fmla="*/ 2557611 w 4337712"/>
              <a:gd name="connsiteY35" fmla="*/ 2879724 h 4286171"/>
              <a:gd name="connsiteX36" fmla="*/ 2850505 w 4337712"/>
              <a:gd name="connsiteY36" fmla="*/ 2727324 h 4286171"/>
              <a:gd name="connsiteX37" fmla="*/ 3108474 w 4337712"/>
              <a:gd name="connsiteY37" fmla="*/ 2680493 h 4286171"/>
              <a:gd name="connsiteX38" fmla="*/ 3560118 w 4337712"/>
              <a:gd name="connsiteY38" fmla="*/ 2713036 h 4286171"/>
              <a:gd name="connsiteX39" fmla="*/ 3859362 w 4337712"/>
              <a:gd name="connsiteY39" fmla="*/ 2732880 h 4286171"/>
              <a:gd name="connsiteX40" fmla="*/ 4156224 w 4337712"/>
              <a:gd name="connsiteY40" fmla="*/ 2727324 h 4286171"/>
              <a:gd name="connsiteX41" fmla="*/ 4324499 w 4337712"/>
              <a:gd name="connsiteY41" fmla="*/ 2716213 h 4286171"/>
              <a:gd name="connsiteX42" fmla="*/ 4320530 w 4337712"/>
              <a:gd name="connsiteY42" fmla="*/ 2657474 h 4286171"/>
              <a:gd name="connsiteX43" fmla="*/ 4269731 w 4337712"/>
              <a:gd name="connsiteY43" fmla="*/ 2505868 h 4286171"/>
              <a:gd name="connsiteX44" fmla="*/ 4131618 w 4337712"/>
              <a:gd name="connsiteY44" fmla="*/ 2132011 h 4286171"/>
              <a:gd name="connsiteX45" fmla="*/ 4017318 w 4337712"/>
              <a:gd name="connsiteY45" fmla="*/ 1733549 h 4286171"/>
              <a:gd name="connsiteX46" fmla="*/ 3966518 w 4337712"/>
              <a:gd name="connsiteY46" fmla="*/ 1632742 h 4286171"/>
              <a:gd name="connsiteX47" fmla="*/ 3758555 w 4337712"/>
              <a:gd name="connsiteY47" fmla="*/ 1686717 h 4286171"/>
              <a:gd name="connsiteX48" fmla="*/ 3457724 w 4337712"/>
              <a:gd name="connsiteY48" fmla="*/ 1745455 h 4286171"/>
              <a:gd name="connsiteX49" fmla="*/ 3129905 w 4337712"/>
              <a:gd name="connsiteY49" fmla="*/ 1762123 h 4286171"/>
              <a:gd name="connsiteX50" fmla="*/ 2465537 w 4337712"/>
              <a:gd name="connsiteY50" fmla="*/ 1790699 h 4286171"/>
              <a:gd name="connsiteX51" fmla="*/ 2464743 w 4337712"/>
              <a:gd name="connsiteY51" fmla="*/ 1597024 h 4286171"/>
              <a:gd name="connsiteX52" fmla="*/ 2458393 w 4337712"/>
              <a:gd name="connsiteY52" fmla="*/ 1327149 h 4286171"/>
              <a:gd name="connsiteX53" fmla="*/ 2473474 w 4337712"/>
              <a:gd name="connsiteY53" fmla="*/ 1156492 h 4286171"/>
              <a:gd name="connsiteX54" fmla="*/ 2556819 w 4337712"/>
              <a:gd name="connsiteY54" fmla="*/ 1092993 h 4286171"/>
              <a:gd name="connsiteX55" fmla="*/ 2683025 w 4337712"/>
              <a:gd name="connsiteY55" fmla="*/ 1035842 h 4286171"/>
              <a:gd name="connsiteX56" fmla="*/ 2792561 w 4337712"/>
              <a:gd name="connsiteY56" fmla="*/ 974724 h 4286171"/>
              <a:gd name="connsiteX57" fmla="*/ 2790975 w 4337712"/>
              <a:gd name="connsiteY57" fmla="*/ 876299 h 4286171"/>
              <a:gd name="connsiteX58" fmla="*/ 2710806 w 4337712"/>
              <a:gd name="connsiteY58" fmla="*/ 551655 h 4286171"/>
              <a:gd name="connsiteX0" fmla="*/ 2710806 w 4339647"/>
              <a:gd name="connsiteY0" fmla="*/ 551655 h 4286171"/>
              <a:gd name="connsiteX1" fmla="*/ 2610793 w 4339647"/>
              <a:gd name="connsiteY1" fmla="*/ 101600 h 4286171"/>
              <a:gd name="connsiteX2" fmla="*/ 2582219 w 4339647"/>
              <a:gd name="connsiteY2" fmla="*/ 0 h 4286171"/>
              <a:gd name="connsiteX3" fmla="*/ 2460774 w 4339647"/>
              <a:gd name="connsiteY3" fmla="*/ 19049 h 4286171"/>
              <a:gd name="connsiteX4" fmla="*/ 1871811 w 4339647"/>
              <a:gd name="connsiteY4" fmla="*/ 146049 h 4286171"/>
              <a:gd name="connsiteX5" fmla="*/ 1515418 w 4339647"/>
              <a:gd name="connsiteY5" fmla="*/ 301624 h 4286171"/>
              <a:gd name="connsiteX6" fmla="*/ 1206650 w 4339647"/>
              <a:gd name="connsiteY6" fmla="*/ 458787 h 4286171"/>
              <a:gd name="connsiteX7" fmla="*/ 851050 w 4339647"/>
              <a:gd name="connsiteY7" fmla="*/ 602456 h 4286171"/>
              <a:gd name="connsiteX8" fmla="*/ 663725 w 4339647"/>
              <a:gd name="connsiteY8" fmla="*/ 680243 h 4286171"/>
              <a:gd name="connsiteX9" fmla="*/ 496243 w 4339647"/>
              <a:gd name="connsiteY9" fmla="*/ 746125 h 4286171"/>
              <a:gd name="connsiteX10" fmla="*/ 414486 w 4339647"/>
              <a:gd name="connsiteY10" fmla="*/ 802480 h 4286171"/>
              <a:gd name="connsiteX11" fmla="*/ 493068 w 4339647"/>
              <a:gd name="connsiteY11" fmla="*/ 901699 h 4286171"/>
              <a:gd name="connsiteX12" fmla="*/ 788343 w 4339647"/>
              <a:gd name="connsiteY12" fmla="*/ 1333499 h 4286171"/>
              <a:gd name="connsiteX13" fmla="*/ 851843 w 4339647"/>
              <a:gd name="connsiteY13" fmla="*/ 1577974 h 4286171"/>
              <a:gd name="connsiteX14" fmla="*/ 962968 w 4339647"/>
              <a:gd name="connsiteY14" fmla="*/ 1762124 h 4286171"/>
              <a:gd name="connsiteX15" fmla="*/ 1083619 w 4339647"/>
              <a:gd name="connsiteY15" fmla="*/ 1914525 h 4286171"/>
              <a:gd name="connsiteX16" fmla="*/ 1124893 w 4339647"/>
              <a:gd name="connsiteY16" fmla="*/ 1984374 h 4286171"/>
              <a:gd name="connsiteX17" fmla="*/ 1059805 w 4339647"/>
              <a:gd name="connsiteY17" fmla="*/ 2024855 h 4286171"/>
              <a:gd name="connsiteX18" fmla="*/ 889943 w 4339647"/>
              <a:gd name="connsiteY18" fmla="*/ 2105024 h 4286171"/>
              <a:gd name="connsiteX19" fmla="*/ 693093 w 4339647"/>
              <a:gd name="connsiteY19" fmla="*/ 2200274 h 4286171"/>
              <a:gd name="connsiteX20" fmla="*/ 553393 w 4339647"/>
              <a:gd name="connsiteY20" fmla="*/ 2317749 h 4286171"/>
              <a:gd name="connsiteX21" fmla="*/ 461318 w 4339647"/>
              <a:gd name="connsiteY21" fmla="*/ 2387599 h 4286171"/>
              <a:gd name="connsiteX22" fmla="*/ 203348 w 4339647"/>
              <a:gd name="connsiteY22" fmla="*/ 2397124 h 4286171"/>
              <a:gd name="connsiteX23" fmla="*/ 27137 w 4339647"/>
              <a:gd name="connsiteY23" fmla="*/ 2420143 h 4286171"/>
              <a:gd name="connsiteX24" fmla="*/ 7294 w 4339647"/>
              <a:gd name="connsiteY24" fmla="*/ 2548731 h 4286171"/>
              <a:gd name="connsiteX25" fmla="*/ 1737 w 4339647"/>
              <a:gd name="connsiteY25" fmla="*/ 2816225 h 4286171"/>
              <a:gd name="connsiteX26" fmla="*/ 100162 w 4339647"/>
              <a:gd name="connsiteY26" fmla="*/ 2990055 h 4286171"/>
              <a:gd name="connsiteX27" fmla="*/ 609749 w 4339647"/>
              <a:gd name="connsiteY27" fmla="*/ 3756024 h 4286171"/>
              <a:gd name="connsiteX28" fmla="*/ 950268 w 4339647"/>
              <a:gd name="connsiteY28" fmla="*/ 4237036 h 4286171"/>
              <a:gd name="connsiteX29" fmla="*/ 1016943 w 4339647"/>
              <a:gd name="connsiteY29" fmla="*/ 4276724 h 4286171"/>
              <a:gd name="connsiteX30" fmla="*/ 1305868 w 4339647"/>
              <a:gd name="connsiteY30" fmla="*/ 3898899 h 4286171"/>
              <a:gd name="connsiteX31" fmla="*/ 1747193 w 4339647"/>
              <a:gd name="connsiteY31" fmla="*/ 3476624 h 4286171"/>
              <a:gd name="connsiteX32" fmla="*/ 1867843 w 4339647"/>
              <a:gd name="connsiteY32" fmla="*/ 3355974 h 4286171"/>
              <a:gd name="connsiteX33" fmla="*/ 2145655 w 4339647"/>
              <a:gd name="connsiteY33" fmla="*/ 3144042 h 4286171"/>
              <a:gd name="connsiteX34" fmla="*/ 2305199 w 4339647"/>
              <a:gd name="connsiteY34" fmla="*/ 3029743 h 4286171"/>
              <a:gd name="connsiteX35" fmla="*/ 2557611 w 4339647"/>
              <a:gd name="connsiteY35" fmla="*/ 2879724 h 4286171"/>
              <a:gd name="connsiteX36" fmla="*/ 2850505 w 4339647"/>
              <a:gd name="connsiteY36" fmla="*/ 2727324 h 4286171"/>
              <a:gd name="connsiteX37" fmla="*/ 3108474 w 4339647"/>
              <a:gd name="connsiteY37" fmla="*/ 2680493 h 4286171"/>
              <a:gd name="connsiteX38" fmla="*/ 3560118 w 4339647"/>
              <a:gd name="connsiteY38" fmla="*/ 2713036 h 4286171"/>
              <a:gd name="connsiteX39" fmla="*/ 3859362 w 4339647"/>
              <a:gd name="connsiteY39" fmla="*/ 2732880 h 4286171"/>
              <a:gd name="connsiteX40" fmla="*/ 4130031 w 4339647"/>
              <a:gd name="connsiteY40" fmla="*/ 2739230 h 4286171"/>
              <a:gd name="connsiteX41" fmla="*/ 4324499 w 4339647"/>
              <a:gd name="connsiteY41" fmla="*/ 2716213 h 4286171"/>
              <a:gd name="connsiteX42" fmla="*/ 4320530 w 4339647"/>
              <a:gd name="connsiteY42" fmla="*/ 2657474 h 4286171"/>
              <a:gd name="connsiteX43" fmla="*/ 4269731 w 4339647"/>
              <a:gd name="connsiteY43" fmla="*/ 2505868 h 4286171"/>
              <a:gd name="connsiteX44" fmla="*/ 4131618 w 4339647"/>
              <a:gd name="connsiteY44" fmla="*/ 2132011 h 4286171"/>
              <a:gd name="connsiteX45" fmla="*/ 4017318 w 4339647"/>
              <a:gd name="connsiteY45" fmla="*/ 1733549 h 4286171"/>
              <a:gd name="connsiteX46" fmla="*/ 3966518 w 4339647"/>
              <a:gd name="connsiteY46" fmla="*/ 1632742 h 4286171"/>
              <a:gd name="connsiteX47" fmla="*/ 3758555 w 4339647"/>
              <a:gd name="connsiteY47" fmla="*/ 1686717 h 4286171"/>
              <a:gd name="connsiteX48" fmla="*/ 3457724 w 4339647"/>
              <a:gd name="connsiteY48" fmla="*/ 1745455 h 4286171"/>
              <a:gd name="connsiteX49" fmla="*/ 3129905 w 4339647"/>
              <a:gd name="connsiteY49" fmla="*/ 1762123 h 4286171"/>
              <a:gd name="connsiteX50" fmla="*/ 2465537 w 4339647"/>
              <a:gd name="connsiteY50" fmla="*/ 1790699 h 4286171"/>
              <a:gd name="connsiteX51" fmla="*/ 2464743 w 4339647"/>
              <a:gd name="connsiteY51" fmla="*/ 1597024 h 4286171"/>
              <a:gd name="connsiteX52" fmla="*/ 2458393 w 4339647"/>
              <a:gd name="connsiteY52" fmla="*/ 1327149 h 4286171"/>
              <a:gd name="connsiteX53" fmla="*/ 2473474 w 4339647"/>
              <a:gd name="connsiteY53" fmla="*/ 1156492 h 4286171"/>
              <a:gd name="connsiteX54" fmla="*/ 2556819 w 4339647"/>
              <a:gd name="connsiteY54" fmla="*/ 1092993 h 4286171"/>
              <a:gd name="connsiteX55" fmla="*/ 2683025 w 4339647"/>
              <a:gd name="connsiteY55" fmla="*/ 1035842 h 4286171"/>
              <a:gd name="connsiteX56" fmla="*/ 2792561 w 4339647"/>
              <a:gd name="connsiteY56" fmla="*/ 974724 h 4286171"/>
              <a:gd name="connsiteX57" fmla="*/ 2790975 w 4339647"/>
              <a:gd name="connsiteY57" fmla="*/ 876299 h 4286171"/>
              <a:gd name="connsiteX58" fmla="*/ 2710806 w 4339647"/>
              <a:gd name="connsiteY58" fmla="*/ 551655 h 4286171"/>
              <a:gd name="connsiteX0" fmla="*/ 2710806 w 4339999"/>
              <a:gd name="connsiteY0" fmla="*/ 551655 h 4286171"/>
              <a:gd name="connsiteX1" fmla="*/ 2610793 w 4339999"/>
              <a:gd name="connsiteY1" fmla="*/ 101600 h 4286171"/>
              <a:gd name="connsiteX2" fmla="*/ 2582219 w 4339999"/>
              <a:gd name="connsiteY2" fmla="*/ 0 h 4286171"/>
              <a:gd name="connsiteX3" fmla="*/ 2460774 w 4339999"/>
              <a:gd name="connsiteY3" fmla="*/ 19049 h 4286171"/>
              <a:gd name="connsiteX4" fmla="*/ 1871811 w 4339999"/>
              <a:gd name="connsiteY4" fmla="*/ 146049 h 4286171"/>
              <a:gd name="connsiteX5" fmla="*/ 1515418 w 4339999"/>
              <a:gd name="connsiteY5" fmla="*/ 301624 h 4286171"/>
              <a:gd name="connsiteX6" fmla="*/ 1206650 w 4339999"/>
              <a:gd name="connsiteY6" fmla="*/ 458787 h 4286171"/>
              <a:gd name="connsiteX7" fmla="*/ 851050 w 4339999"/>
              <a:gd name="connsiteY7" fmla="*/ 602456 h 4286171"/>
              <a:gd name="connsiteX8" fmla="*/ 663725 w 4339999"/>
              <a:gd name="connsiteY8" fmla="*/ 680243 h 4286171"/>
              <a:gd name="connsiteX9" fmla="*/ 496243 w 4339999"/>
              <a:gd name="connsiteY9" fmla="*/ 746125 h 4286171"/>
              <a:gd name="connsiteX10" fmla="*/ 414486 w 4339999"/>
              <a:gd name="connsiteY10" fmla="*/ 802480 h 4286171"/>
              <a:gd name="connsiteX11" fmla="*/ 493068 w 4339999"/>
              <a:gd name="connsiteY11" fmla="*/ 901699 h 4286171"/>
              <a:gd name="connsiteX12" fmla="*/ 788343 w 4339999"/>
              <a:gd name="connsiteY12" fmla="*/ 1333499 h 4286171"/>
              <a:gd name="connsiteX13" fmla="*/ 851843 w 4339999"/>
              <a:gd name="connsiteY13" fmla="*/ 1577974 h 4286171"/>
              <a:gd name="connsiteX14" fmla="*/ 962968 w 4339999"/>
              <a:gd name="connsiteY14" fmla="*/ 1762124 h 4286171"/>
              <a:gd name="connsiteX15" fmla="*/ 1083619 w 4339999"/>
              <a:gd name="connsiteY15" fmla="*/ 1914525 h 4286171"/>
              <a:gd name="connsiteX16" fmla="*/ 1124893 w 4339999"/>
              <a:gd name="connsiteY16" fmla="*/ 1984374 h 4286171"/>
              <a:gd name="connsiteX17" fmla="*/ 1059805 w 4339999"/>
              <a:gd name="connsiteY17" fmla="*/ 2024855 h 4286171"/>
              <a:gd name="connsiteX18" fmla="*/ 889943 w 4339999"/>
              <a:gd name="connsiteY18" fmla="*/ 2105024 h 4286171"/>
              <a:gd name="connsiteX19" fmla="*/ 693093 w 4339999"/>
              <a:gd name="connsiteY19" fmla="*/ 2200274 h 4286171"/>
              <a:gd name="connsiteX20" fmla="*/ 553393 w 4339999"/>
              <a:gd name="connsiteY20" fmla="*/ 2317749 h 4286171"/>
              <a:gd name="connsiteX21" fmla="*/ 461318 w 4339999"/>
              <a:gd name="connsiteY21" fmla="*/ 2387599 h 4286171"/>
              <a:gd name="connsiteX22" fmla="*/ 203348 w 4339999"/>
              <a:gd name="connsiteY22" fmla="*/ 2397124 h 4286171"/>
              <a:gd name="connsiteX23" fmla="*/ 27137 w 4339999"/>
              <a:gd name="connsiteY23" fmla="*/ 2420143 h 4286171"/>
              <a:gd name="connsiteX24" fmla="*/ 7294 w 4339999"/>
              <a:gd name="connsiteY24" fmla="*/ 2548731 h 4286171"/>
              <a:gd name="connsiteX25" fmla="*/ 1737 w 4339999"/>
              <a:gd name="connsiteY25" fmla="*/ 2816225 h 4286171"/>
              <a:gd name="connsiteX26" fmla="*/ 100162 w 4339999"/>
              <a:gd name="connsiteY26" fmla="*/ 2990055 h 4286171"/>
              <a:gd name="connsiteX27" fmla="*/ 609749 w 4339999"/>
              <a:gd name="connsiteY27" fmla="*/ 3756024 h 4286171"/>
              <a:gd name="connsiteX28" fmla="*/ 950268 w 4339999"/>
              <a:gd name="connsiteY28" fmla="*/ 4237036 h 4286171"/>
              <a:gd name="connsiteX29" fmla="*/ 1016943 w 4339999"/>
              <a:gd name="connsiteY29" fmla="*/ 4276724 h 4286171"/>
              <a:gd name="connsiteX30" fmla="*/ 1305868 w 4339999"/>
              <a:gd name="connsiteY30" fmla="*/ 3898899 h 4286171"/>
              <a:gd name="connsiteX31" fmla="*/ 1747193 w 4339999"/>
              <a:gd name="connsiteY31" fmla="*/ 3476624 h 4286171"/>
              <a:gd name="connsiteX32" fmla="*/ 1867843 w 4339999"/>
              <a:gd name="connsiteY32" fmla="*/ 3355974 h 4286171"/>
              <a:gd name="connsiteX33" fmla="*/ 2145655 w 4339999"/>
              <a:gd name="connsiteY33" fmla="*/ 3144042 h 4286171"/>
              <a:gd name="connsiteX34" fmla="*/ 2305199 w 4339999"/>
              <a:gd name="connsiteY34" fmla="*/ 3029743 h 4286171"/>
              <a:gd name="connsiteX35" fmla="*/ 2557611 w 4339999"/>
              <a:gd name="connsiteY35" fmla="*/ 2879724 h 4286171"/>
              <a:gd name="connsiteX36" fmla="*/ 2850505 w 4339999"/>
              <a:gd name="connsiteY36" fmla="*/ 2727324 h 4286171"/>
              <a:gd name="connsiteX37" fmla="*/ 3108474 w 4339999"/>
              <a:gd name="connsiteY37" fmla="*/ 2680493 h 4286171"/>
              <a:gd name="connsiteX38" fmla="*/ 3560118 w 4339999"/>
              <a:gd name="connsiteY38" fmla="*/ 2713036 h 4286171"/>
              <a:gd name="connsiteX39" fmla="*/ 3859362 w 4339999"/>
              <a:gd name="connsiteY39" fmla="*/ 2732880 h 4286171"/>
              <a:gd name="connsiteX40" fmla="*/ 4125268 w 4339999"/>
              <a:gd name="connsiteY40" fmla="*/ 2734467 h 4286171"/>
              <a:gd name="connsiteX41" fmla="*/ 4324499 w 4339999"/>
              <a:gd name="connsiteY41" fmla="*/ 2716213 h 4286171"/>
              <a:gd name="connsiteX42" fmla="*/ 4320530 w 4339999"/>
              <a:gd name="connsiteY42" fmla="*/ 2657474 h 4286171"/>
              <a:gd name="connsiteX43" fmla="*/ 4269731 w 4339999"/>
              <a:gd name="connsiteY43" fmla="*/ 2505868 h 4286171"/>
              <a:gd name="connsiteX44" fmla="*/ 4131618 w 4339999"/>
              <a:gd name="connsiteY44" fmla="*/ 2132011 h 4286171"/>
              <a:gd name="connsiteX45" fmla="*/ 4017318 w 4339999"/>
              <a:gd name="connsiteY45" fmla="*/ 1733549 h 4286171"/>
              <a:gd name="connsiteX46" fmla="*/ 3966518 w 4339999"/>
              <a:gd name="connsiteY46" fmla="*/ 1632742 h 4286171"/>
              <a:gd name="connsiteX47" fmla="*/ 3758555 w 4339999"/>
              <a:gd name="connsiteY47" fmla="*/ 1686717 h 4286171"/>
              <a:gd name="connsiteX48" fmla="*/ 3457724 w 4339999"/>
              <a:gd name="connsiteY48" fmla="*/ 1745455 h 4286171"/>
              <a:gd name="connsiteX49" fmla="*/ 3129905 w 4339999"/>
              <a:gd name="connsiteY49" fmla="*/ 1762123 h 4286171"/>
              <a:gd name="connsiteX50" fmla="*/ 2465537 w 4339999"/>
              <a:gd name="connsiteY50" fmla="*/ 1790699 h 4286171"/>
              <a:gd name="connsiteX51" fmla="*/ 2464743 w 4339999"/>
              <a:gd name="connsiteY51" fmla="*/ 1597024 h 4286171"/>
              <a:gd name="connsiteX52" fmla="*/ 2458393 w 4339999"/>
              <a:gd name="connsiteY52" fmla="*/ 1327149 h 4286171"/>
              <a:gd name="connsiteX53" fmla="*/ 2473474 w 4339999"/>
              <a:gd name="connsiteY53" fmla="*/ 1156492 h 4286171"/>
              <a:gd name="connsiteX54" fmla="*/ 2556819 w 4339999"/>
              <a:gd name="connsiteY54" fmla="*/ 1092993 h 4286171"/>
              <a:gd name="connsiteX55" fmla="*/ 2683025 w 4339999"/>
              <a:gd name="connsiteY55" fmla="*/ 1035842 h 4286171"/>
              <a:gd name="connsiteX56" fmla="*/ 2792561 w 4339999"/>
              <a:gd name="connsiteY56" fmla="*/ 974724 h 4286171"/>
              <a:gd name="connsiteX57" fmla="*/ 2790975 w 4339999"/>
              <a:gd name="connsiteY57" fmla="*/ 876299 h 4286171"/>
              <a:gd name="connsiteX58" fmla="*/ 2710806 w 4339999"/>
              <a:gd name="connsiteY58" fmla="*/ 551655 h 4286171"/>
              <a:gd name="connsiteX0" fmla="*/ 2710806 w 4339999"/>
              <a:gd name="connsiteY0" fmla="*/ 551655 h 4286171"/>
              <a:gd name="connsiteX1" fmla="*/ 2610793 w 4339999"/>
              <a:gd name="connsiteY1" fmla="*/ 101600 h 4286171"/>
              <a:gd name="connsiteX2" fmla="*/ 2582219 w 4339999"/>
              <a:gd name="connsiteY2" fmla="*/ 0 h 4286171"/>
              <a:gd name="connsiteX3" fmla="*/ 2460774 w 4339999"/>
              <a:gd name="connsiteY3" fmla="*/ 19049 h 4286171"/>
              <a:gd name="connsiteX4" fmla="*/ 1871811 w 4339999"/>
              <a:gd name="connsiteY4" fmla="*/ 146049 h 4286171"/>
              <a:gd name="connsiteX5" fmla="*/ 1515418 w 4339999"/>
              <a:gd name="connsiteY5" fmla="*/ 301624 h 4286171"/>
              <a:gd name="connsiteX6" fmla="*/ 1206650 w 4339999"/>
              <a:gd name="connsiteY6" fmla="*/ 458787 h 4286171"/>
              <a:gd name="connsiteX7" fmla="*/ 851050 w 4339999"/>
              <a:gd name="connsiteY7" fmla="*/ 602456 h 4286171"/>
              <a:gd name="connsiteX8" fmla="*/ 663725 w 4339999"/>
              <a:gd name="connsiteY8" fmla="*/ 680243 h 4286171"/>
              <a:gd name="connsiteX9" fmla="*/ 496243 w 4339999"/>
              <a:gd name="connsiteY9" fmla="*/ 746125 h 4286171"/>
              <a:gd name="connsiteX10" fmla="*/ 414486 w 4339999"/>
              <a:gd name="connsiteY10" fmla="*/ 802480 h 4286171"/>
              <a:gd name="connsiteX11" fmla="*/ 493068 w 4339999"/>
              <a:gd name="connsiteY11" fmla="*/ 901699 h 4286171"/>
              <a:gd name="connsiteX12" fmla="*/ 788343 w 4339999"/>
              <a:gd name="connsiteY12" fmla="*/ 1333499 h 4286171"/>
              <a:gd name="connsiteX13" fmla="*/ 851843 w 4339999"/>
              <a:gd name="connsiteY13" fmla="*/ 1577974 h 4286171"/>
              <a:gd name="connsiteX14" fmla="*/ 962968 w 4339999"/>
              <a:gd name="connsiteY14" fmla="*/ 1762124 h 4286171"/>
              <a:gd name="connsiteX15" fmla="*/ 1083619 w 4339999"/>
              <a:gd name="connsiteY15" fmla="*/ 1914525 h 4286171"/>
              <a:gd name="connsiteX16" fmla="*/ 1124893 w 4339999"/>
              <a:gd name="connsiteY16" fmla="*/ 1984374 h 4286171"/>
              <a:gd name="connsiteX17" fmla="*/ 1059805 w 4339999"/>
              <a:gd name="connsiteY17" fmla="*/ 2024855 h 4286171"/>
              <a:gd name="connsiteX18" fmla="*/ 889943 w 4339999"/>
              <a:gd name="connsiteY18" fmla="*/ 2105024 h 4286171"/>
              <a:gd name="connsiteX19" fmla="*/ 693093 w 4339999"/>
              <a:gd name="connsiteY19" fmla="*/ 2200274 h 4286171"/>
              <a:gd name="connsiteX20" fmla="*/ 553393 w 4339999"/>
              <a:gd name="connsiteY20" fmla="*/ 2317749 h 4286171"/>
              <a:gd name="connsiteX21" fmla="*/ 461318 w 4339999"/>
              <a:gd name="connsiteY21" fmla="*/ 2387599 h 4286171"/>
              <a:gd name="connsiteX22" fmla="*/ 203348 w 4339999"/>
              <a:gd name="connsiteY22" fmla="*/ 2397124 h 4286171"/>
              <a:gd name="connsiteX23" fmla="*/ 27137 w 4339999"/>
              <a:gd name="connsiteY23" fmla="*/ 2420143 h 4286171"/>
              <a:gd name="connsiteX24" fmla="*/ 7294 w 4339999"/>
              <a:gd name="connsiteY24" fmla="*/ 2548731 h 4286171"/>
              <a:gd name="connsiteX25" fmla="*/ 1737 w 4339999"/>
              <a:gd name="connsiteY25" fmla="*/ 2816225 h 4286171"/>
              <a:gd name="connsiteX26" fmla="*/ 100162 w 4339999"/>
              <a:gd name="connsiteY26" fmla="*/ 2990055 h 4286171"/>
              <a:gd name="connsiteX27" fmla="*/ 609749 w 4339999"/>
              <a:gd name="connsiteY27" fmla="*/ 3756024 h 4286171"/>
              <a:gd name="connsiteX28" fmla="*/ 950268 w 4339999"/>
              <a:gd name="connsiteY28" fmla="*/ 4237036 h 4286171"/>
              <a:gd name="connsiteX29" fmla="*/ 1016943 w 4339999"/>
              <a:gd name="connsiteY29" fmla="*/ 4276724 h 4286171"/>
              <a:gd name="connsiteX30" fmla="*/ 1305868 w 4339999"/>
              <a:gd name="connsiteY30" fmla="*/ 3898899 h 4286171"/>
              <a:gd name="connsiteX31" fmla="*/ 1747193 w 4339999"/>
              <a:gd name="connsiteY31" fmla="*/ 3476624 h 4286171"/>
              <a:gd name="connsiteX32" fmla="*/ 1867843 w 4339999"/>
              <a:gd name="connsiteY32" fmla="*/ 3355974 h 4286171"/>
              <a:gd name="connsiteX33" fmla="*/ 2145655 w 4339999"/>
              <a:gd name="connsiteY33" fmla="*/ 3144042 h 4286171"/>
              <a:gd name="connsiteX34" fmla="*/ 2305199 w 4339999"/>
              <a:gd name="connsiteY34" fmla="*/ 3029743 h 4286171"/>
              <a:gd name="connsiteX35" fmla="*/ 2557611 w 4339999"/>
              <a:gd name="connsiteY35" fmla="*/ 2879724 h 4286171"/>
              <a:gd name="connsiteX36" fmla="*/ 2850505 w 4339999"/>
              <a:gd name="connsiteY36" fmla="*/ 2727324 h 4286171"/>
              <a:gd name="connsiteX37" fmla="*/ 3108474 w 4339999"/>
              <a:gd name="connsiteY37" fmla="*/ 2680493 h 4286171"/>
              <a:gd name="connsiteX38" fmla="*/ 3560118 w 4339999"/>
              <a:gd name="connsiteY38" fmla="*/ 2713036 h 4286171"/>
              <a:gd name="connsiteX39" fmla="*/ 3859362 w 4339999"/>
              <a:gd name="connsiteY39" fmla="*/ 2732880 h 4286171"/>
              <a:gd name="connsiteX40" fmla="*/ 4125268 w 4339999"/>
              <a:gd name="connsiteY40" fmla="*/ 2734467 h 4286171"/>
              <a:gd name="connsiteX41" fmla="*/ 4324499 w 4339999"/>
              <a:gd name="connsiteY41" fmla="*/ 2716213 h 4286171"/>
              <a:gd name="connsiteX42" fmla="*/ 4320530 w 4339999"/>
              <a:gd name="connsiteY42" fmla="*/ 2657474 h 4286171"/>
              <a:gd name="connsiteX43" fmla="*/ 4269731 w 4339999"/>
              <a:gd name="connsiteY43" fmla="*/ 2505868 h 4286171"/>
              <a:gd name="connsiteX44" fmla="*/ 4131618 w 4339999"/>
              <a:gd name="connsiteY44" fmla="*/ 2132011 h 4286171"/>
              <a:gd name="connsiteX45" fmla="*/ 4017318 w 4339999"/>
              <a:gd name="connsiteY45" fmla="*/ 1733549 h 4286171"/>
              <a:gd name="connsiteX46" fmla="*/ 3966518 w 4339999"/>
              <a:gd name="connsiteY46" fmla="*/ 1632742 h 4286171"/>
              <a:gd name="connsiteX47" fmla="*/ 3758555 w 4339999"/>
              <a:gd name="connsiteY47" fmla="*/ 1686717 h 4286171"/>
              <a:gd name="connsiteX48" fmla="*/ 3457724 w 4339999"/>
              <a:gd name="connsiteY48" fmla="*/ 1745455 h 4286171"/>
              <a:gd name="connsiteX49" fmla="*/ 3129905 w 4339999"/>
              <a:gd name="connsiteY49" fmla="*/ 1762123 h 4286171"/>
              <a:gd name="connsiteX50" fmla="*/ 2465537 w 4339999"/>
              <a:gd name="connsiteY50" fmla="*/ 1790699 h 4286171"/>
              <a:gd name="connsiteX51" fmla="*/ 2464743 w 4339999"/>
              <a:gd name="connsiteY51" fmla="*/ 1597024 h 4286171"/>
              <a:gd name="connsiteX52" fmla="*/ 2458393 w 4339999"/>
              <a:gd name="connsiteY52" fmla="*/ 1327149 h 4286171"/>
              <a:gd name="connsiteX53" fmla="*/ 2473474 w 4339999"/>
              <a:gd name="connsiteY53" fmla="*/ 1156492 h 4286171"/>
              <a:gd name="connsiteX54" fmla="*/ 2556819 w 4339999"/>
              <a:gd name="connsiteY54" fmla="*/ 1092993 h 4286171"/>
              <a:gd name="connsiteX55" fmla="*/ 2683025 w 4339999"/>
              <a:gd name="connsiteY55" fmla="*/ 1035842 h 4286171"/>
              <a:gd name="connsiteX56" fmla="*/ 2792561 w 4339999"/>
              <a:gd name="connsiteY56" fmla="*/ 974724 h 4286171"/>
              <a:gd name="connsiteX57" fmla="*/ 2790975 w 4339999"/>
              <a:gd name="connsiteY57" fmla="*/ 876299 h 4286171"/>
              <a:gd name="connsiteX58" fmla="*/ 2710806 w 4339999"/>
              <a:gd name="connsiteY58" fmla="*/ 551655 h 4286171"/>
              <a:gd name="connsiteX0" fmla="*/ 2710806 w 4338943"/>
              <a:gd name="connsiteY0" fmla="*/ 551655 h 4286171"/>
              <a:gd name="connsiteX1" fmla="*/ 2610793 w 4338943"/>
              <a:gd name="connsiteY1" fmla="*/ 101600 h 4286171"/>
              <a:gd name="connsiteX2" fmla="*/ 2582219 w 4338943"/>
              <a:gd name="connsiteY2" fmla="*/ 0 h 4286171"/>
              <a:gd name="connsiteX3" fmla="*/ 2460774 w 4338943"/>
              <a:gd name="connsiteY3" fmla="*/ 19049 h 4286171"/>
              <a:gd name="connsiteX4" fmla="*/ 1871811 w 4338943"/>
              <a:gd name="connsiteY4" fmla="*/ 146049 h 4286171"/>
              <a:gd name="connsiteX5" fmla="*/ 1515418 w 4338943"/>
              <a:gd name="connsiteY5" fmla="*/ 301624 h 4286171"/>
              <a:gd name="connsiteX6" fmla="*/ 1206650 w 4338943"/>
              <a:gd name="connsiteY6" fmla="*/ 458787 h 4286171"/>
              <a:gd name="connsiteX7" fmla="*/ 851050 w 4338943"/>
              <a:gd name="connsiteY7" fmla="*/ 602456 h 4286171"/>
              <a:gd name="connsiteX8" fmla="*/ 663725 w 4338943"/>
              <a:gd name="connsiteY8" fmla="*/ 680243 h 4286171"/>
              <a:gd name="connsiteX9" fmla="*/ 496243 w 4338943"/>
              <a:gd name="connsiteY9" fmla="*/ 746125 h 4286171"/>
              <a:gd name="connsiteX10" fmla="*/ 414486 w 4338943"/>
              <a:gd name="connsiteY10" fmla="*/ 802480 h 4286171"/>
              <a:gd name="connsiteX11" fmla="*/ 493068 w 4338943"/>
              <a:gd name="connsiteY11" fmla="*/ 901699 h 4286171"/>
              <a:gd name="connsiteX12" fmla="*/ 788343 w 4338943"/>
              <a:gd name="connsiteY12" fmla="*/ 1333499 h 4286171"/>
              <a:gd name="connsiteX13" fmla="*/ 851843 w 4338943"/>
              <a:gd name="connsiteY13" fmla="*/ 1577974 h 4286171"/>
              <a:gd name="connsiteX14" fmla="*/ 962968 w 4338943"/>
              <a:gd name="connsiteY14" fmla="*/ 1762124 h 4286171"/>
              <a:gd name="connsiteX15" fmla="*/ 1083619 w 4338943"/>
              <a:gd name="connsiteY15" fmla="*/ 1914525 h 4286171"/>
              <a:gd name="connsiteX16" fmla="*/ 1124893 w 4338943"/>
              <a:gd name="connsiteY16" fmla="*/ 1984374 h 4286171"/>
              <a:gd name="connsiteX17" fmla="*/ 1059805 w 4338943"/>
              <a:gd name="connsiteY17" fmla="*/ 2024855 h 4286171"/>
              <a:gd name="connsiteX18" fmla="*/ 889943 w 4338943"/>
              <a:gd name="connsiteY18" fmla="*/ 2105024 h 4286171"/>
              <a:gd name="connsiteX19" fmla="*/ 693093 w 4338943"/>
              <a:gd name="connsiteY19" fmla="*/ 2200274 h 4286171"/>
              <a:gd name="connsiteX20" fmla="*/ 553393 w 4338943"/>
              <a:gd name="connsiteY20" fmla="*/ 2317749 h 4286171"/>
              <a:gd name="connsiteX21" fmla="*/ 461318 w 4338943"/>
              <a:gd name="connsiteY21" fmla="*/ 2387599 h 4286171"/>
              <a:gd name="connsiteX22" fmla="*/ 203348 w 4338943"/>
              <a:gd name="connsiteY22" fmla="*/ 2397124 h 4286171"/>
              <a:gd name="connsiteX23" fmla="*/ 27137 w 4338943"/>
              <a:gd name="connsiteY23" fmla="*/ 2420143 h 4286171"/>
              <a:gd name="connsiteX24" fmla="*/ 7294 w 4338943"/>
              <a:gd name="connsiteY24" fmla="*/ 2548731 h 4286171"/>
              <a:gd name="connsiteX25" fmla="*/ 1737 w 4338943"/>
              <a:gd name="connsiteY25" fmla="*/ 2816225 h 4286171"/>
              <a:gd name="connsiteX26" fmla="*/ 100162 w 4338943"/>
              <a:gd name="connsiteY26" fmla="*/ 2990055 h 4286171"/>
              <a:gd name="connsiteX27" fmla="*/ 609749 w 4338943"/>
              <a:gd name="connsiteY27" fmla="*/ 3756024 h 4286171"/>
              <a:gd name="connsiteX28" fmla="*/ 950268 w 4338943"/>
              <a:gd name="connsiteY28" fmla="*/ 4237036 h 4286171"/>
              <a:gd name="connsiteX29" fmla="*/ 1016943 w 4338943"/>
              <a:gd name="connsiteY29" fmla="*/ 4276724 h 4286171"/>
              <a:gd name="connsiteX30" fmla="*/ 1305868 w 4338943"/>
              <a:gd name="connsiteY30" fmla="*/ 3898899 h 4286171"/>
              <a:gd name="connsiteX31" fmla="*/ 1747193 w 4338943"/>
              <a:gd name="connsiteY31" fmla="*/ 3476624 h 4286171"/>
              <a:gd name="connsiteX32" fmla="*/ 1867843 w 4338943"/>
              <a:gd name="connsiteY32" fmla="*/ 3355974 h 4286171"/>
              <a:gd name="connsiteX33" fmla="*/ 2145655 w 4338943"/>
              <a:gd name="connsiteY33" fmla="*/ 3144042 h 4286171"/>
              <a:gd name="connsiteX34" fmla="*/ 2305199 w 4338943"/>
              <a:gd name="connsiteY34" fmla="*/ 3029743 h 4286171"/>
              <a:gd name="connsiteX35" fmla="*/ 2557611 w 4338943"/>
              <a:gd name="connsiteY35" fmla="*/ 2879724 h 4286171"/>
              <a:gd name="connsiteX36" fmla="*/ 2850505 w 4338943"/>
              <a:gd name="connsiteY36" fmla="*/ 2727324 h 4286171"/>
              <a:gd name="connsiteX37" fmla="*/ 3108474 w 4338943"/>
              <a:gd name="connsiteY37" fmla="*/ 2680493 h 4286171"/>
              <a:gd name="connsiteX38" fmla="*/ 3560118 w 4338943"/>
              <a:gd name="connsiteY38" fmla="*/ 2713036 h 4286171"/>
              <a:gd name="connsiteX39" fmla="*/ 3859362 w 4338943"/>
              <a:gd name="connsiteY39" fmla="*/ 2732880 h 4286171"/>
              <a:gd name="connsiteX40" fmla="*/ 4125268 w 4338943"/>
              <a:gd name="connsiteY40" fmla="*/ 2734467 h 4286171"/>
              <a:gd name="connsiteX41" fmla="*/ 4324499 w 4338943"/>
              <a:gd name="connsiteY41" fmla="*/ 2716213 h 4286171"/>
              <a:gd name="connsiteX42" fmla="*/ 4320530 w 4338943"/>
              <a:gd name="connsiteY42" fmla="*/ 2657474 h 4286171"/>
              <a:gd name="connsiteX43" fmla="*/ 4269731 w 4338943"/>
              <a:gd name="connsiteY43" fmla="*/ 2505868 h 4286171"/>
              <a:gd name="connsiteX44" fmla="*/ 4131618 w 4338943"/>
              <a:gd name="connsiteY44" fmla="*/ 2132011 h 4286171"/>
              <a:gd name="connsiteX45" fmla="*/ 4017318 w 4338943"/>
              <a:gd name="connsiteY45" fmla="*/ 1733549 h 4286171"/>
              <a:gd name="connsiteX46" fmla="*/ 3966518 w 4338943"/>
              <a:gd name="connsiteY46" fmla="*/ 1632742 h 4286171"/>
              <a:gd name="connsiteX47" fmla="*/ 3758555 w 4338943"/>
              <a:gd name="connsiteY47" fmla="*/ 1686717 h 4286171"/>
              <a:gd name="connsiteX48" fmla="*/ 3457724 w 4338943"/>
              <a:gd name="connsiteY48" fmla="*/ 1745455 h 4286171"/>
              <a:gd name="connsiteX49" fmla="*/ 3129905 w 4338943"/>
              <a:gd name="connsiteY49" fmla="*/ 1762123 h 4286171"/>
              <a:gd name="connsiteX50" fmla="*/ 2465537 w 4338943"/>
              <a:gd name="connsiteY50" fmla="*/ 1790699 h 4286171"/>
              <a:gd name="connsiteX51" fmla="*/ 2464743 w 4338943"/>
              <a:gd name="connsiteY51" fmla="*/ 1597024 h 4286171"/>
              <a:gd name="connsiteX52" fmla="*/ 2458393 w 4338943"/>
              <a:gd name="connsiteY52" fmla="*/ 1327149 h 4286171"/>
              <a:gd name="connsiteX53" fmla="*/ 2473474 w 4338943"/>
              <a:gd name="connsiteY53" fmla="*/ 1156492 h 4286171"/>
              <a:gd name="connsiteX54" fmla="*/ 2556819 w 4338943"/>
              <a:gd name="connsiteY54" fmla="*/ 1092993 h 4286171"/>
              <a:gd name="connsiteX55" fmla="*/ 2683025 w 4338943"/>
              <a:gd name="connsiteY55" fmla="*/ 1035842 h 4286171"/>
              <a:gd name="connsiteX56" fmla="*/ 2792561 w 4338943"/>
              <a:gd name="connsiteY56" fmla="*/ 974724 h 4286171"/>
              <a:gd name="connsiteX57" fmla="*/ 2790975 w 4338943"/>
              <a:gd name="connsiteY57" fmla="*/ 876299 h 4286171"/>
              <a:gd name="connsiteX58" fmla="*/ 2710806 w 4338943"/>
              <a:gd name="connsiteY58" fmla="*/ 551655 h 4286171"/>
              <a:gd name="connsiteX0" fmla="*/ 2710806 w 4338389"/>
              <a:gd name="connsiteY0" fmla="*/ 551655 h 4286171"/>
              <a:gd name="connsiteX1" fmla="*/ 2610793 w 4338389"/>
              <a:gd name="connsiteY1" fmla="*/ 101600 h 4286171"/>
              <a:gd name="connsiteX2" fmla="*/ 2582219 w 4338389"/>
              <a:gd name="connsiteY2" fmla="*/ 0 h 4286171"/>
              <a:gd name="connsiteX3" fmla="*/ 2460774 w 4338389"/>
              <a:gd name="connsiteY3" fmla="*/ 19049 h 4286171"/>
              <a:gd name="connsiteX4" fmla="*/ 1871811 w 4338389"/>
              <a:gd name="connsiteY4" fmla="*/ 146049 h 4286171"/>
              <a:gd name="connsiteX5" fmla="*/ 1515418 w 4338389"/>
              <a:gd name="connsiteY5" fmla="*/ 301624 h 4286171"/>
              <a:gd name="connsiteX6" fmla="*/ 1206650 w 4338389"/>
              <a:gd name="connsiteY6" fmla="*/ 458787 h 4286171"/>
              <a:gd name="connsiteX7" fmla="*/ 851050 w 4338389"/>
              <a:gd name="connsiteY7" fmla="*/ 602456 h 4286171"/>
              <a:gd name="connsiteX8" fmla="*/ 663725 w 4338389"/>
              <a:gd name="connsiteY8" fmla="*/ 680243 h 4286171"/>
              <a:gd name="connsiteX9" fmla="*/ 496243 w 4338389"/>
              <a:gd name="connsiteY9" fmla="*/ 746125 h 4286171"/>
              <a:gd name="connsiteX10" fmla="*/ 414486 w 4338389"/>
              <a:gd name="connsiteY10" fmla="*/ 802480 h 4286171"/>
              <a:gd name="connsiteX11" fmla="*/ 493068 w 4338389"/>
              <a:gd name="connsiteY11" fmla="*/ 901699 h 4286171"/>
              <a:gd name="connsiteX12" fmla="*/ 788343 w 4338389"/>
              <a:gd name="connsiteY12" fmla="*/ 1333499 h 4286171"/>
              <a:gd name="connsiteX13" fmla="*/ 851843 w 4338389"/>
              <a:gd name="connsiteY13" fmla="*/ 1577974 h 4286171"/>
              <a:gd name="connsiteX14" fmla="*/ 962968 w 4338389"/>
              <a:gd name="connsiteY14" fmla="*/ 1762124 h 4286171"/>
              <a:gd name="connsiteX15" fmla="*/ 1083619 w 4338389"/>
              <a:gd name="connsiteY15" fmla="*/ 1914525 h 4286171"/>
              <a:gd name="connsiteX16" fmla="*/ 1124893 w 4338389"/>
              <a:gd name="connsiteY16" fmla="*/ 1984374 h 4286171"/>
              <a:gd name="connsiteX17" fmla="*/ 1059805 w 4338389"/>
              <a:gd name="connsiteY17" fmla="*/ 2024855 h 4286171"/>
              <a:gd name="connsiteX18" fmla="*/ 889943 w 4338389"/>
              <a:gd name="connsiteY18" fmla="*/ 2105024 h 4286171"/>
              <a:gd name="connsiteX19" fmla="*/ 693093 w 4338389"/>
              <a:gd name="connsiteY19" fmla="*/ 2200274 h 4286171"/>
              <a:gd name="connsiteX20" fmla="*/ 553393 w 4338389"/>
              <a:gd name="connsiteY20" fmla="*/ 2317749 h 4286171"/>
              <a:gd name="connsiteX21" fmla="*/ 461318 w 4338389"/>
              <a:gd name="connsiteY21" fmla="*/ 2387599 h 4286171"/>
              <a:gd name="connsiteX22" fmla="*/ 203348 w 4338389"/>
              <a:gd name="connsiteY22" fmla="*/ 2397124 h 4286171"/>
              <a:gd name="connsiteX23" fmla="*/ 27137 w 4338389"/>
              <a:gd name="connsiteY23" fmla="*/ 2420143 h 4286171"/>
              <a:gd name="connsiteX24" fmla="*/ 7294 w 4338389"/>
              <a:gd name="connsiteY24" fmla="*/ 2548731 h 4286171"/>
              <a:gd name="connsiteX25" fmla="*/ 1737 w 4338389"/>
              <a:gd name="connsiteY25" fmla="*/ 2816225 h 4286171"/>
              <a:gd name="connsiteX26" fmla="*/ 100162 w 4338389"/>
              <a:gd name="connsiteY26" fmla="*/ 2990055 h 4286171"/>
              <a:gd name="connsiteX27" fmla="*/ 609749 w 4338389"/>
              <a:gd name="connsiteY27" fmla="*/ 3756024 h 4286171"/>
              <a:gd name="connsiteX28" fmla="*/ 950268 w 4338389"/>
              <a:gd name="connsiteY28" fmla="*/ 4237036 h 4286171"/>
              <a:gd name="connsiteX29" fmla="*/ 1016943 w 4338389"/>
              <a:gd name="connsiteY29" fmla="*/ 4276724 h 4286171"/>
              <a:gd name="connsiteX30" fmla="*/ 1305868 w 4338389"/>
              <a:gd name="connsiteY30" fmla="*/ 3898899 h 4286171"/>
              <a:gd name="connsiteX31" fmla="*/ 1747193 w 4338389"/>
              <a:gd name="connsiteY31" fmla="*/ 3476624 h 4286171"/>
              <a:gd name="connsiteX32" fmla="*/ 1867843 w 4338389"/>
              <a:gd name="connsiteY32" fmla="*/ 3355974 h 4286171"/>
              <a:gd name="connsiteX33" fmla="*/ 2145655 w 4338389"/>
              <a:gd name="connsiteY33" fmla="*/ 3144042 h 4286171"/>
              <a:gd name="connsiteX34" fmla="*/ 2305199 w 4338389"/>
              <a:gd name="connsiteY34" fmla="*/ 3029743 h 4286171"/>
              <a:gd name="connsiteX35" fmla="*/ 2557611 w 4338389"/>
              <a:gd name="connsiteY35" fmla="*/ 2879724 h 4286171"/>
              <a:gd name="connsiteX36" fmla="*/ 2850505 w 4338389"/>
              <a:gd name="connsiteY36" fmla="*/ 2727324 h 4286171"/>
              <a:gd name="connsiteX37" fmla="*/ 3108474 w 4338389"/>
              <a:gd name="connsiteY37" fmla="*/ 2680493 h 4286171"/>
              <a:gd name="connsiteX38" fmla="*/ 3560118 w 4338389"/>
              <a:gd name="connsiteY38" fmla="*/ 2713036 h 4286171"/>
              <a:gd name="connsiteX39" fmla="*/ 3859362 w 4338389"/>
              <a:gd name="connsiteY39" fmla="*/ 2732880 h 4286171"/>
              <a:gd name="connsiteX40" fmla="*/ 4125268 w 4338389"/>
              <a:gd name="connsiteY40" fmla="*/ 2734467 h 4286171"/>
              <a:gd name="connsiteX41" fmla="*/ 4324499 w 4338389"/>
              <a:gd name="connsiteY41" fmla="*/ 2716213 h 4286171"/>
              <a:gd name="connsiteX42" fmla="*/ 4315767 w 4338389"/>
              <a:gd name="connsiteY42" fmla="*/ 2631280 h 4286171"/>
              <a:gd name="connsiteX43" fmla="*/ 4269731 w 4338389"/>
              <a:gd name="connsiteY43" fmla="*/ 2505868 h 4286171"/>
              <a:gd name="connsiteX44" fmla="*/ 4131618 w 4338389"/>
              <a:gd name="connsiteY44" fmla="*/ 2132011 h 4286171"/>
              <a:gd name="connsiteX45" fmla="*/ 4017318 w 4338389"/>
              <a:gd name="connsiteY45" fmla="*/ 1733549 h 4286171"/>
              <a:gd name="connsiteX46" fmla="*/ 3966518 w 4338389"/>
              <a:gd name="connsiteY46" fmla="*/ 1632742 h 4286171"/>
              <a:gd name="connsiteX47" fmla="*/ 3758555 w 4338389"/>
              <a:gd name="connsiteY47" fmla="*/ 1686717 h 4286171"/>
              <a:gd name="connsiteX48" fmla="*/ 3457724 w 4338389"/>
              <a:gd name="connsiteY48" fmla="*/ 1745455 h 4286171"/>
              <a:gd name="connsiteX49" fmla="*/ 3129905 w 4338389"/>
              <a:gd name="connsiteY49" fmla="*/ 1762123 h 4286171"/>
              <a:gd name="connsiteX50" fmla="*/ 2465537 w 4338389"/>
              <a:gd name="connsiteY50" fmla="*/ 1790699 h 4286171"/>
              <a:gd name="connsiteX51" fmla="*/ 2464743 w 4338389"/>
              <a:gd name="connsiteY51" fmla="*/ 1597024 h 4286171"/>
              <a:gd name="connsiteX52" fmla="*/ 2458393 w 4338389"/>
              <a:gd name="connsiteY52" fmla="*/ 1327149 h 4286171"/>
              <a:gd name="connsiteX53" fmla="*/ 2473474 w 4338389"/>
              <a:gd name="connsiteY53" fmla="*/ 1156492 h 4286171"/>
              <a:gd name="connsiteX54" fmla="*/ 2556819 w 4338389"/>
              <a:gd name="connsiteY54" fmla="*/ 1092993 h 4286171"/>
              <a:gd name="connsiteX55" fmla="*/ 2683025 w 4338389"/>
              <a:gd name="connsiteY55" fmla="*/ 1035842 h 4286171"/>
              <a:gd name="connsiteX56" fmla="*/ 2792561 w 4338389"/>
              <a:gd name="connsiteY56" fmla="*/ 974724 h 4286171"/>
              <a:gd name="connsiteX57" fmla="*/ 2790975 w 4338389"/>
              <a:gd name="connsiteY57" fmla="*/ 876299 h 4286171"/>
              <a:gd name="connsiteX58" fmla="*/ 2710806 w 4338389"/>
              <a:gd name="connsiteY58" fmla="*/ 551655 h 4286171"/>
              <a:gd name="connsiteX0" fmla="*/ 2710806 w 4342822"/>
              <a:gd name="connsiteY0" fmla="*/ 551655 h 4286171"/>
              <a:gd name="connsiteX1" fmla="*/ 2610793 w 4342822"/>
              <a:gd name="connsiteY1" fmla="*/ 101600 h 4286171"/>
              <a:gd name="connsiteX2" fmla="*/ 2582219 w 4342822"/>
              <a:gd name="connsiteY2" fmla="*/ 0 h 4286171"/>
              <a:gd name="connsiteX3" fmla="*/ 2460774 w 4342822"/>
              <a:gd name="connsiteY3" fmla="*/ 19049 h 4286171"/>
              <a:gd name="connsiteX4" fmla="*/ 1871811 w 4342822"/>
              <a:gd name="connsiteY4" fmla="*/ 146049 h 4286171"/>
              <a:gd name="connsiteX5" fmla="*/ 1515418 w 4342822"/>
              <a:gd name="connsiteY5" fmla="*/ 301624 h 4286171"/>
              <a:gd name="connsiteX6" fmla="*/ 1206650 w 4342822"/>
              <a:gd name="connsiteY6" fmla="*/ 458787 h 4286171"/>
              <a:gd name="connsiteX7" fmla="*/ 851050 w 4342822"/>
              <a:gd name="connsiteY7" fmla="*/ 602456 h 4286171"/>
              <a:gd name="connsiteX8" fmla="*/ 663725 w 4342822"/>
              <a:gd name="connsiteY8" fmla="*/ 680243 h 4286171"/>
              <a:gd name="connsiteX9" fmla="*/ 496243 w 4342822"/>
              <a:gd name="connsiteY9" fmla="*/ 746125 h 4286171"/>
              <a:gd name="connsiteX10" fmla="*/ 414486 w 4342822"/>
              <a:gd name="connsiteY10" fmla="*/ 802480 h 4286171"/>
              <a:gd name="connsiteX11" fmla="*/ 493068 w 4342822"/>
              <a:gd name="connsiteY11" fmla="*/ 901699 h 4286171"/>
              <a:gd name="connsiteX12" fmla="*/ 788343 w 4342822"/>
              <a:gd name="connsiteY12" fmla="*/ 1333499 h 4286171"/>
              <a:gd name="connsiteX13" fmla="*/ 851843 w 4342822"/>
              <a:gd name="connsiteY13" fmla="*/ 1577974 h 4286171"/>
              <a:gd name="connsiteX14" fmla="*/ 962968 w 4342822"/>
              <a:gd name="connsiteY14" fmla="*/ 1762124 h 4286171"/>
              <a:gd name="connsiteX15" fmla="*/ 1083619 w 4342822"/>
              <a:gd name="connsiteY15" fmla="*/ 1914525 h 4286171"/>
              <a:gd name="connsiteX16" fmla="*/ 1124893 w 4342822"/>
              <a:gd name="connsiteY16" fmla="*/ 1984374 h 4286171"/>
              <a:gd name="connsiteX17" fmla="*/ 1059805 w 4342822"/>
              <a:gd name="connsiteY17" fmla="*/ 2024855 h 4286171"/>
              <a:gd name="connsiteX18" fmla="*/ 889943 w 4342822"/>
              <a:gd name="connsiteY18" fmla="*/ 2105024 h 4286171"/>
              <a:gd name="connsiteX19" fmla="*/ 693093 w 4342822"/>
              <a:gd name="connsiteY19" fmla="*/ 2200274 h 4286171"/>
              <a:gd name="connsiteX20" fmla="*/ 553393 w 4342822"/>
              <a:gd name="connsiteY20" fmla="*/ 2317749 h 4286171"/>
              <a:gd name="connsiteX21" fmla="*/ 461318 w 4342822"/>
              <a:gd name="connsiteY21" fmla="*/ 2387599 h 4286171"/>
              <a:gd name="connsiteX22" fmla="*/ 203348 w 4342822"/>
              <a:gd name="connsiteY22" fmla="*/ 2397124 h 4286171"/>
              <a:gd name="connsiteX23" fmla="*/ 27137 w 4342822"/>
              <a:gd name="connsiteY23" fmla="*/ 2420143 h 4286171"/>
              <a:gd name="connsiteX24" fmla="*/ 7294 w 4342822"/>
              <a:gd name="connsiteY24" fmla="*/ 2548731 h 4286171"/>
              <a:gd name="connsiteX25" fmla="*/ 1737 w 4342822"/>
              <a:gd name="connsiteY25" fmla="*/ 2816225 h 4286171"/>
              <a:gd name="connsiteX26" fmla="*/ 100162 w 4342822"/>
              <a:gd name="connsiteY26" fmla="*/ 2990055 h 4286171"/>
              <a:gd name="connsiteX27" fmla="*/ 609749 w 4342822"/>
              <a:gd name="connsiteY27" fmla="*/ 3756024 h 4286171"/>
              <a:gd name="connsiteX28" fmla="*/ 950268 w 4342822"/>
              <a:gd name="connsiteY28" fmla="*/ 4237036 h 4286171"/>
              <a:gd name="connsiteX29" fmla="*/ 1016943 w 4342822"/>
              <a:gd name="connsiteY29" fmla="*/ 4276724 h 4286171"/>
              <a:gd name="connsiteX30" fmla="*/ 1305868 w 4342822"/>
              <a:gd name="connsiteY30" fmla="*/ 3898899 h 4286171"/>
              <a:gd name="connsiteX31" fmla="*/ 1747193 w 4342822"/>
              <a:gd name="connsiteY31" fmla="*/ 3476624 h 4286171"/>
              <a:gd name="connsiteX32" fmla="*/ 1867843 w 4342822"/>
              <a:gd name="connsiteY32" fmla="*/ 3355974 h 4286171"/>
              <a:gd name="connsiteX33" fmla="*/ 2145655 w 4342822"/>
              <a:gd name="connsiteY33" fmla="*/ 3144042 h 4286171"/>
              <a:gd name="connsiteX34" fmla="*/ 2305199 w 4342822"/>
              <a:gd name="connsiteY34" fmla="*/ 3029743 h 4286171"/>
              <a:gd name="connsiteX35" fmla="*/ 2557611 w 4342822"/>
              <a:gd name="connsiteY35" fmla="*/ 2879724 h 4286171"/>
              <a:gd name="connsiteX36" fmla="*/ 2850505 w 4342822"/>
              <a:gd name="connsiteY36" fmla="*/ 2727324 h 4286171"/>
              <a:gd name="connsiteX37" fmla="*/ 3108474 w 4342822"/>
              <a:gd name="connsiteY37" fmla="*/ 2680493 h 4286171"/>
              <a:gd name="connsiteX38" fmla="*/ 3560118 w 4342822"/>
              <a:gd name="connsiteY38" fmla="*/ 2713036 h 4286171"/>
              <a:gd name="connsiteX39" fmla="*/ 3859362 w 4342822"/>
              <a:gd name="connsiteY39" fmla="*/ 2732880 h 4286171"/>
              <a:gd name="connsiteX40" fmla="*/ 4125268 w 4342822"/>
              <a:gd name="connsiteY40" fmla="*/ 2734467 h 4286171"/>
              <a:gd name="connsiteX41" fmla="*/ 4324499 w 4342822"/>
              <a:gd name="connsiteY41" fmla="*/ 2716213 h 4286171"/>
              <a:gd name="connsiteX42" fmla="*/ 4327674 w 4342822"/>
              <a:gd name="connsiteY42" fmla="*/ 2650330 h 4286171"/>
              <a:gd name="connsiteX43" fmla="*/ 4269731 w 4342822"/>
              <a:gd name="connsiteY43" fmla="*/ 2505868 h 4286171"/>
              <a:gd name="connsiteX44" fmla="*/ 4131618 w 4342822"/>
              <a:gd name="connsiteY44" fmla="*/ 2132011 h 4286171"/>
              <a:gd name="connsiteX45" fmla="*/ 4017318 w 4342822"/>
              <a:gd name="connsiteY45" fmla="*/ 1733549 h 4286171"/>
              <a:gd name="connsiteX46" fmla="*/ 3966518 w 4342822"/>
              <a:gd name="connsiteY46" fmla="*/ 1632742 h 4286171"/>
              <a:gd name="connsiteX47" fmla="*/ 3758555 w 4342822"/>
              <a:gd name="connsiteY47" fmla="*/ 1686717 h 4286171"/>
              <a:gd name="connsiteX48" fmla="*/ 3457724 w 4342822"/>
              <a:gd name="connsiteY48" fmla="*/ 1745455 h 4286171"/>
              <a:gd name="connsiteX49" fmla="*/ 3129905 w 4342822"/>
              <a:gd name="connsiteY49" fmla="*/ 1762123 h 4286171"/>
              <a:gd name="connsiteX50" fmla="*/ 2465537 w 4342822"/>
              <a:gd name="connsiteY50" fmla="*/ 1790699 h 4286171"/>
              <a:gd name="connsiteX51" fmla="*/ 2464743 w 4342822"/>
              <a:gd name="connsiteY51" fmla="*/ 1597024 h 4286171"/>
              <a:gd name="connsiteX52" fmla="*/ 2458393 w 4342822"/>
              <a:gd name="connsiteY52" fmla="*/ 1327149 h 4286171"/>
              <a:gd name="connsiteX53" fmla="*/ 2473474 w 4342822"/>
              <a:gd name="connsiteY53" fmla="*/ 1156492 h 4286171"/>
              <a:gd name="connsiteX54" fmla="*/ 2556819 w 4342822"/>
              <a:gd name="connsiteY54" fmla="*/ 1092993 h 4286171"/>
              <a:gd name="connsiteX55" fmla="*/ 2683025 w 4342822"/>
              <a:gd name="connsiteY55" fmla="*/ 1035842 h 4286171"/>
              <a:gd name="connsiteX56" fmla="*/ 2792561 w 4342822"/>
              <a:gd name="connsiteY56" fmla="*/ 974724 h 4286171"/>
              <a:gd name="connsiteX57" fmla="*/ 2790975 w 4342822"/>
              <a:gd name="connsiteY57" fmla="*/ 876299 h 4286171"/>
              <a:gd name="connsiteX58" fmla="*/ 2710806 w 4342822"/>
              <a:gd name="connsiteY58" fmla="*/ 551655 h 4286171"/>
              <a:gd name="connsiteX0" fmla="*/ 2710806 w 4331265"/>
              <a:gd name="connsiteY0" fmla="*/ 551655 h 4286171"/>
              <a:gd name="connsiteX1" fmla="*/ 2610793 w 4331265"/>
              <a:gd name="connsiteY1" fmla="*/ 101600 h 4286171"/>
              <a:gd name="connsiteX2" fmla="*/ 2582219 w 4331265"/>
              <a:gd name="connsiteY2" fmla="*/ 0 h 4286171"/>
              <a:gd name="connsiteX3" fmla="*/ 2460774 w 4331265"/>
              <a:gd name="connsiteY3" fmla="*/ 19049 h 4286171"/>
              <a:gd name="connsiteX4" fmla="*/ 1871811 w 4331265"/>
              <a:gd name="connsiteY4" fmla="*/ 146049 h 4286171"/>
              <a:gd name="connsiteX5" fmla="*/ 1515418 w 4331265"/>
              <a:gd name="connsiteY5" fmla="*/ 301624 h 4286171"/>
              <a:gd name="connsiteX6" fmla="*/ 1206650 w 4331265"/>
              <a:gd name="connsiteY6" fmla="*/ 458787 h 4286171"/>
              <a:gd name="connsiteX7" fmla="*/ 851050 w 4331265"/>
              <a:gd name="connsiteY7" fmla="*/ 602456 h 4286171"/>
              <a:gd name="connsiteX8" fmla="*/ 663725 w 4331265"/>
              <a:gd name="connsiteY8" fmla="*/ 680243 h 4286171"/>
              <a:gd name="connsiteX9" fmla="*/ 496243 w 4331265"/>
              <a:gd name="connsiteY9" fmla="*/ 746125 h 4286171"/>
              <a:gd name="connsiteX10" fmla="*/ 414486 w 4331265"/>
              <a:gd name="connsiteY10" fmla="*/ 802480 h 4286171"/>
              <a:gd name="connsiteX11" fmla="*/ 493068 w 4331265"/>
              <a:gd name="connsiteY11" fmla="*/ 901699 h 4286171"/>
              <a:gd name="connsiteX12" fmla="*/ 788343 w 4331265"/>
              <a:gd name="connsiteY12" fmla="*/ 1333499 h 4286171"/>
              <a:gd name="connsiteX13" fmla="*/ 851843 w 4331265"/>
              <a:gd name="connsiteY13" fmla="*/ 1577974 h 4286171"/>
              <a:gd name="connsiteX14" fmla="*/ 962968 w 4331265"/>
              <a:gd name="connsiteY14" fmla="*/ 1762124 h 4286171"/>
              <a:gd name="connsiteX15" fmla="*/ 1083619 w 4331265"/>
              <a:gd name="connsiteY15" fmla="*/ 1914525 h 4286171"/>
              <a:gd name="connsiteX16" fmla="*/ 1124893 w 4331265"/>
              <a:gd name="connsiteY16" fmla="*/ 1984374 h 4286171"/>
              <a:gd name="connsiteX17" fmla="*/ 1059805 w 4331265"/>
              <a:gd name="connsiteY17" fmla="*/ 2024855 h 4286171"/>
              <a:gd name="connsiteX18" fmla="*/ 889943 w 4331265"/>
              <a:gd name="connsiteY18" fmla="*/ 2105024 h 4286171"/>
              <a:gd name="connsiteX19" fmla="*/ 693093 w 4331265"/>
              <a:gd name="connsiteY19" fmla="*/ 2200274 h 4286171"/>
              <a:gd name="connsiteX20" fmla="*/ 553393 w 4331265"/>
              <a:gd name="connsiteY20" fmla="*/ 2317749 h 4286171"/>
              <a:gd name="connsiteX21" fmla="*/ 461318 w 4331265"/>
              <a:gd name="connsiteY21" fmla="*/ 2387599 h 4286171"/>
              <a:gd name="connsiteX22" fmla="*/ 203348 w 4331265"/>
              <a:gd name="connsiteY22" fmla="*/ 2397124 h 4286171"/>
              <a:gd name="connsiteX23" fmla="*/ 27137 w 4331265"/>
              <a:gd name="connsiteY23" fmla="*/ 2420143 h 4286171"/>
              <a:gd name="connsiteX24" fmla="*/ 7294 w 4331265"/>
              <a:gd name="connsiteY24" fmla="*/ 2548731 h 4286171"/>
              <a:gd name="connsiteX25" fmla="*/ 1737 w 4331265"/>
              <a:gd name="connsiteY25" fmla="*/ 2816225 h 4286171"/>
              <a:gd name="connsiteX26" fmla="*/ 100162 w 4331265"/>
              <a:gd name="connsiteY26" fmla="*/ 2990055 h 4286171"/>
              <a:gd name="connsiteX27" fmla="*/ 609749 w 4331265"/>
              <a:gd name="connsiteY27" fmla="*/ 3756024 h 4286171"/>
              <a:gd name="connsiteX28" fmla="*/ 950268 w 4331265"/>
              <a:gd name="connsiteY28" fmla="*/ 4237036 h 4286171"/>
              <a:gd name="connsiteX29" fmla="*/ 1016943 w 4331265"/>
              <a:gd name="connsiteY29" fmla="*/ 4276724 h 4286171"/>
              <a:gd name="connsiteX30" fmla="*/ 1305868 w 4331265"/>
              <a:gd name="connsiteY30" fmla="*/ 3898899 h 4286171"/>
              <a:gd name="connsiteX31" fmla="*/ 1747193 w 4331265"/>
              <a:gd name="connsiteY31" fmla="*/ 3476624 h 4286171"/>
              <a:gd name="connsiteX32" fmla="*/ 1867843 w 4331265"/>
              <a:gd name="connsiteY32" fmla="*/ 3355974 h 4286171"/>
              <a:gd name="connsiteX33" fmla="*/ 2145655 w 4331265"/>
              <a:gd name="connsiteY33" fmla="*/ 3144042 h 4286171"/>
              <a:gd name="connsiteX34" fmla="*/ 2305199 w 4331265"/>
              <a:gd name="connsiteY34" fmla="*/ 3029743 h 4286171"/>
              <a:gd name="connsiteX35" fmla="*/ 2557611 w 4331265"/>
              <a:gd name="connsiteY35" fmla="*/ 2879724 h 4286171"/>
              <a:gd name="connsiteX36" fmla="*/ 2850505 w 4331265"/>
              <a:gd name="connsiteY36" fmla="*/ 2727324 h 4286171"/>
              <a:gd name="connsiteX37" fmla="*/ 3108474 w 4331265"/>
              <a:gd name="connsiteY37" fmla="*/ 2680493 h 4286171"/>
              <a:gd name="connsiteX38" fmla="*/ 3560118 w 4331265"/>
              <a:gd name="connsiteY38" fmla="*/ 2713036 h 4286171"/>
              <a:gd name="connsiteX39" fmla="*/ 3859362 w 4331265"/>
              <a:gd name="connsiteY39" fmla="*/ 2732880 h 4286171"/>
              <a:gd name="connsiteX40" fmla="*/ 4125268 w 4331265"/>
              <a:gd name="connsiteY40" fmla="*/ 2734467 h 4286171"/>
              <a:gd name="connsiteX41" fmla="*/ 4303068 w 4331265"/>
              <a:gd name="connsiteY41" fmla="*/ 2716213 h 4286171"/>
              <a:gd name="connsiteX42" fmla="*/ 4327674 w 4331265"/>
              <a:gd name="connsiteY42" fmla="*/ 2650330 h 4286171"/>
              <a:gd name="connsiteX43" fmla="*/ 4269731 w 4331265"/>
              <a:gd name="connsiteY43" fmla="*/ 2505868 h 4286171"/>
              <a:gd name="connsiteX44" fmla="*/ 4131618 w 4331265"/>
              <a:gd name="connsiteY44" fmla="*/ 2132011 h 4286171"/>
              <a:gd name="connsiteX45" fmla="*/ 4017318 w 4331265"/>
              <a:gd name="connsiteY45" fmla="*/ 1733549 h 4286171"/>
              <a:gd name="connsiteX46" fmla="*/ 3966518 w 4331265"/>
              <a:gd name="connsiteY46" fmla="*/ 1632742 h 4286171"/>
              <a:gd name="connsiteX47" fmla="*/ 3758555 w 4331265"/>
              <a:gd name="connsiteY47" fmla="*/ 1686717 h 4286171"/>
              <a:gd name="connsiteX48" fmla="*/ 3457724 w 4331265"/>
              <a:gd name="connsiteY48" fmla="*/ 1745455 h 4286171"/>
              <a:gd name="connsiteX49" fmla="*/ 3129905 w 4331265"/>
              <a:gd name="connsiteY49" fmla="*/ 1762123 h 4286171"/>
              <a:gd name="connsiteX50" fmla="*/ 2465537 w 4331265"/>
              <a:gd name="connsiteY50" fmla="*/ 1790699 h 4286171"/>
              <a:gd name="connsiteX51" fmla="*/ 2464743 w 4331265"/>
              <a:gd name="connsiteY51" fmla="*/ 1597024 h 4286171"/>
              <a:gd name="connsiteX52" fmla="*/ 2458393 w 4331265"/>
              <a:gd name="connsiteY52" fmla="*/ 1327149 h 4286171"/>
              <a:gd name="connsiteX53" fmla="*/ 2473474 w 4331265"/>
              <a:gd name="connsiteY53" fmla="*/ 1156492 h 4286171"/>
              <a:gd name="connsiteX54" fmla="*/ 2556819 w 4331265"/>
              <a:gd name="connsiteY54" fmla="*/ 1092993 h 4286171"/>
              <a:gd name="connsiteX55" fmla="*/ 2683025 w 4331265"/>
              <a:gd name="connsiteY55" fmla="*/ 1035842 h 4286171"/>
              <a:gd name="connsiteX56" fmla="*/ 2792561 w 4331265"/>
              <a:gd name="connsiteY56" fmla="*/ 974724 h 4286171"/>
              <a:gd name="connsiteX57" fmla="*/ 2790975 w 4331265"/>
              <a:gd name="connsiteY57" fmla="*/ 876299 h 4286171"/>
              <a:gd name="connsiteX58" fmla="*/ 2710806 w 4331265"/>
              <a:gd name="connsiteY58" fmla="*/ 551655 h 4286171"/>
              <a:gd name="connsiteX0" fmla="*/ 2710806 w 4332694"/>
              <a:gd name="connsiteY0" fmla="*/ 551655 h 4286171"/>
              <a:gd name="connsiteX1" fmla="*/ 2610793 w 4332694"/>
              <a:gd name="connsiteY1" fmla="*/ 101600 h 4286171"/>
              <a:gd name="connsiteX2" fmla="*/ 2582219 w 4332694"/>
              <a:gd name="connsiteY2" fmla="*/ 0 h 4286171"/>
              <a:gd name="connsiteX3" fmla="*/ 2460774 w 4332694"/>
              <a:gd name="connsiteY3" fmla="*/ 19049 h 4286171"/>
              <a:gd name="connsiteX4" fmla="*/ 1871811 w 4332694"/>
              <a:gd name="connsiteY4" fmla="*/ 146049 h 4286171"/>
              <a:gd name="connsiteX5" fmla="*/ 1515418 w 4332694"/>
              <a:gd name="connsiteY5" fmla="*/ 301624 h 4286171"/>
              <a:gd name="connsiteX6" fmla="*/ 1206650 w 4332694"/>
              <a:gd name="connsiteY6" fmla="*/ 458787 h 4286171"/>
              <a:gd name="connsiteX7" fmla="*/ 851050 w 4332694"/>
              <a:gd name="connsiteY7" fmla="*/ 602456 h 4286171"/>
              <a:gd name="connsiteX8" fmla="*/ 663725 w 4332694"/>
              <a:gd name="connsiteY8" fmla="*/ 680243 h 4286171"/>
              <a:gd name="connsiteX9" fmla="*/ 496243 w 4332694"/>
              <a:gd name="connsiteY9" fmla="*/ 746125 h 4286171"/>
              <a:gd name="connsiteX10" fmla="*/ 414486 w 4332694"/>
              <a:gd name="connsiteY10" fmla="*/ 802480 h 4286171"/>
              <a:gd name="connsiteX11" fmla="*/ 493068 w 4332694"/>
              <a:gd name="connsiteY11" fmla="*/ 901699 h 4286171"/>
              <a:gd name="connsiteX12" fmla="*/ 788343 w 4332694"/>
              <a:gd name="connsiteY12" fmla="*/ 1333499 h 4286171"/>
              <a:gd name="connsiteX13" fmla="*/ 851843 w 4332694"/>
              <a:gd name="connsiteY13" fmla="*/ 1577974 h 4286171"/>
              <a:gd name="connsiteX14" fmla="*/ 962968 w 4332694"/>
              <a:gd name="connsiteY14" fmla="*/ 1762124 h 4286171"/>
              <a:gd name="connsiteX15" fmla="*/ 1083619 w 4332694"/>
              <a:gd name="connsiteY15" fmla="*/ 1914525 h 4286171"/>
              <a:gd name="connsiteX16" fmla="*/ 1124893 w 4332694"/>
              <a:gd name="connsiteY16" fmla="*/ 1984374 h 4286171"/>
              <a:gd name="connsiteX17" fmla="*/ 1059805 w 4332694"/>
              <a:gd name="connsiteY17" fmla="*/ 2024855 h 4286171"/>
              <a:gd name="connsiteX18" fmla="*/ 889943 w 4332694"/>
              <a:gd name="connsiteY18" fmla="*/ 2105024 h 4286171"/>
              <a:gd name="connsiteX19" fmla="*/ 693093 w 4332694"/>
              <a:gd name="connsiteY19" fmla="*/ 2200274 h 4286171"/>
              <a:gd name="connsiteX20" fmla="*/ 553393 w 4332694"/>
              <a:gd name="connsiteY20" fmla="*/ 2317749 h 4286171"/>
              <a:gd name="connsiteX21" fmla="*/ 461318 w 4332694"/>
              <a:gd name="connsiteY21" fmla="*/ 2387599 h 4286171"/>
              <a:gd name="connsiteX22" fmla="*/ 203348 w 4332694"/>
              <a:gd name="connsiteY22" fmla="*/ 2397124 h 4286171"/>
              <a:gd name="connsiteX23" fmla="*/ 27137 w 4332694"/>
              <a:gd name="connsiteY23" fmla="*/ 2420143 h 4286171"/>
              <a:gd name="connsiteX24" fmla="*/ 7294 w 4332694"/>
              <a:gd name="connsiteY24" fmla="*/ 2548731 h 4286171"/>
              <a:gd name="connsiteX25" fmla="*/ 1737 w 4332694"/>
              <a:gd name="connsiteY25" fmla="*/ 2816225 h 4286171"/>
              <a:gd name="connsiteX26" fmla="*/ 100162 w 4332694"/>
              <a:gd name="connsiteY26" fmla="*/ 2990055 h 4286171"/>
              <a:gd name="connsiteX27" fmla="*/ 609749 w 4332694"/>
              <a:gd name="connsiteY27" fmla="*/ 3756024 h 4286171"/>
              <a:gd name="connsiteX28" fmla="*/ 950268 w 4332694"/>
              <a:gd name="connsiteY28" fmla="*/ 4237036 h 4286171"/>
              <a:gd name="connsiteX29" fmla="*/ 1016943 w 4332694"/>
              <a:gd name="connsiteY29" fmla="*/ 4276724 h 4286171"/>
              <a:gd name="connsiteX30" fmla="*/ 1305868 w 4332694"/>
              <a:gd name="connsiteY30" fmla="*/ 3898899 h 4286171"/>
              <a:gd name="connsiteX31" fmla="*/ 1747193 w 4332694"/>
              <a:gd name="connsiteY31" fmla="*/ 3476624 h 4286171"/>
              <a:gd name="connsiteX32" fmla="*/ 1867843 w 4332694"/>
              <a:gd name="connsiteY32" fmla="*/ 3355974 h 4286171"/>
              <a:gd name="connsiteX33" fmla="*/ 2145655 w 4332694"/>
              <a:gd name="connsiteY33" fmla="*/ 3144042 h 4286171"/>
              <a:gd name="connsiteX34" fmla="*/ 2305199 w 4332694"/>
              <a:gd name="connsiteY34" fmla="*/ 3029743 h 4286171"/>
              <a:gd name="connsiteX35" fmla="*/ 2557611 w 4332694"/>
              <a:gd name="connsiteY35" fmla="*/ 2879724 h 4286171"/>
              <a:gd name="connsiteX36" fmla="*/ 2850505 w 4332694"/>
              <a:gd name="connsiteY36" fmla="*/ 2727324 h 4286171"/>
              <a:gd name="connsiteX37" fmla="*/ 3108474 w 4332694"/>
              <a:gd name="connsiteY37" fmla="*/ 2680493 h 4286171"/>
              <a:gd name="connsiteX38" fmla="*/ 3560118 w 4332694"/>
              <a:gd name="connsiteY38" fmla="*/ 2713036 h 4286171"/>
              <a:gd name="connsiteX39" fmla="*/ 3859362 w 4332694"/>
              <a:gd name="connsiteY39" fmla="*/ 2732880 h 4286171"/>
              <a:gd name="connsiteX40" fmla="*/ 4125268 w 4332694"/>
              <a:gd name="connsiteY40" fmla="*/ 2734467 h 4286171"/>
              <a:gd name="connsiteX41" fmla="*/ 4303068 w 4332694"/>
              <a:gd name="connsiteY41" fmla="*/ 2716213 h 4286171"/>
              <a:gd name="connsiteX42" fmla="*/ 4326881 w 4332694"/>
              <a:gd name="connsiteY42" fmla="*/ 2703513 h 4286171"/>
              <a:gd name="connsiteX43" fmla="*/ 4327674 w 4332694"/>
              <a:gd name="connsiteY43" fmla="*/ 2650330 h 4286171"/>
              <a:gd name="connsiteX44" fmla="*/ 4269731 w 4332694"/>
              <a:gd name="connsiteY44" fmla="*/ 2505868 h 4286171"/>
              <a:gd name="connsiteX45" fmla="*/ 4131618 w 4332694"/>
              <a:gd name="connsiteY45" fmla="*/ 2132011 h 4286171"/>
              <a:gd name="connsiteX46" fmla="*/ 4017318 w 4332694"/>
              <a:gd name="connsiteY46" fmla="*/ 1733549 h 4286171"/>
              <a:gd name="connsiteX47" fmla="*/ 3966518 w 4332694"/>
              <a:gd name="connsiteY47" fmla="*/ 1632742 h 4286171"/>
              <a:gd name="connsiteX48" fmla="*/ 3758555 w 4332694"/>
              <a:gd name="connsiteY48" fmla="*/ 1686717 h 4286171"/>
              <a:gd name="connsiteX49" fmla="*/ 3457724 w 4332694"/>
              <a:gd name="connsiteY49" fmla="*/ 1745455 h 4286171"/>
              <a:gd name="connsiteX50" fmla="*/ 3129905 w 4332694"/>
              <a:gd name="connsiteY50" fmla="*/ 1762123 h 4286171"/>
              <a:gd name="connsiteX51" fmla="*/ 2465537 w 4332694"/>
              <a:gd name="connsiteY51" fmla="*/ 1790699 h 4286171"/>
              <a:gd name="connsiteX52" fmla="*/ 2464743 w 4332694"/>
              <a:gd name="connsiteY52" fmla="*/ 1597024 h 4286171"/>
              <a:gd name="connsiteX53" fmla="*/ 2458393 w 4332694"/>
              <a:gd name="connsiteY53" fmla="*/ 1327149 h 4286171"/>
              <a:gd name="connsiteX54" fmla="*/ 2473474 w 4332694"/>
              <a:gd name="connsiteY54" fmla="*/ 1156492 h 4286171"/>
              <a:gd name="connsiteX55" fmla="*/ 2556819 w 4332694"/>
              <a:gd name="connsiteY55" fmla="*/ 1092993 h 4286171"/>
              <a:gd name="connsiteX56" fmla="*/ 2683025 w 4332694"/>
              <a:gd name="connsiteY56" fmla="*/ 1035842 h 4286171"/>
              <a:gd name="connsiteX57" fmla="*/ 2792561 w 4332694"/>
              <a:gd name="connsiteY57" fmla="*/ 974724 h 4286171"/>
              <a:gd name="connsiteX58" fmla="*/ 2790975 w 4332694"/>
              <a:gd name="connsiteY58" fmla="*/ 876299 h 4286171"/>
              <a:gd name="connsiteX59" fmla="*/ 2710806 w 4332694"/>
              <a:gd name="connsiteY59" fmla="*/ 551655 h 4286171"/>
              <a:gd name="connsiteX0" fmla="*/ 2710806 w 4332694"/>
              <a:gd name="connsiteY0" fmla="*/ 551655 h 4286171"/>
              <a:gd name="connsiteX1" fmla="*/ 2610793 w 4332694"/>
              <a:gd name="connsiteY1" fmla="*/ 101600 h 4286171"/>
              <a:gd name="connsiteX2" fmla="*/ 2582219 w 4332694"/>
              <a:gd name="connsiteY2" fmla="*/ 0 h 4286171"/>
              <a:gd name="connsiteX3" fmla="*/ 2460774 w 4332694"/>
              <a:gd name="connsiteY3" fmla="*/ 19049 h 4286171"/>
              <a:gd name="connsiteX4" fmla="*/ 1871811 w 4332694"/>
              <a:gd name="connsiteY4" fmla="*/ 146049 h 4286171"/>
              <a:gd name="connsiteX5" fmla="*/ 1515418 w 4332694"/>
              <a:gd name="connsiteY5" fmla="*/ 301624 h 4286171"/>
              <a:gd name="connsiteX6" fmla="*/ 1206650 w 4332694"/>
              <a:gd name="connsiteY6" fmla="*/ 458787 h 4286171"/>
              <a:gd name="connsiteX7" fmla="*/ 851050 w 4332694"/>
              <a:gd name="connsiteY7" fmla="*/ 602456 h 4286171"/>
              <a:gd name="connsiteX8" fmla="*/ 663725 w 4332694"/>
              <a:gd name="connsiteY8" fmla="*/ 680243 h 4286171"/>
              <a:gd name="connsiteX9" fmla="*/ 496243 w 4332694"/>
              <a:gd name="connsiteY9" fmla="*/ 746125 h 4286171"/>
              <a:gd name="connsiteX10" fmla="*/ 414486 w 4332694"/>
              <a:gd name="connsiteY10" fmla="*/ 802480 h 4286171"/>
              <a:gd name="connsiteX11" fmla="*/ 493068 w 4332694"/>
              <a:gd name="connsiteY11" fmla="*/ 901699 h 4286171"/>
              <a:gd name="connsiteX12" fmla="*/ 788343 w 4332694"/>
              <a:gd name="connsiteY12" fmla="*/ 1333499 h 4286171"/>
              <a:gd name="connsiteX13" fmla="*/ 851843 w 4332694"/>
              <a:gd name="connsiteY13" fmla="*/ 1577974 h 4286171"/>
              <a:gd name="connsiteX14" fmla="*/ 962968 w 4332694"/>
              <a:gd name="connsiteY14" fmla="*/ 1762124 h 4286171"/>
              <a:gd name="connsiteX15" fmla="*/ 1083619 w 4332694"/>
              <a:gd name="connsiteY15" fmla="*/ 1914525 h 4286171"/>
              <a:gd name="connsiteX16" fmla="*/ 1124893 w 4332694"/>
              <a:gd name="connsiteY16" fmla="*/ 1984374 h 4286171"/>
              <a:gd name="connsiteX17" fmla="*/ 1059805 w 4332694"/>
              <a:gd name="connsiteY17" fmla="*/ 2024855 h 4286171"/>
              <a:gd name="connsiteX18" fmla="*/ 889943 w 4332694"/>
              <a:gd name="connsiteY18" fmla="*/ 2105024 h 4286171"/>
              <a:gd name="connsiteX19" fmla="*/ 693093 w 4332694"/>
              <a:gd name="connsiteY19" fmla="*/ 2200274 h 4286171"/>
              <a:gd name="connsiteX20" fmla="*/ 553393 w 4332694"/>
              <a:gd name="connsiteY20" fmla="*/ 2317749 h 4286171"/>
              <a:gd name="connsiteX21" fmla="*/ 461318 w 4332694"/>
              <a:gd name="connsiteY21" fmla="*/ 2387599 h 4286171"/>
              <a:gd name="connsiteX22" fmla="*/ 203348 w 4332694"/>
              <a:gd name="connsiteY22" fmla="*/ 2397124 h 4286171"/>
              <a:gd name="connsiteX23" fmla="*/ 27137 w 4332694"/>
              <a:gd name="connsiteY23" fmla="*/ 2420143 h 4286171"/>
              <a:gd name="connsiteX24" fmla="*/ 7294 w 4332694"/>
              <a:gd name="connsiteY24" fmla="*/ 2548731 h 4286171"/>
              <a:gd name="connsiteX25" fmla="*/ 1737 w 4332694"/>
              <a:gd name="connsiteY25" fmla="*/ 2816225 h 4286171"/>
              <a:gd name="connsiteX26" fmla="*/ 100162 w 4332694"/>
              <a:gd name="connsiteY26" fmla="*/ 2990055 h 4286171"/>
              <a:gd name="connsiteX27" fmla="*/ 609749 w 4332694"/>
              <a:gd name="connsiteY27" fmla="*/ 3756024 h 4286171"/>
              <a:gd name="connsiteX28" fmla="*/ 950268 w 4332694"/>
              <a:gd name="connsiteY28" fmla="*/ 4237036 h 4286171"/>
              <a:gd name="connsiteX29" fmla="*/ 1016943 w 4332694"/>
              <a:gd name="connsiteY29" fmla="*/ 4276724 h 4286171"/>
              <a:gd name="connsiteX30" fmla="*/ 1305868 w 4332694"/>
              <a:gd name="connsiteY30" fmla="*/ 3898899 h 4286171"/>
              <a:gd name="connsiteX31" fmla="*/ 1747193 w 4332694"/>
              <a:gd name="connsiteY31" fmla="*/ 3476624 h 4286171"/>
              <a:gd name="connsiteX32" fmla="*/ 1867843 w 4332694"/>
              <a:gd name="connsiteY32" fmla="*/ 3355974 h 4286171"/>
              <a:gd name="connsiteX33" fmla="*/ 2145655 w 4332694"/>
              <a:gd name="connsiteY33" fmla="*/ 3144042 h 4286171"/>
              <a:gd name="connsiteX34" fmla="*/ 2305199 w 4332694"/>
              <a:gd name="connsiteY34" fmla="*/ 3029743 h 4286171"/>
              <a:gd name="connsiteX35" fmla="*/ 2557611 w 4332694"/>
              <a:gd name="connsiteY35" fmla="*/ 2879724 h 4286171"/>
              <a:gd name="connsiteX36" fmla="*/ 2850505 w 4332694"/>
              <a:gd name="connsiteY36" fmla="*/ 2727324 h 4286171"/>
              <a:gd name="connsiteX37" fmla="*/ 3108474 w 4332694"/>
              <a:gd name="connsiteY37" fmla="*/ 2680493 h 4286171"/>
              <a:gd name="connsiteX38" fmla="*/ 3560118 w 4332694"/>
              <a:gd name="connsiteY38" fmla="*/ 2713036 h 4286171"/>
              <a:gd name="connsiteX39" fmla="*/ 3859362 w 4332694"/>
              <a:gd name="connsiteY39" fmla="*/ 2732880 h 4286171"/>
              <a:gd name="connsiteX40" fmla="*/ 4125268 w 4332694"/>
              <a:gd name="connsiteY40" fmla="*/ 2734467 h 4286171"/>
              <a:gd name="connsiteX41" fmla="*/ 4284018 w 4332694"/>
              <a:gd name="connsiteY41" fmla="*/ 2716213 h 4286171"/>
              <a:gd name="connsiteX42" fmla="*/ 4326881 w 4332694"/>
              <a:gd name="connsiteY42" fmla="*/ 2703513 h 4286171"/>
              <a:gd name="connsiteX43" fmla="*/ 4327674 w 4332694"/>
              <a:gd name="connsiteY43" fmla="*/ 2650330 h 4286171"/>
              <a:gd name="connsiteX44" fmla="*/ 4269731 w 4332694"/>
              <a:gd name="connsiteY44" fmla="*/ 2505868 h 4286171"/>
              <a:gd name="connsiteX45" fmla="*/ 4131618 w 4332694"/>
              <a:gd name="connsiteY45" fmla="*/ 2132011 h 4286171"/>
              <a:gd name="connsiteX46" fmla="*/ 4017318 w 4332694"/>
              <a:gd name="connsiteY46" fmla="*/ 1733549 h 4286171"/>
              <a:gd name="connsiteX47" fmla="*/ 3966518 w 4332694"/>
              <a:gd name="connsiteY47" fmla="*/ 1632742 h 4286171"/>
              <a:gd name="connsiteX48" fmla="*/ 3758555 w 4332694"/>
              <a:gd name="connsiteY48" fmla="*/ 1686717 h 4286171"/>
              <a:gd name="connsiteX49" fmla="*/ 3457724 w 4332694"/>
              <a:gd name="connsiteY49" fmla="*/ 1745455 h 4286171"/>
              <a:gd name="connsiteX50" fmla="*/ 3129905 w 4332694"/>
              <a:gd name="connsiteY50" fmla="*/ 1762123 h 4286171"/>
              <a:gd name="connsiteX51" fmla="*/ 2465537 w 4332694"/>
              <a:gd name="connsiteY51" fmla="*/ 1790699 h 4286171"/>
              <a:gd name="connsiteX52" fmla="*/ 2464743 w 4332694"/>
              <a:gd name="connsiteY52" fmla="*/ 1597024 h 4286171"/>
              <a:gd name="connsiteX53" fmla="*/ 2458393 w 4332694"/>
              <a:gd name="connsiteY53" fmla="*/ 1327149 h 4286171"/>
              <a:gd name="connsiteX54" fmla="*/ 2473474 w 4332694"/>
              <a:gd name="connsiteY54" fmla="*/ 1156492 h 4286171"/>
              <a:gd name="connsiteX55" fmla="*/ 2556819 w 4332694"/>
              <a:gd name="connsiteY55" fmla="*/ 1092993 h 4286171"/>
              <a:gd name="connsiteX56" fmla="*/ 2683025 w 4332694"/>
              <a:gd name="connsiteY56" fmla="*/ 1035842 h 4286171"/>
              <a:gd name="connsiteX57" fmla="*/ 2792561 w 4332694"/>
              <a:gd name="connsiteY57" fmla="*/ 974724 h 4286171"/>
              <a:gd name="connsiteX58" fmla="*/ 2790975 w 4332694"/>
              <a:gd name="connsiteY58" fmla="*/ 876299 h 4286171"/>
              <a:gd name="connsiteX59" fmla="*/ 2710806 w 4332694"/>
              <a:gd name="connsiteY59" fmla="*/ 551655 h 4286171"/>
              <a:gd name="connsiteX0" fmla="*/ 2710806 w 4340402"/>
              <a:gd name="connsiteY0" fmla="*/ 551655 h 4286171"/>
              <a:gd name="connsiteX1" fmla="*/ 2610793 w 4340402"/>
              <a:gd name="connsiteY1" fmla="*/ 101600 h 4286171"/>
              <a:gd name="connsiteX2" fmla="*/ 2582219 w 4340402"/>
              <a:gd name="connsiteY2" fmla="*/ 0 h 4286171"/>
              <a:gd name="connsiteX3" fmla="*/ 2460774 w 4340402"/>
              <a:gd name="connsiteY3" fmla="*/ 19049 h 4286171"/>
              <a:gd name="connsiteX4" fmla="*/ 1871811 w 4340402"/>
              <a:gd name="connsiteY4" fmla="*/ 146049 h 4286171"/>
              <a:gd name="connsiteX5" fmla="*/ 1515418 w 4340402"/>
              <a:gd name="connsiteY5" fmla="*/ 301624 h 4286171"/>
              <a:gd name="connsiteX6" fmla="*/ 1206650 w 4340402"/>
              <a:gd name="connsiteY6" fmla="*/ 458787 h 4286171"/>
              <a:gd name="connsiteX7" fmla="*/ 851050 w 4340402"/>
              <a:gd name="connsiteY7" fmla="*/ 602456 h 4286171"/>
              <a:gd name="connsiteX8" fmla="*/ 663725 w 4340402"/>
              <a:gd name="connsiteY8" fmla="*/ 680243 h 4286171"/>
              <a:gd name="connsiteX9" fmla="*/ 496243 w 4340402"/>
              <a:gd name="connsiteY9" fmla="*/ 746125 h 4286171"/>
              <a:gd name="connsiteX10" fmla="*/ 414486 w 4340402"/>
              <a:gd name="connsiteY10" fmla="*/ 802480 h 4286171"/>
              <a:gd name="connsiteX11" fmla="*/ 493068 w 4340402"/>
              <a:gd name="connsiteY11" fmla="*/ 901699 h 4286171"/>
              <a:gd name="connsiteX12" fmla="*/ 788343 w 4340402"/>
              <a:gd name="connsiteY12" fmla="*/ 1333499 h 4286171"/>
              <a:gd name="connsiteX13" fmla="*/ 851843 w 4340402"/>
              <a:gd name="connsiteY13" fmla="*/ 1577974 h 4286171"/>
              <a:gd name="connsiteX14" fmla="*/ 962968 w 4340402"/>
              <a:gd name="connsiteY14" fmla="*/ 1762124 h 4286171"/>
              <a:gd name="connsiteX15" fmla="*/ 1083619 w 4340402"/>
              <a:gd name="connsiteY15" fmla="*/ 1914525 h 4286171"/>
              <a:gd name="connsiteX16" fmla="*/ 1124893 w 4340402"/>
              <a:gd name="connsiteY16" fmla="*/ 1984374 h 4286171"/>
              <a:gd name="connsiteX17" fmla="*/ 1059805 w 4340402"/>
              <a:gd name="connsiteY17" fmla="*/ 2024855 h 4286171"/>
              <a:gd name="connsiteX18" fmla="*/ 889943 w 4340402"/>
              <a:gd name="connsiteY18" fmla="*/ 2105024 h 4286171"/>
              <a:gd name="connsiteX19" fmla="*/ 693093 w 4340402"/>
              <a:gd name="connsiteY19" fmla="*/ 2200274 h 4286171"/>
              <a:gd name="connsiteX20" fmla="*/ 553393 w 4340402"/>
              <a:gd name="connsiteY20" fmla="*/ 2317749 h 4286171"/>
              <a:gd name="connsiteX21" fmla="*/ 461318 w 4340402"/>
              <a:gd name="connsiteY21" fmla="*/ 2387599 h 4286171"/>
              <a:gd name="connsiteX22" fmla="*/ 203348 w 4340402"/>
              <a:gd name="connsiteY22" fmla="*/ 2397124 h 4286171"/>
              <a:gd name="connsiteX23" fmla="*/ 27137 w 4340402"/>
              <a:gd name="connsiteY23" fmla="*/ 2420143 h 4286171"/>
              <a:gd name="connsiteX24" fmla="*/ 7294 w 4340402"/>
              <a:gd name="connsiteY24" fmla="*/ 2548731 h 4286171"/>
              <a:gd name="connsiteX25" fmla="*/ 1737 w 4340402"/>
              <a:gd name="connsiteY25" fmla="*/ 2816225 h 4286171"/>
              <a:gd name="connsiteX26" fmla="*/ 100162 w 4340402"/>
              <a:gd name="connsiteY26" fmla="*/ 2990055 h 4286171"/>
              <a:gd name="connsiteX27" fmla="*/ 609749 w 4340402"/>
              <a:gd name="connsiteY27" fmla="*/ 3756024 h 4286171"/>
              <a:gd name="connsiteX28" fmla="*/ 950268 w 4340402"/>
              <a:gd name="connsiteY28" fmla="*/ 4237036 h 4286171"/>
              <a:gd name="connsiteX29" fmla="*/ 1016943 w 4340402"/>
              <a:gd name="connsiteY29" fmla="*/ 4276724 h 4286171"/>
              <a:gd name="connsiteX30" fmla="*/ 1305868 w 4340402"/>
              <a:gd name="connsiteY30" fmla="*/ 3898899 h 4286171"/>
              <a:gd name="connsiteX31" fmla="*/ 1747193 w 4340402"/>
              <a:gd name="connsiteY31" fmla="*/ 3476624 h 4286171"/>
              <a:gd name="connsiteX32" fmla="*/ 1867843 w 4340402"/>
              <a:gd name="connsiteY32" fmla="*/ 3355974 h 4286171"/>
              <a:gd name="connsiteX33" fmla="*/ 2145655 w 4340402"/>
              <a:gd name="connsiteY33" fmla="*/ 3144042 h 4286171"/>
              <a:gd name="connsiteX34" fmla="*/ 2305199 w 4340402"/>
              <a:gd name="connsiteY34" fmla="*/ 3029743 h 4286171"/>
              <a:gd name="connsiteX35" fmla="*/ 2557611 w 4340402"/>
              <a:gd name="connsiteY35" fmla="*/ 2879724 h 4286171"/>
              <a:gd name="connsiteX36" fmla="*/ 2850505 w 4340402"/>
              <a:gd name="connsiteY36" fmla="*/ 2727324 h 4286171"/>
              <a:gd name="connsiteX37" fmla="*/ 3108474 w 4340402"/>
              <a:gd name="connsiteY37" fmla="*/ 2680493 h 4286171"/>
              <a:gd name="connsiteX38" fmla="*/ 3560118 w 4340402"/>
              <a:gd name="connsiteY38" fmla="*/ 2713036 h 4286171"/>
              <a:gd name="connsiteX39" fmla="*/ 3859362 w 4340402"/>
              <a:gd name="connsiteY39" fmla="*/ 2732880 h 4286171"/>
              <a:gd name="connsiteX40" fmla="*/ 4125268 w 4340402"/>
              <a:gd name="connsiteY40" fmla="*/ 2734467 h 4286171"/>
              <a:gd name="connsiteX41" fmla="*/ 4284018 w 4340402"/>
              <a:gd name="connsiteY41" fmla="*/ 2716213 h 4286171"/>
              <a:gd name="connsiteX42" fmla="*/ 4338787 w 4340402"/>
              <a:gd name="connsiteY42" fmla="*/ 2713038 h 4286171"/>
              <a:gd name="connsiteX43" fmla="*/ 4327674 w 4340402"/>
              <a:gd name="connsiteY43" fmla="*/ 2650330 h 4286171"/>
              <a:gd name="connsiteX44" fmla="*/ 4269731 w 4340402"/>
              <a:gd name="connsiteY44" fmla="*/ 2505868 h 4286171"/>
              <a:gd name="connsiteX45" fmla="*/ 4131618 w 4340402"/>
              <a:gd name="connsiteY45" fmla="*/ 2132011 h 4286171"/>
              <a:gd name="connsiteX46" fmla="*/ 4017318 w 4340402"/>
              <a:gd name="connsiteY46" fmla="*/ 1733549 h 4286171"/>
              <a:gd name="connsiteX47" fmla="*/ 3966518 w 4340402"/>
              <a:gd name="connsiteY47" fmla="*/ 1632742 h 4286171"/>
              <a:gd name="connsiteX48" fmla="*/ 3758555 w 4340402"/>
              <a:gd name="connsiteY48" fmla="*/ 1686717 h 4286171"/>
              <a:gd name="connsiteX49" fmla="*/ 3457724 w 4340402"/>
              <a:gd name="connsiteY49" fmla="*/ 1745455 h 4286171"/>
              <a:gd name="connsiteX50" fmla="*/ 3129905 w 4340402"/>
              <a:gd name="connsiteY50" fmla="*/ 1762123 h 4286171"/>
              <a:gd name="connsiteX51" fmla="*/ 2465537 w 4340402"/>
              <a:gd name="connsiteY51" fmla="*/ 1790699 h 4286171"/>
              <a:gd name="connsiteX52" fmla="*/ 2464743 w 4340402"/>
              <a:gd name="connsiteY52" fmla="*/ 1597024 h 4286171"/>
              <a:gd name="connsiteX53" fmla="*/ 2458393 w 4340402"/>
              <a:gd name="connsiteY53" fmla="*/ 1327149 h 4286171"/>
              <a:gd name="connsiteX54" fmla="*/ 2473474 w 4340402"/>
              <a:gd name="connsiteY54" fmla="*/ 1156492 h 4286171"/>
              <a:gd name="connsiteX55" fmla="*/ 2556819 w 4340402"/>
              <a:gd name="connsiteY55" fmla="*/ 1092993 h 4286171"/>
              <a:gd name="connsiteX56" fmla="*/ 2683025 w 4340402"/>
              <a:gd name="connsiteY56" fmla="*/ 1035842 h 4286171"/>
              <a:gd name="connsiteX57" fmla="*/ 2792561 w 4340402"/>
              <a:gd name="connsiteY57" fmla="*/ 974724 h 4286171"/>
              <a:gd name="connsiteX58" fmla="*/ 2790975 w 4340402"/>
              <a:gd name="connsiteY58" fmla="*/ 876299 h 4286171"/>
              <a:gd name="connsiteX59" fmla="*/ 2710806 w 4340402"/>
              <a:gd name="connsiteY59" fmla="*/ 551655 h 4286171"/>
              <a:gd name="connsiteX0" fmla="*/ 2710806 w 4340402"/>
              <a:gd name="connsiteY0" fmla="*/ 551655 h 4286171"/>
              <a:gd name="connsiteX1" fmla="*/ 2610793 w 4340402"/>
              <a:gd name="connsiteY1" fmla="*/ 101600 h 4286171"/>
              <a:gd name="connsiteX2" fmla="*/ 2582219 w 4340402"/>
              <a:gd name="connsiteY2" fmla="*/ 0 h 4286171"/>
              <a:gd name="connsiteX3" fmla="*/ 2460774 w 4340402"/>
              <a:gd name="connsiteY3" fmla="*/ 19049 h 4286171"/>
              <a:gd name="connsiteX4" fmla="*/ 1871811 w 4340402"/>
              <a:gd name="connsiteY4" fmla="*/ 146049 h 4286171"/>
              <a:gd name="connsiteX5" fmla="*/ 1515418 w 4340402"/>
              <a:gd name="connsiteY5" fmla="*/ 301624 h 4286171"/>
              <a:gd name="connsiteX6" fmla="*/ 1206650 w 4340402"/>
              <a:gd name="connsiteY6" fmla="*/ 458787 h 4286171"/>
              <a:gd name="connsiteX7" fmla="*/ 851050 w 4340402"/>
              <a:gd name="connsiteY7" fmla="*/ 602456 h 4286171"/>
              <a:gd name="connsiteX8" fmla="*/ 663725 w 4340402"/>
              <a:gd name="connsiteY8" fmla="*/ 680243 h 4286171"/>
              <a:gd name="connsiteX9" fmla="*/ 496243 w 4340402"/>
              <a:gd name="connsiteY9" fmla="*/ 746125 h 4286171"/>
              <a:gd name="connsiteX10" fmla="*/ 414486 w 4340402"/>
              <a:gd name="connsiteY10" fmla="*/ 802480 h 4286171"/>
              <a:gd name="connsiteX11" fmla="*/ 493068 w 4340402"/>
              <a:gd name="connsiteY11" fmla="*/ 901699 h 4286171"/>
              <a:gd name="connsiteX12" fmla="*/ 788343 w 4340402"/>
              <a:gd name="connsiteY12" fmla="*/ 1333499 h 4286171"/>
              <a:gd name="connsiteX13" fmla="*/ 851843 w 4340402"/>
              <a:gd name="connsiteY13" fmla="*/ 1577974 h 4286171"/>
              <a:gd name="connsiteX14" fmla="*/ 962968 w 4340402"/>
              <a:gd name="connsiteY14" fmla="*/ 1762124 h 4286171"/>
              <a:gd name="connsiteX15" fmla="*/ 1083619 w 4340402"/>
              <a:gd name="connsiteY15" fmla="*/ 1914525 h 4286171"/>
              <a:gd name="connsiteX16" fmla="*/ 1124893 w 4340402"/>
              <a:gd name="connsiteY16" fmla="*/ 1984374 h 4286171"/>
              <a:gd name="connsiteX17" fmla="*/ 1059805 w 4340402"/>
              <a:gd name="connsiteY17" fmla="*/ 2024855 h 4286171"/>
              <a:gd name="connsiteX18" fmla="*/ 889943 w 4340402"/>
              <a:gd name="connsiteY18" fmla="*/ 2105024 h 4286171"/>
              <a:gd name="connsiteX19" fmla="*/ 693093 w 4340402"/>
              <a:gd name="connsiteY19" fmla="*/ 2200274 h 4286171"/>
              <a:gd name="connsiteX20" fmla="*/ 553393 w 4340402"/>
              <a:gd name="connsiteY20" fmla="*/ 2317749 h 4286171"/>
              <a:gd name="connsiteX21" fmla="*/ 461318 w 4340402"/>
              <a:gd name="connsiteY21" fmla="*/ 2387599 h 4286171"/>
              <a:gd name="connsiteX22" fmla="*/ 203348 w 4340402"/>
              <a:gd name="connsiteY22" fmla="*/ 2397124 h 4286171"/>
              <a:gd name="connsiteX23" fmla="*/ 27137 w 4340402"/>
              <a:gd name="connsiteY23" fmla="*/ 2420143 h 4286171"/>
              <a:gd name="connsiteX24" fmla="*/ 7294 w 4340402"/>
              <a:gd name="connsiteY24" fmla="*/ 2548731 h 4286171"/>
              <a:gd name="connsiteX25" fmla="*/ 1737 w 4340402"/>
              <a:gd name="connsiteY25" fmla="*/ 2816225 h 4286171"/>
              <a:gd name="connsiteX26" fmla="*/ 100162 w 4340402"/>
              <a:gd name="connsiteY26" fmla="*/ 2990055 h 4286171"/>
              <a:gd name="connsiteX27" fmla="*/ 609749 w 4340402"/>
              <a:gd name="connsiteY27" fmla="*/ 3756024 h 4286171"/>
              <a:gd name="connsiteX28" fmla="*/ 950268 w 4340402"/>
              <a:gd name="connsiteY28" fmla="*/ 4237036 h 4286171"/>
              <a:gd name="connsiteX29" fmla="*/ 1016943 w 4340402"/>
              <a:gd name="connsiteY29" fmla="*/ 4276724 h 4286171"/>
              <a:gd name="connsiteX30" fmla="*/ 1305868 w 4340402"/>
              <a:gd name="connsiteY30" fmla="*/ 3898899 h 4286171"/>
              <a:gd name="connsiteX31" fmla="*/ 1747193 w 4340402"/>
              <a:gd name="connsiteY31" fmla="*/ 3476624 h 4286171"/>
              <a:gd name="connsiteX32" fmla="*/ 1867843 w 4340402"/>
              <a:gd name="connsiteY32" fmla="*/ 3355974 h 4286171"/>
              <a:gd name="connsiteX33" fmla="*/ 2145655 w 4340402"/>
              <a:gd name="connsiteY33" fmla="*/ 3144042 h 4286171"/>
              <a:gd name="connsiteX34" fmla="*/ 2305199 w 4340402"/>
              <a:gd name="connsiteY34" fmla="*/ 3029743 h 4286171"/>
              <a:gd name="connsiteX35" fmla="*/ 2557611 w 4340402"/>
              <a:gd name="connsiteY35" fmla="*/ 2879724 h 4286171"/>
              <a:gd name="connsiteX36" fmla="*/ 2850505 w 4340402"/>
              <a:gd name="connsiteY36" fmla="*/ 2727324 h 4286171"/>
              <a:gd name="connsiteX37" fmla="*/ 3108474 w 4340402"/>
              <a:gd name="connsiteY37" fmla="*/ 2680493 h 4286171"/>
              <a:gd name="connsiteX38" fmla="*/ 3560118 w 4340402"/>
              <a:gd name="connsiteY38" fmla="*/ 2713036 h 4286171"/>
              <a:gd name="connsiteX39" fmla="*/ 3859362 w 4340402"/>
              <a:gd name="connsiteY39" fmla="*/ 2732880 h 4286171"/>
              <a:gd name="connsiteX40" fmla="*/ 4125268 w 4340402"/>
              <a:gd name="connsiteY40" fmla="*/ 2734467 h 4286171"/>
              <a:gd name="connsiteX41" fmla="*/ 4260205 w 4340402"/>
              <a:gd name="connsiteY41" fmla="*/ 2728119 h 4286171"/>
              <a:gd name="connsiteX42" fmla="*/ 4338787 w 4340402"/>
              <a:gd name="connsiteY42" fmla="*/ 2713038 h 4286171"/>
              <a:gd name="connsiteX43" fmla="*/ 4327674 w 4340402"/>
              <a:gd name="connsiteY43" fmla="*/ 2650330 h 4286171"/>
              <a:gd name="connsiteX44" fmla="*/ 4269731 w 4340402"/>
              <a:gd name="connsiteY44" fmla="*/ 2505868 h 4286171"/>
              <a:gd name="connsiteX45" fmla="*/ 4131618 w 4340402"/>
              <a:gd name="connsiteY45" fmla="*/ 2132011 h 4286171"/>
              <a:gd name="connsiteX46" fmla="*/ 4017318 w 4340402"/>
              <a:gd name="connsiteY46" fmla="*/ 1733549 h 4286171"/>
              <a:gd name="connsiteX47" fmla="*/ 3966518 w 4340402"/>
              <a:gd name="connsiteY47" fmla="*/ 1632742 h 4286171"/>
              <a:gd name="connsiteX48" fmla="*/ 3758555 w 4340402"/>
              <a:gd name="connsiteY48" fmla="*/ 1686717 h 4286171"/>
              <a:gd name="connsiteX49" fmla="*/ 3457724 w 4340402"/>
              <a:gd name="connsiteY49" fmla="*/ 1745455 h 4286171"/>
              <a:gd name="connsiteX50" fmla="*/ 3129905 w 4340402"/>
              <a:gd name="connsiteY50" fmla="*/ 1762123 h 4286171"/>
              <a:gd name="connsiteX51" fmla="*/ 2465537 w 4340402"/>
              <a:gd name="connsiteY51" fmla="*/ 1790699 h 4286171"/>
              <a:gd name="connsiteX52" fmla="*/ 2464743 w 4340402"/>
              <a:gd name="connsiteY52" fmla="*/ 1597024 h 4286171"/>
              <a:gd name="connsiteX53" fmla="*/ 2458393 w 4340402"/>
              <a:gd name="connsiteY53" fmla="*/ 1327149 h 4286171"/>
              <a:gd name="connsiteX54" fmla="*/ 2473474 w 4340402"/>
              <a:gd name="connsiteY54" fmla="*/ 1156492 h 4286171"/>
              <a:gd name="connsiteX55" fmla="*/ 2556819 w 4340402"/>
              <a:gd name="connsiteY55" fmla="*/ 1092993 h 4286171"/>
              <a:gd name="connsiteX56" fmla="*/ 2683025 w 4340402"/>
              <a:gd name="connsiteY56" fmla="*/ 1035842 h 4286171"/>
              <a:gd name="connsiteX57" fmla="*/ 2792561 w 4340402"/>
              <a:gd name="connsiteY57" fmla="*/ 974724 h 4286171"/>
              <a:gd name="connsiteX58" fmla="*/ 2790975 w 4340402"/>
              <a:gd name="connsiteY58" fmla="*/ 876299 h 4286171"/>
              <a:gd name="connsiteX59" fmla="*/ 2710806 w 4340402"/>
              <a:gd name="connsiteY59" fmla="*/ 551655 h 4286171"/>
              <a:gd name="connsiteX0" fmla="*/ 2710806 w 4339383"/>
              <a:gd name="connsiteY0" fmla="*/ 551655 h 4286171"/>
              <a:gd name="connsiteX1" fmla="*/ 2610793 w 4339383"/>
              <a:gd name="connsiteY1" fmla="*/ 101600 h 4286171"/>
              <a:gd name="connsiteX2" fmla="*/ 2582219 w 4339383"/>
              <a:gd name="connsiteY2" fmla="*/ 0 h 4286171"/>
              <a:gd name="connsiteX3" fmla="*/ 2460774 w 4339383"/>
              <a:gd name="connsiteY3" fmla="*/ 19049 h 4286171"/>
              <a:gd name="connsiteX4" fmla="*/ 1871811 w 4339383"/>
              <a:gd name="connsiteY4" fmla="*/ 146049 h 4286171"/>
              <a:gd name="connsiteX5" fmla="*/ 1515418 w 4339383"/>
              <a:gd name="connsiteY5" fmla="*/ 301624 h 4286171"/>
              <a:gd name="connsiteX6" fmla="*/ 1206650 w 4339383"/>
              <a:gd name="connsiteY6" fmla="*/ 458787 h 4286171"/>
              <a:gd name="connsiteX7" fmla="*/ 851050 w 4339383"/>
              <a:gd name="connsiteY7" fmla="*/ 602456 h 4286171"/>
              <a:gd name="connsiteX8" fmla="*/ 663725 w 4339383"/>
              <a:gd name="connsiteY8" fmla="*/ 680243 h 4286171"/>
              <a:gd name="connsiteX9" fmla="*/ 496243 w 4339383"/>
              <a:gd name="connsiteY9" fmla="*/ 746125 h 4286171"/>
              <a:gd name="connsiteX10" fmla="*/ 414486 w 4339383"/>
              <a:gd name="connsiteY10" fmla="*/ 802480 h 4286171"/>
              <a:gd name="connsiteX11" fmla="*/ 493068 w 4339383"/>
              <a:gd name="connsiteY11" fmla="*/ 901699 h 4286171"/>
              <a:gd name="connsiteX12" fmla="*/ 788343 w 4339383"/>
              <a:gd name="connsiteY12" fmla="*/ 1333499 h 4286171"/>
              <a:gd name="connsiteX13" fmla="*/ 851843 w 4339383"/>
              <a:gd name="connsiteY13" fmla="*/ 1577974 h 4286171"/>
              <a:gd name="connsiteX14" fmla="*/ 962968 w 4339383"/>
              <a:gd name="connsiteY14" fmla="*/ 1762124 h 4286171"/>
              <a:gd name="connsiteX15" fmla="*/ 1083619 w 4339383"/>
              <a:gd name="connsiteY15" fmla="*/ 1914525 h 4286171"/>
              <a:gd name="connsiteX16" fmla="*/ 1124893 w 4339383"/>
              <a:gd name="connsiteY16" fmla="*/ 1984374 h 4286171"/>
              <a:gd name="connsiteX17" fmla="*/ 1059805 w 4339383"/>
              <a:gd name="connsiteY17" fmla="*/ 2024855 h 4286171"/>
              <a:gd name="connsiteX18" fmla="*/ 889943 w 4339383"/>
              <a:gd name="connsiteY18" fmla="*/ 2105024 h 4286171"/>
              <a:gd name="connsiteX19" fmla="*/ 693093 w 4339383"/>
              <a:gd name="connsiteY19" fmla="*/ 2200274 h 4286171"/>
              <a:gd name="connsiteX20" fmla="*/ 553393 w 4339383"/>
              <a:gd name="connsiteY20" fmla="*/ 2317749 h 4286171"/>
              <a:gd name="connsiteX21" fmla="*/ 461318 w 4339383"/>
              <a:gd name="connsiteY21" fmla="*/ 2387599 h 4286171"/>
              <a:gd name="connsiteX22" fmla="*/ 203348 w 4339383"/>
              <a:gd name="connsiteY22" fmla="*/ 2397124 h 4286171"/>
              <a:gd name="connsiteX23" fmla="*/ 27137 w 4339383"/>
              <a:gd name="connsiteY23" fmla="*/ 2420143 h 4286171"/>
              <a:gd name="connsiteX24" fmla="*/ 7294 w 4339383"/>
              <a:gd name="connsiteY24" fmla="*/ 2548731 h 4286171"/>
              <a:gd name="connsiteX25" fmla="*/ 1737 w 4339383"/>
              <a:gd name="connsiteY25" fmla="*/ 2816225 h 4286171"/>
              <a:gd name="connsiteX26" fmla="*/ 100162 w 4339383"/>
              <a:gd name="connsiteY26" fmla="*/ 2990055 h 4286171"/>
              <a:gd name="connsiteX27" fmla="*/ 609749 w 4339383"/>
              <a:gd name="connsiteY27" fmla="*/ 3756024 h 4286171"/>
              <a:gd name="connsiteX28" fmla="*/ 950268 w 4339383"/>
              <a:gd name="connsiteY28" fmla="*/ 4237036 h 4286171"/>
              <a:gd name="connsiteX29" fmla="*/ 1016943 w 4339383"/>
              <a:gd name="connsiteY29" fmla="*/ 4276724 h 4286171"/>
              <a:gd name="connsiteX30" fmla="*/ 1305868 w 4339383"/>
              <a:gd name="connsiteY30" fmla="*/ 3898899 h 4286171"/>
              <a:gd name="connsiteX31" fmla="*/ 1747193 w 4339383"/>
              <a:gd name="connsiteY31" fmla="*/ 3476624 h 4286171"/>
              <a:gd name="connsiteX32" fmla="*/ 1867843 w 4339383"/>
              <a:gd name="connsiteY32" fmla="*/ 3355974 h 4286171"/>
              <a:gd name="connsiteX33" fmla="*/ 2145655 w 4339383"/>
              <a:gd name="connsiteY33" fmla="*/ 3144042 h 4286171"/>
              <a:gd name="connsiteX34" fmla="*/ 2305199 w 4339383"/>
              <a:gd name="connsiteY34" fmla="*/ 3029743 h 4286171"/>
              <a:gd name="connsiteX35" fmla="*/ 2557611 w 4339383"/>
              <a:gd name="connsiteY35" fmla="*/ 2879724 h 4286171"/>
              <a:gd name="connsiteX36" fmla="*/ 2850505 w 4339383"/>
              <a:gd name="connsiteY36" fmla="*/ 2727324 h 4286171"/>
              <a:gd name="connsiteX37" fmla="*/ 3108474 w 4339383"/>
              <a:gd name="connsiteY37" fmla="*/ 2680493 h 4286171"/>
              <a:gd name="connsiteX38" fmla="*/ 3560118 w 4339383"/>
              <a:gd name="connsiteY38" fmla="*/ 2713036 h 4286171"/>
              <a:gd name="connsiteX39" fmla="*/ 3859362 w 4339383"/>
              <a:gd name="connsiteY39" fmla="*/ 2732880 h 4286171"/>
              <a:gd name="connsiteX40" fmla="*/ 4125268 w 4339383"/>
              <a:gd name="connsiteY40" fmla="*/ 2734467 h 4286171"/>
              <a:gd name="connsiteX41" fmla="*/ 4260205 w 4339383"/>
              <a:gd name="connsiteY41" fmla="*/ 2728119 h 4286171"/>
              <a:gd name="connsiteX42" fmla="*/ 4338787 w 4339383"/>
              <a:gd name="connsiteY42" fmla="*/ 2713038 h 4286171"/>
              <a:gd name="connsiteX43" fmla="*/ 4313387 w 4339383"/>
              <a:gd name="connsiteY43" fmla="*/ 2650330 h 4286171"/>
              <a:gd name="connsiteX44" fmla="*/ 4269731 w 4339383"/>
              <a:gd name="connsiteY44" fmla="*/ 2505868 h 4286171"/>
              <a:gd name="connsiteX45" fmla="*/ 4131618 w 4339383"/>
              <a:gd name="connsiteY45" fmla="*/ 2132011 h 4286171"/>
              <a:gd name="connsiteX46" fmla="*/ 4017318 w 4339383"/>
              <a:gd name="connsiteY46" fmla="*/ 1733549 h 4286171"/>
              <a:gd name="connsiteX47" fmla="*/ 3966518 w 4339383"/>
              <a:gd name="connsiteY47" fmla="*/ 1632742 h 4286171"/>
              <a:gd name="connsiteX48" fmla="*/ 3758555 w 4339383"/>
              <a:gd name="connsiteY48" fmla="*/ 1686717 h 4286171"/>
              <a:gd name="connsiteX49" fmla="*/ 3457724 w 4339383"/>
              <a:gd name="connsiteY49" fmla="*/ 1745455 h 4286171"/>
              <a:gd name="connsiteX50" fmla="*/ 3129905 w 4339383"/>
              <a:gd name="connsiteY50" fmla="*/ 1762123 h 4286171"/>
              <a:gd name="connsiteX51" fmla="*/ 2465537 w 4339383"/>
              <a:gd name="connsiteY51" fmla="*/ 1790699 h 4286171"/>
              <a:gd name="connsiteX52" fmla="*/ 2464743 w 4339383"/>
              <a:gd name="connsiteY52" fmla="*/ 1597024 h 4286171"/>
              <a:gd name="connsiteX53" fmla="*/ 2458393 w 4339383"/>
              <a:gd name="connsiteY53" fmla="*/ 1327149 h 4286171"/>
              <a:gd name="connsiteX54" fmla="*/ 2473474 w 4339383"/>
              <a:gd name="connsiteY54" fmla="*/ 1156492 h 4286171"/>
              <a:gd name="connsiteX55" fmla="*/ 2556819 w 4339383"/>
              <a:gd name="connsiteY55" fmla="*/ 1092993 h 4286171"/>
              <a:gd name="connsiteX56" fmla="*/ 2683025 w 4339383"/>
              <a:gd name="connsiteY56" fmla="*/ 1035842 h 4286171"/>
              <a:gd name="connsiteX57" fmla="*/ 2792561 w 4339383"/>
              <a:gd name="connsiteY57" fmla="*/ 974724 h 4286171"/>
              <a:gd name="connsiteX58" fmla="*/ 2790975 w 4339383"/>
              <a:gd name="connsiteY58" fmla="*/ 876299 h 4286171"/>
              <a:gd name="connsiteX59" fmla="*/ 2710806 w 4339383"/>
              <a:gd name="connsiteY59" fmla="*/ 551655 h 4286171"/>
              <a:gd name="connsiteX0" fmla="*/ 2710806 w 4339836"/>
              <a:gd name="connsiteY0" fmla="*/ 551655 h 4286171"/>
              <a:gd name="connsiteX1" fmla="*/ 2610793 w 4339836"/>
              <a:gd name="connsiteY1" fmla="*/ 101600 h 4286171"/>
              <a:gd name="connsiteX2" fmla="*/ 2582219 w 4339836"/>
              <a:gd name="connsiteY2" fmla="*/ 0 h 4286171"/>
              <a:gd name="connsiteX3" fmla="*/ 2460774 w 4339836"/>
              <a:gd name="connsiteY3" fmla="*/ 19049 h 4286171"/>
              <a:gd name="connsiteX4" fmla="*/ 1871811 w 4339836"/>
              <a:gd name="connsiteY4" fmla="*/ 146049 h 4286171"/>
              <a:gd name="connsiteX5" fmla="*/ 1515418 w 4339836"/>
              <a:gd name="connsiteY5" fmla="*/ 301624 h 4286171"/>
              <a:gd name="connsiteX6" fmla="*/ 1206650 w 4339836"/>
              <a:gd name="connsiteY6" fmla="*/ 458787 h 4286171"/>
              <a:gd name="connsiteX7" fmla="*/ 851050 w 4339836"/>
              <a:gd name="connsiteY7" fmla="*/ 602456 h 4286171"/>
              <a:gd name="connsiteX8" fmla="*/ 663725 w 4339836"/>
              <a:gd name="connsiteY8" fmla="*/ 680243 h 4286171"/>
              <a:gd name="connsiteX9" fmla="*/ 496243 w 4339836"/>
              <a:gd name="connsiteY9" fmla="*/ 746125 h 4286171"/>
              <a:gd name="connsiteX10" fmla="*/ 414486 w 4339836"/>
              <a:gd name="connsiteY10" fmla="*/ 802480 h 4286171"/>
              <a:gd name="connsiteX11" fmla="*/ 493068 w 4339836"/>
              <a:gd name="connsiteY11" fmla="*/ 901699 h 4286171"/>
              <a:gd name="connsiteX12" fmla="*/ 788343 w 4339836"/>
              <a:gd name="connsiteY12" fmla="*/ 1333499 h 4286171"/>
              <a:gd name="connsiteX13" fmla="*/ 851843 w 4339836"/>
              <a:gd name="connsiteY13" fmla="*/ 1577974 h 4286171"/>
              <a:gd name="connsiteX14" fmla="*/ 962968 w 4339836"/>
              <a:gd name="connsiteY14" fmla="*/ 1762124 h 4286171"/>
              <a:gd name="connsiteX15" fmla="*/ 1083619 w 4339836"/>
              <a:gd name="connsiteY15" fmla="*/ 1914525 h 4286171"/>
              <a:gd name="connsiteX16" fmla="*/ 1124893 w 4339836"/>
              <a:gd name="connsiteY16" fmla="*/ 1984374 h 4286171"/>
              <a:gd name="connsiteX17" fmla="*/ 1059805 w 4339836"/>
              <a:gd name="connsiteY17" fmla="*/ 2024855 h 4286171"/>
              <a:gd name="connsiteX18" fmla="*/ 889943 w 4339836"/>
              <a:gd name="connsiteY18" fmla="*/ 2105024 h 4286171"/>
              <a:gd name="connsiteX19" fmla="*/ 693093 w 4339836"/>
              <a:gd name="connsiteY19" fmla="*/ 2200274 h 4286171"/>
              <a:gd name="connsiteX20" fmla="*/ 553393 w 4339836"/>
              <a:gd name="connsiteY20" fmla="*/ 2317749 h 4286171"/>
              <a:gd name="connsiteX21" fmla="*/ 461318 w 4339836"/>
              <a:gd name="connsiteY21" fmla="*/ 2387599 h 4286171"/>
              <a:gd name="connsiteX22" fmla="*/ 203348 w 4339836"/>
              <a:gd name="connsiteY22" fmla="*/ 2397124 h 4286171"/>
              <a:gd name="connsiteX23" fmla="*/ 27137 w 4339836"/>
              <a:gd name="connsiteY23" fmla="*/ 2420143 h 4286171"/>
              <a:gd name="connsiteX24" fmla="*/ 7294 w 4339836"/>
              <a:gd name="connsiteY24" fmla="*/ 2548731 h 4286171"/>
              <a:gd name="connsiteX25" fmla="*/ 1737 w 4339836"/>
              <a:gd name="connsiteY25" fmla="*/ 2816225 h 4286171"/>
              <a:gd name="connsiteX26" fmla="*/ 100162 w 4339836"/>
              <a:gd name="connsiteY26" fmla="*/ 2990055 h 4286171"/>
              <a:gd name="connsiteX27" fmla="*/ 609749 w 4339836"/>
              <a:gd name="connsiteY27" fmla="*/ 3756024 h 4286171"/>
              <a:gd name="connsiteX28" fmla="*/ 950268 w 4339836"/>
              <a:gd name="connsiteY28" fmla="*/ 4237036 h 4286171"/>
              <a:gd name="connsiteX29" fmla="*/ 1016943 w 4339836"/>
              <a:gd name="connsiteY29" fmla="*/ 4276724 h 4286171"/>
              <a:gd name="connsiteX30" fmla="*/ 1305868 w 4339836"/>
              <a:gd name="connsiteY30" fmla="*/ 3898899 h 4286171"/>
              <a:gd name="connsiteX31" fmla="*/ 1747193 w 4339836"/>
              <a:gd name="connsiteY31" fmla="*/ 3476624 h 4286171"/>
              <a:gd name="connsiteX32" fmla="*/ 1867843 w 4339836"/>
              <a:gd name="connsiteY32" fmla="*/ 3355974 h 4286171"/>
              <a:gd name="connsiteX33" fmla="*/ 2145655 w 4339836"/>
              <a:gd name="connsiteY33" fmla="*/ 3144042 h 4286171"/>
              <a:gd name="connsiteX34" fmla="*/ 2305199 w 4339836"/>
              <a:gd name="connsiteY34" fmla="*/ 3029743 h 4286171"/>
              <a:gd name="connsiteX35" fmla="*/ 2557611 w 4339836"/>
              <a:gd name="connsiteY35" fmla="*/ 2879724 h 4286171"/>
              <a:gd name="connsiteX36" fmla="*/ 2850505 w 4339836"/>
              <a:gd name="connsiteY36" fmla="*/ 2727324 h 4286171"/>
              <a:gd name="connsiteX37" fmla="*/ 3108474 w 4339836"/>
              <a:gd name="connsiteY37" fmla="*/ 2680493 h 4286171"/>
              <a:gd name="connsiteX38" fmla="*/ 3560118 w 4339836"/>
              <a:gd name="connsiteY38" fmla="*/ 2713036 h 4286171"/>
              <a:gd name="connsiteX39" fmla="*/ 3859362 w 4339836"/>
              <a:gd name="connsiteY39" fmla="*/ 2732880 h 4286171"/>
              <a:gd name="connsiteX40" fmla="*/ 4125268 w 4339836"/>
              <a:gd name="connsiteY40" fmla="*/ 2734467 h 4286171"/>
              <a:gd name="connsiteX41" fmla="*/ 4260205 w 4339836"/>
              <a:gd name="connsiteY41" fmla="*/ 2728119 h 4286171"/>
              <a:gd name="connsiteX42" fmla="*/ 4338787 w 4339836"/>
              <a:gd name="connsiteY42" fmla="*/ 2713038 h 4286171"/>
              <a:gd name="connsiteX43" fmla="*/ 4322912 w 4339836"/>
              <a:gd name="connsiteY43" fmla="*/ 2650330 h 4286171"/>
              <a:gd name="connsiteX44" fmla="*/ 4269731 w 4339836"/>
              <a:gd name="connsiteY44" fmla="*/ 2505868 h 4286171"/>
              <a:gd name="connsiteX45" fmla="*/ 4131618 w 4339836"/>
              <a:gd name="connsiteY45" fmla="*/ 2132011 h 4286171"/>
              <a:gd name="connsiteX46" fmla="*/ 4017318 w 4339836"/>
              <a:gd name="connsiteY46" fmla="*/ 1733549 h 4286171"/>
              <a:gd name="connsiteX47" fmla="*/ 3966518 w 4339836"/>
              <a:gd name="connsiteY47" fmla="*/ 1632742 h 4286171"/>
              <a:gd name="connsiteX48" fmla="*/ 3758555 w 4339836"/>
              <a:gd name="connsiteY48" fmla="*/ 1686717 h 4286171"/>
              <a:gd name="connsiteX49" fmla="*/ 3457724 w 4339836"/>
              <a:gd name="connsiteY49" fmla="*/ 1745455 h 4286171"/>
              <a:gd name="connsiteX50" fmla="*/ 3129905 w 4339836"/>
              <a:gd name="connsiteY50" fmla="*/ 1762123 h 4286171"/>
              <a:gd name="connsiteX51" fmla="*/ 2465537 w 4339836"/>
              <a:gd name="connsiteY51" fmla="*/ 1790699 h 4286171"/>
              <a:gd name="connsiteX52" fmla="*/ 2464743 w 4339836"/>
              <a:gd name="connsiteY52" fmla="*/ 1597024 h 4286171"/>
              <a:gd name="connsiteX53" fmla="*/ 2458393 w 4339836"/>
              <a:gd name="connsiteY53" fmla="*/ 1327149 h 4286171"/>
              <a:gd name="connsiteX54" fmla="*/ 2473474 w 4339836"/>
              <a:gd name="connsiteY54" fmla="*/ 1156492 h 4286171"/>
              <a:gd name="connsiteX55" fmla="*/ 2556819 w 4339836"/>
              <a:gd name="connsiteY55" fmla="*/ 1092993 h 4286171"/>
              <a:gd name="connsiteX56" fmla="*/ 2683025 w 4339836"/>
              <a:gd name="connsiteY56" fmla="*/ 1035842 h 4286171"/>
              <a:gd name="connsiteX57" fmla="*/ 2792561 w 4339836"/>
              <a:gd name="connsiteY57" fmla="*/ 974724 h 4286171"/>
              <a:gd name="connsiteX58" fmla="*/ 2790975 w 4339836"/>
              <a:gd name="connsiteY58" fmla="*/ 876299 h 4286171"/>
              <a:gd name="connsiteX59" fmla="*/ 2710806 w 4339836"/>
              <a:gd name="connsiteY59" fmla="*/ 551655 h 4286171"/>
              <a:gd name="connsiteX0" fmla="*/ 2710806 w 4339836"/>
              <a:gd name="connsiteY0" fmla="*/ 551655 h 4286171"/>
              <a:gd name="connsiteX1" fmla="*/ 2610793 w 4339836"/>
              <a:gd name="connsiteY1" fmla="*/ 101600 h 4286171"/>
              <a:gd name="connsiteX2" fmla="*/ 2582219 w 4339836"/>
              <a:gd name="connsiteY2" fmla="*/ 0 h 4286171"/>
              <a:gd name="connsiteX3" fmla="*/ 2460774 w 4339836"/>
              <a:gd name="connsiteY3" fmla="*/ 19049 h 4286171"/>
              <a:gd name="connsiteX4" fmla="*/ 1871811 w 4339836"/>
              <a:gd name="connsiteY4" fmla="*/ 146049 h 4286171"/>
              <a:gd name="connsiteX5" fmla="*/ 1515418 w 4339836"/>
              <a:gd name="connsiteY5" fmla="*/ 301624 h 4286171"/>
              <a:gd name="connsiteX6" fmla="*/ 1206650 w 4339836"/>
              <a:gd name="connsiteY6" fmla="*/ 458787 h 4286171"/>
              <a:gd name="connsiteX7" fmla="*/ 851050 w 4339836"/>
              <a:gd name="connsiteY7" fmla="*/ 602456 h 4286171"/>
              <a:gd name="connsiteX8" fmla="*/ 663725 w 4339836"/>
              <a:gd name="connsiteY8" fmla="*/ 680243 h 4286171"/>
              <a:gd name="connsiteX9" fmla="*/ 496243 w 4339836"/>
              <a:gd name="connsiteY9" fmla="*/ 746125 h 4286171"/>
              <a:gd name="connsiteX10" fmla="*/ 414486 w 4339836"/>
              <a:gd name="connsiteY10" fmla="*/ 802480 h 4286171"/>
              <a:gd name="connsiteX11" fmla="*/ 493068 w 4339836"/>
              <a:gd name="connsiteY11" fmla="*/ 901699 h 4286171"/>
              <a:gd name="connsiteX12" fmla="*/ 788343 w 4339836"/>
              <a:gd name="connsiteY12" fmla="*/ 1333499 h 4286171"/>
              <a:gd name="connsiteX13" fmla="*/ 851843 w 4339836"/>
              <a:gd name="connsiteY13" fmla="*/ 1577974 h 4286171"/>
              <a:gd name="connsiteX14" fmla="*/ 962968 w 4339836"/>
              <a:gd name="connsiteY14" fmla="*/ 1762124 h 4286171"/>
              <a:gd name="connsiteX15" fmla="*/ 1083619 w 4339836"/>
              <a:gd name="connsiteY15" fmla="*/ 1914525 h 4286171"/>
              <a:gd name="connsiteX16" fmla="*/ 1124893 w 4339836"/>
              <a:gd name="connsiteY16" fmla="*/ 1984374 h 4286171"/>
              <a:gd name="connsiteX17" fmla="*/ 1059805 w 4339836"/>
              <a:gd name="connsiteY17" fmla="*/ 2024855 h 4286171"/>
              <a:gd name="connsiteX18" fmla="*/ 889943 w 4339836"/>
              <a:gd name="connsiteY18" fmla="*/ 2105024 h 4286171"/>
              <a:gd name="connsiteX19" fmla="*/ 693093 w 4339836"/>
              <a:gd name="connsiteY19" fmla="*/ 2200274 h 4286171"/>
              <a:gd name="connsiteX20" fmla="*/ 553393 w 4339836"/>
              <a:gd name="connsiteY20" fmla="*/ 2317749 h 4286171"/>
              <a:gd name="connsiteX21" fmla="*/ 461318 w 4339836"/>
              <a:gd name="connsiteY21" fmla="*/ 2387599 h 4286171"/>
              <a:gd name="connsiteX22" fmla="*/ 203348 w 4339836"/>
              <a:gd name="connsiteY22" fmla="*/ 2397124 h 4286171"/>
              <a:gd name="connsiteX23" fmla="*/ 27137 w 4339836"/>
              <a:gd name="connsiteY23" fmla="*/ 2420143 h 4286171"/>
              <a:gd name="connsiteX24" fmla="*/ 7294 w 4339836"/>
              <a:gd name="connsiteY24" fmla="*/ 2548731 h 4286171"/>
              <a:gd name="connsiteX25" fmla="*/ 1737 w 4339836"/>
              <a:gd name="connsiteY25" fmla="*/ 2816225 h 4286171"/>
              <a:gd name="connsiteX26" fmla="*/ 100162 w 4339836"/>
              <a:gd name="connsiteY26" fmla="*/ 2990055 h 4286171"/>
              <a:gd name="connsiteX27" fmla="*/ 609749 w 4339836"/>
              <a:gd name="connsiteY27" fmla="*/ 3756024 h 4286171"/>
              <a:gd name="connsiteX28" fmla="*/ 950268 w 4339836"/>
              <a:gd name="connsiteY28" fmla="*/ 4237036 h 4286171"/>
              <a:gd name="connsiteX29" fmla="*/ 1016943 w 4339836"/>
              <a:gd name="connsiteY29" fmla="*/ 4276724 h 4286171"/>
              <a:gd name="connsiteX30" fmla="*/ 1305868 w 4339836"/>
              <a:gd name="connsiteY30" fmla="*/ 3898899 h 4286171"/>
              <a:gd name="connsiteX31" fmla="*/ 1747193 w 4339836"/>
              <a:gd name="connsiteY31" fmla="*/ 3476624 h 4286171"/>
              <a:gd name="connsiteX32" fmla="*/ 1867843 w 4339836"/>
              <a:gd name="connsiteY32" fmla="*/ 3355974 h 4286171"/>
              <a:gd name="connsiteX33" fmla="*/ 2145655 w 4339836"/>
              <a:gd name="connsiteY33" fmla="*/ 3144042 h 4286171"/>
              <a:gd name="connsiteX34" fmla="*/ 2305199 w 4339836"/>
              <a:gd name="connsiteY34" fmla="*/ 3029743 h 4286171"/>
              <a:gd name="connsiteX35" fmla="*/ 2557611 w 4339836"/>
              <a:gd name="connsiteY35" fmla="*/ 2879724 h 4286171"/>
              <a:gd name="connsiteX36" fmla="*/ 2850505 w 4339836"/>
              <a:gd name="connsiteY36" fmla="*/ 2727324 h 4286171"/>
              <a:gd name="connsiteX37" fmla="*/ 3108474 w 4339836"/>
              <a:gd name="connsiteY37" fmla="*/ 2680493 h 4286171"/>
              <a:gd name="connsiteX38" fmla="*/ 3560118 w 4339836"/>
              <a:gd name="connsiteY38" fmla="*/ 2713036 h 4286171"/>
              <a:gd name="connsiteX39" fmla="*/ 3859362 w 4339836"/>
              <a:gd name="connsiteY39" fmla="*/ 2732880 h 4286171"/>
              <a:gd name="connsiteX40" fmla="*/ 4125268 w 4339836"/>
              <a:gd name="connsiteY40" fmla="*/ 2734467 h 4286171"/>
              <a:gd name="connsiteX41" fmla="*/ 4260205 w 4339836"/>
              <a:gd name="connsiteY41" fmla="*/ 2728119 h 4286171"/>
              <a:gd name="connsiteX42" fmla="*/ 4338787 w 4339836"/>
              <a:gd name="connsiteY42" fmla="*/ 2713038 h 4286171"/>
              <a:gd name="connsiteX43" fmla="*/ 4322912 w 4339836"/>
              <a:gd name="connsiteY43" fmla="*/ 2650330 h 4286171"/>
              <a:gd name="connsiteX44" fmla="*/ 4269731 w 4339836"/>
              <a:gd name="connsiteY44" fmla="*/ 2505868 h 4286171"/>
              <a:gd name="connsiteX45" fmla="*/ 4131618 w 4339836"/>
              <a:gd name="connsiteY45" fmla="*/ 2132011 h 4286171"/>
              <a:gd name="connsiteX46" fmla="*/ 4017318 w 4339836"/>
              <a:gd name="connsiteY46" fmla="*/ 1733549 h 4286171"/>
              <a:gd name="connsiteX47" fmla="*/ 3966518 w 4339836"/>
              <a:gd name="connsiteY47" fmla="*/ 1632742 h 4286171"/>
              <a:gd name="connsiteX48" fmla="*/ 3849043 w 4339836"/>
              <a:gd name="connsiteY48" fmla="*/ 1658142 h 4286171"/>
              <a:gd name="connsiteX49" fmla="*/ 3457724 w 4339836"/>
              <a:gd name="connsiteY49" fmla="*/ 1745455 h 4286171"/>
              <a:gd name="connsiteX50" fmla="*/ 3129905 w 4339836"/>
              <a:gd name="connsiteY50" fmla="*/ 1762123 h 4286171"/>
              <a:gd name="connsiteX51" fmla="*/ 2465537 w 4339836"/>
              <a:gd name="connsiteY51" fmla="*/ 1790699 h 4286171"/>
              <a:gd name="connsiteX52" fmla="*/ 2464743 w 4339836"/>
              <a:gd name="connsiteY52" fmla="*/ 1597024 h 4286171"/>
              <a:gd name="connsiteX53" fmla="*/ 2458393 w 4339836"/>
              <a:gd name="connsiteY53" fmla="*/ 1327149 h 4286171"/>
              <a:gd name="connsiteX54" fmla="*/ 2473474 w 4339836"/>
              <a:gd name="connsiteY54" fmla="*/ 1156492 h 4286171"/>
              <a:gd name="connsiteX55" fmla="*/ 2556819 w 4339836"/>
              <a:gd name="connsiteY55" fmla="*/ 1092993 h 4286171"/>
              <a:gd name="connsiteX56" fmla="*/ 2683025 w 4339836"/>
              <a:gd name="connsiteY56" fmla="*/ 1035842 h 4286171"/>
              <a:gd name="connsiteX57" fmla="*/ 2792561 w 4339836"/>
              <a:gd name="connsiteY57" fmla="*/ 974724 h 4286171"/>
              <a:gd name="connsiteX58" fmla="*/ 2790975 w 4339836"/>
              <a:gd name="connsiteY58" fmla="*/ 876299 h 4286171"/>
              <a:gd name="connsiteX59" fmla="*/ 2710806 w 4339836"/>
              <a:gd name="connsiteY59" fmla="*/ 551655 h 4286171"/>
              <a:gd name="connsiteX0" fmla="*/ 2710806 w 4339836"/>
              <a:gd name="connsiteY0" fmla="*/ 551655 h 4286171"/>
              <a:gd name="connsiteX1" fmla="*/ 2610793 w 4339836"/>
              <a:gd name="connsiteY1" fmla="*/ 101600 h 4286171"/>
              <a:gd name="connsiteX2" fmla="*/ 2582219 w 4339836"/>
              <a:gd name="connsiteY2" fmla="*/ 0 h 4286171"/>
              <a:gd name="connsiteX3" fmla="*/ 2460774 w 4339836"/>
              <a:gd name="connsiteY3" fmla="*/ 19049 h 4286171"/>
              <a:gd name="connsiteX4" fmla="*/ 1871811 w 4339836"/>
              <a:gd name="connsiteY4" fmla="*/ 146049 h 4286171"/>
              <a:gd name="connsiteX5" fmla="*/ 1515418 w 4339836"/>
              <a:gd name="connsiteY5" fmla="*/ 301624 h 4286171"/>
              <a:gd name="connsiteX6" fmla="*/ 1206650 w 4339836"/>
              <a:gd name="connsiteY6" fmla="*/ 458787 h 4286171"/>
              <a:gd name="connsiteX7" fmla="*/ 851050 w 4339836"/>
              <a:gd name="connsiteY7" fmla="*/ 602456 h 4286171"/>
              <a:gd name="connsiteX8" fmla="*/ 663725 w 4339836"/>
              <a:gd name="connsiteY8" fmla="*/ 680243 h 4286171"/>
              <a:gd name="connsiteX9" fmla="*/ 496243 w 4339836"/>
              <a:gd name="connsiteY9" fmla="*/ 746125 h 4286171"/>
              <a:gd name="connsiteX10" fmla="*/ 414486 w 4339836"/>
              <a:gd name="connsiteY10" fmla="*/ 802480 h 4286171"/>
              <a:gd name="connsiteX11" fmla="*/ 493068 w 4339836"/>
              <a:gd name="connsiteY11" fmla="*/ 901699 h 4286171"/>
              <a:gd name="connsiteX12" fmla="*/ 788343 w 4339836"/>
              <a:gd name="connsiteY12" fmla="*/ 1333499 h 4286171"/>
              <a:gd name="connsiteX13" fmla="*/ 851843 w 4339836"/>
              <a:gd name="connsiteY13" fmla="*/ 1577974 h 4286171"/>
              <a:gd name="connsiteX14" fmla="*/ 962968 w 4339836"/>
              <a:gd name="connsiteY14" fmla="*/ 1762124 h 4286171"/>
              <a:gd name="connsiteX15" fmla="*/ 1083619 w 4339836"/>
              <a:gd name="connsiteY15" fmla="*/ 1914525 h 4286171"/>
              <a:gd name="connsiteX16" fmla="*/ 1124893 w 4339836"/>
              <a:gd name="connsiteY16" fmla="*/ 1984374 h 4286171"/>
              <a:gd name="connsiteX17" fmla="*/ 1059805 w 4339836"/>
              <a:gd name="connsiteY17" fmla="*/ 2024855 h 4286171"/>
              <a:gd name="connsiteX18" fmla="*/ 889943 w 4339836"/>
              <a:gd name="connsiteY18" fmla="*/ 2105024 h 4286171"/>
              <a:gd name="connsiteX19" fmla="*/ 693093 w 4339836"/>
              <a:gd name="connsiteY19" fmla="*/ 2200274 h 4286171"/>
              <a:gd name="connsiteX20" fmla="*/ 553393 w 4339836"/>
              <a:gd name="connsiteY20" fmla="*/ 2317749 h 4286171"/>
              <a:gd name="connsiteX21" fmla="*/ 461318 w 4339836"/>
              <a:gd name="connsiteY21" fmla="*/ 2387599 h 4286171"/>
              <a:gd name="connsiteX22" fmla="*/ 203348 w 4339836"/>
              <a:gd name="connsiteY22" fmla="*/ 2397124 h 4286171"/>
              <a:gd name="connsiteX23" fmla="*/ 27137 w 4339836"/>
              <a:gd name="connsiteY23" fmla="*/ 2420143 h 4286171"/>
              <a:gd name="connsiteX24" fmla="*/ 7294 w 4339836"/>
              <a:gd name="connsiteY24" fmla="*/ 2548731 h 4286171"/>
              <a:gd name="connsiteX25" fmla="*/ 1737 w 4339836"/>
              <a:gd name="connsiteY25" fmla="*/ 2816225 h 4286171"/>
              <a:gd name="connsiteX26" fmla="*/ 100162 w 4339836"/>
              <a:gd name="connsiteY26" fmla="*/ 2990055 h 4286171"/>
              <a:gd name="connsiteX27" fmla="*/ 609749 w 4339836"/>
              <a:gd name="connsiteY27" fmla="*/ 3756024 h 4286171"/>
              <a:gd name="connsiteX28" fmla="*/ 950268 w 4339836"/>
              <a:gd name="connsiteY28" fmla="*/ 4237036 h 4286171"/>
              <a:gd name="connsiteX29" fmla="*/ 1016943 w 4339836"/>
              <a:gd name="connsiteY29" fmla="*/ 4276724 h 4286171"/>
              <a:gd name="connsiteX30" fmla="*/ 1305868 w 4339836"/>
              <a:gd name="connsiteY30" fmla="*/ 3898899 h 4286171"/>
              <a:gd name="connsiteX31" fmla="*/ 1747193 w 4339836"/>
              <a:gd name="connsiteY31" fmla="*/ 3476624 h 4286171"/>
              <a:gd name="connsiteX32" fmla="*/ 1867843 w 4339836"/>
              <a:gd name="connsiteY32" fmla="*/ 3355974 h 4286171"/>
              <a:gd name="connsiteX33" fmla="*/ 2145655 w 4339836"/>
              <a:gd name="connsiteY33" fmla="*/ 3144042 h 4286171"/>
              <a:gd name="connsiteX34" fmla="*/ 2305199 w 4339836"/>
              <a:gd name="connsiteY34" fmla="*/ 3029743 h 4286171"/>
              <a:gd name="connsiteX35" fmla="*/ 2557611 w 4339836"/>
              <a:gd name="connsiteY35" fmla="*/ 2879724 h 4286171"/>
              <a:gd name="connsiteX36" fmla="*/ 2850505 w 4339836"/>
              <a:gd name="connsiteY36" fmla="*/ 2727324 h 4286171"/>
              <a:gd name="connsiteX37" fmla="*/ 3108474 w 4339836"/>
              <a:gd name="connsiteY37" fmla="*/ 2680493 h 4286171"/>
              <a:gd name="connsiteX38" fmla="*/ 3560118 w 4339836"/>
              <a:gd name="connsiteY38" fmla="*/ 2713036 h 4286171"/>
              <a:gd name="connsiteX39" fmla="*/ 3859362 w 4339836"/>
              <a:gd name="connsiteY39" fmla="*/ 2732880 h 4286171"/>
              <a:gd name="connsiteX40" fmla="*/ 4125268 w 4339836"/>
              <a:gd name="connsiteY40" fmla="*/ 2734467 h 4286171"/>
              <a:gd name="connsiteX41" fmla="*/ 4260205 w 4339836"/>
              <a:gd name="connsiteY41" fmla="*/ 2728119 h 4286171"/>
              <a:gd name="connsiteX42" fmla="*/ 4338787 w 4339836"/>
              <a:gd name="connsiteY42" fmla="*/ 2713038 h 4286171"/>
              <a:gd name="connsiteX43" fmla="*/ 4322912 w 4339836"/>
              <a:gd name="connsiteY43" fmla="*/ 2650330 h 4286171"/>
              <a:gd name="connsiteX44" fmla="*/ 4269731 w 4339836"/>
              <a:gd name="connsiteY44" fmla="*/ 2505868 h 4286171"/>
              <a:gd name="connsiteX45" fmla="*/ 4131618 w 4339836"/>
              <a:gd name="connsiteY45" fmla="*/ 2132011 h 4286171"/>
              <a:gd name="connsiteX46" fmla="*/ 4007793 w 4339836"/>
              <a:gd name="connsiteY46" fmla="*/ 1714499 h 4286171"/>
              <a:gd name="connsiteX47" fmla="*/ 3966518 w 4339836"/>
              <a:gd name="connsiteY47" fmla="*/ 1632742 h 4286171"/>
              <a:gd name="connsiteX48" fmla="*/ 3849043 w 4339836"/>
              <a:gd name="connsiteY48" fmla="*/ 1658142 h 4286171"/>
              <a:gd name="connsiteX49" fmla="*/ 3457724 w 4339836"/>
              <a:gd name="connsiteY49" fmla="*/ 1745455 h 4286171"/>
              <a:gd name="connsiteX50" fmla="*/ 3129905 w 4339836"/>
              <a:gd name="connsiteY50" fmla="*/ 1762123 h 4286171"/>
              <a:gd name="connsiteX51" fmla="*/ 2465537 w 4339836"/>
              <a:gd name="connsiteY51" fmla="*/ 1790699 h 4286171"/>
              <a:gd name="connsiteX52" fmla="*/ 2464743 w 4339836"/>
              <a:gd name="connsiteY52" fmla="*/ 1597024 h 4286171"/>
              <a:gd name="connsiteX53" fmla="*/ 2458393 w 4339836"/>
              <a:gd name="connsiteY53" fmla="*/ 1327149 h 4286171"/>
              <a:gd name="connsiteX54" fmla="*/ 2473474 w 4339836"/>
              <a:gd name="connsiteY54" fmla="*/ 1156492 h 4286171"/>
              <a:gd name="connsiteX55" fmla="*/ 2556819 w 4339836"/>
              <a:gd name="connsiteY55" fmla="*/ 1092993 h 4286171"/>
              <a:gd name="connsiteX56" fmla="*/ 2683025 w 4339836"/>
              <a:gd name="connsiteY56" fmla="*/ 1035842 h 4286171"/>
              <a:gd name="connsiteX57" fmla="*/ 2792561 w 4339836"/>
              <a:gd name="connsiteY57" fmla="*/ 974724 h 4286171"/>
              <a:gd name="connsiteX58" fmla="*/ 2790975 w 4339836"/>
              <a:gd name="connsiteY58" fmla="*/ 876299 h 4286171"/>
              <a:gd name="connsiteX59" fmla="*/ 2710806 w 4339836"/>
              <a:gd name="connsiteY59" fmla="*/ 551655 h 4286171"/>
              <a:gd name="connsiteX0" fmla="*/ 2710806 w 4339836"/>
              <a:gd name="connsiteY0" fmla="*/ 551655 h 4286171"/>
              <a:gd name="connsiteX1" fmla="*/ 2610793 w 4339836"/>
              <a:gd name="connsiteY1" fmla="*/ 101600 h 4286171"/>
              <a:gd name="connsiteX2" fmla="*/ 2582219 w 4339836"/>
              <a:gd name="connsiteY2" fmla="*/ 0 h 4286171"/>
              <a:gd name="connsiteX3" fmla="*/ 2460774 w 4339836"/>
              <a:gd name="connsiteY3" fmla="*/ 19049 h 4286171"/>
              <a:gd name="connsiteX4" fmla="*/ 1871811 w 4339836"/>
              <a:gd name="connsiteY4" fmla="*/ 146049 h 4286171"/>
              <a:gd name="connsiteX5" fmla="*/ 1515418 w 4339836"/>
              <a:gd name="connsiteY5" fmla="*/ 301624 h 4286171"/>
              <a:gd name="connsiteX6" fmla="*/ 1206650 w 4339836"/>
              <a:gd name="connsiteY6" fmla="*/ 458787 h 4286171"/>
              <a:gd name="connsiteX7" fmla="*/ 851050 w 4339836"/>
              <a:gd name="connsiteY7" fmla="*/ 602456 h 4286171"/>
              <a:gd name="connsiteX8" fmla="*/ 663725 w 4339836"/>
              <a:gd name="connsiteY8" fmla="*/ 680243 h 4286171"/>
              <a:gd name="connsiteX9" fmla="*/ 496243 w 4339836"/>
              <a:gd name="connsiteY9" fmla="*/ 746125 h 4286171"/>
              <a:gd name="connsiteX10" fmla="*/ 414486 w 4339836"/>
              <a:gd name="connsiteY10" fmla="*/ 802480 h 4286171"/>
              <a:gd name="connsiteX11" fmla="*/ 493068 w 4339836"/>
              <a:gd name="connsiteY11" fmla="*/ 901699 h 4286171"/>
              <a:gd name="connsiteX12" fmla="*/ 788343 w 4339836"/>
              <a:gd name="connsiteY12" fmla="*/ 1333499 h 4286171"/>
              <a:gd name="connsiteX13" fmla="*/ 851843 w 4339836"/>
              <a:gd name="connsiteY13" fmla="*/ 1577974 h 4286171"/>
              <a:gd name="connsiteX14" fmla="*/ 962968 w 4339836"/>
              <a:gd name="connsiteY14" fmla="*/ 1762124 h 4286171"/>
              <a:gd name="connsiteX15" fmla="*/ 1083619 w 4339836"/>
              <a:gd name="connsiteY15" fmla="*/ 1914525 h 4286171"/>
              <a:gd name="connsiteX16" fmla="*/ 1124893 w 4339836"/>
              <a:gd name="connsiteY16" fmla="*/ 1984374 h 4286171"/>
              <a:gd name="connsiteX17" fmla="*/ 1059805 w 4339836"/>
              <a:gd name="connsiteY17" fmla="*/ 2024855 h 4286171"/>
              <a:gd name="connsiteX18" fmla="*/ 889943 w 4339836"/>
              <a:gd name="connsiteY18" fmla="*/ 2105024 h 4286171"/>
              <a:gd name="connsiteX19" fmla="*/ 693093 w 4339836"/>
              <a:gd name="connsiteY19" fmla="*/ 2200274 h 4286171"/>
              <a:gd name="connsiteX20" fmla="*/ 553393 w 4339836"/>
              <a:gd name="connsiteY20" fmla="*/ 2317749 h 4286171"/>
              <a:gd name="connsiteX21" fmla="*/ 461318 w 4339836"/>
              <a:gd name="connsiteY21" fmla="*/ 2387599 h 4286171"/>
              <a:gd name="connsiteX22" fmla="*/ 203348 w 4339836"/>
              <a:gd name="connsiteY22" fmla="*/ 2397124 h 4286171"/>
              <a:gd name="connsiteX23" fmla="*/ 27137 w 4339836"/>
              <a:gd name="connsiteY23" fmla="*/ 2420143 h 4286171"/>
              <a:gd name="connsiteX24" fmla="*/ 7294 w 4339836"/>
              <a:gd name="connsiteY24" fmla="*/ 2548731 h 4286171"/>
              <a:gd name="connsiteX25" fmla="*/ 1737 w 4339836"/>
              <a:gd name="connsiteY25" fmla="*/ 2816225 h 4286171"/>
              <a:gd name="connsiteX26" fmla="*/ 100162 w 4339836"/>
              <a:gd name="connsiteY26" fmla="*/ 2990055 h 4286171"/>
              <a:gd name="connsiteX27" fmla="*/ 609749 w 4339836"/>
              <a:gd name="connsiteY27" fmla="*/ 3756024 h 4286171"/>
              <a:gd name="connsiteX28" fmla="*/ 950268 w 4339836"/>
              <a:gd name="connsiteY28" fmla="*/ 4237036 h 4286171"/>
              <a:gd name="connsiteX29" fmla="*/ 1016943 w 4339836"/>
              <a:gd name="connsiteY29" fmla="*/ 4276724 h 4286171"/>
              <a:gd name="connsiteX30" fmla="*/ 1305868 w 4339836"/>
              <a:gd name="connsiteY30" fmla="*/ 3898899 h 4286171"/>
              <a:gd name="connsiteX31" fmla="*/ 1747193 w 4339836"/>
              <a:gd name="connsiteY31" fmla="*/ 3476624 h 4286171"/>
              <a:gd name="connsiteX32" fmla="*/ 1867843 w 4339836"/>
              <a:gd name="connsiteY32" fmla="*/ 3355974 h 4286171"/>
              <a:gd name="connsiteX33" fmla="*/ 2145655 w 4339836"/>
              <a:gd name="connsiteY33" fmla="*/ 3144042 h 4286171"/>
              <a:gd name="connsiteX34" fmla="*/ 2305199 w 4339836"/>
              <a:gd name="connsiteY34" fmla="*/ 3029743 h 4286171"/>
              <a:gd name="connsiteX35" fmla="*/ 2557611 w 4339836"/>
              <a:gd name="connsiteY35" fmla="*/ 2879724 h 4286171"/>
              <a:gd name="connsiteX36" fmla="*/ 2850505 w 4339836"/>
              <a:gd name="connsiteY36" fmla="*/ 2727324 h 4286171"/>
              <a:gd name="connsiteX37" fmla="*/ 3108474 w 4339836"/>
              <a:gd name="connsiteY37" fmla="*/ 2680493 h 4286171"/>
              <a:gd name="connsiteX38" fmla="*/ 3560118 w 4339836"/>
              <a:gd name="connsiteY38" fmla="*/ 2713036 h 4286171"/>
              <a:gd name="connsiteX39" fmla="*/ 3859362 w 4339836"/>
              <a:gd name="connsiteY39" fmla="*/ 2732880 h 4286171"/>
              <a:gd name="connsiteX40" fmla="*/ 4125268 w 4339836"/>
              <a:gd name="connsiteY40" fmla="*/ 2734467 h 4286171"/>
              <a:gd name="connsiteX41" fmla="*/ 4260205 w 4339836"/>
              <a:gd name="connsiteY41" fmla="*/ 2728119 h 4286171"/>
              <a:gd name="connsiteX42" fmla="*/ 4338787 w 4339836"/>
              <a:gd name="connsiteY42" fmla="*/ 2713038 h 4286171"/>
              <a:gd name="connsiteX43" fmla="*/ 4322912 w 4339836"/>
              <a:gd name="connsiteY43" fmla="*/ 2650330 h 4286171"/>
              <a:gd name="connsiteX44" fmla="*/ 4269731 w 4339836"/>
              <a:gd name="connsiteY44" fmla="*/ 2505868 h 4286171"/>
              <a:gd name="connsiteX45" fmla="*/ 4131618 w 4339836"/>
              <a:gd name="connsiteY45" fmla="*/ 2132011 h 4286171"/>
              <a:gd name="connsiteX46" fmla="*/ 4007793 w 4339836"/>
              <a:gd name="connsiteY46" fmla="*/ 1714499 h 4286171"/>
              <a:gd name="connsiteX47" fmla="*/ 3966518 w 4339836"/>
              <a:gd name="connsiteY47" fmla="*/ 1632742 h 4286171"/>
              <a:gd name="connsiteX48" fmla="*/ 3849043 w 4339836"/>
              <a:gd name="connsiteY48" fmla="*/ 1658142 h 4286171"/>
              <a:gd name="connsiteX49" fmla="*/ 3457724 w 4339836"/>
              <a:gd name="connsiteY49" fmla="*/ 1745455 h 4286171"/>
              <a:gd name="connsiteX50" fmla="*/ 3039418 w 4339836"/>
              <a:gd name="connsiteY50" fmla="*/ 1747835 h 4286171"/>
              <a:gd name="connsiteX51" fmla="*/ 2465537 w 4339836"/>
              <a:gd name="connsiteY51" fmla="*/ 1790699 h 4286171"/>
              <a:gd name="connsiteX52" fmla="*/ 2464743 w 4339836"/>
              <a:gd name="connsiteY52" fmla="*/ 1597024 h 4286171"/>
              <a:gd name="connsiteX53" fmla="*/ 2458393 w 4339836"/>
              <a:gd name="connsiteY53" fmla="*/ 1327149 h 4286171"/>
              <a:gd name="connsiteX54" fmla="*/ 2473474 w 4339836"/>
              <a:gd name="connsiteY54" fmla="*/ 1156492 h 4286171"/>
              <a:gd name="connsiteX55" fmla="*/ 2556819 w 4339836"/>
              <a:gd name="connsiteY55" fmla="*/ 1092993 h 4286171"/>
              <a:gd name="connsiteX56" fmla="*/ 2683025 w 4339836"/>
              <a:gd name="connsiteY56" fmla="*/ 1035842 h 4286171"/>
              <a:gd name="connsiteX57" fmla="*/ 2792561 w 4339836"/>
              <a:gd name="connsiteY57" fmla="*/ 974724 h 4286171"/>
              <a:gd name="connsiteX58" fmla="*/ 2790975 w 4339836"/>
              <a:gd name="connsiteY58" fmla="*/ 876299 h 4286171"/>
              <a:gd name="connsiteX59" fmla="*/ 2710806 w 4339836"/>
              <a:gd name="connsiteY59" fmla="*/ 551655 h 4286171"/>
              <a:gd name="connsiteX0" fmla="*/ 2710806 w 4339836"/>
              <a:gd name="connsiteY0" fmla="*/ 551655 h 4286171"/>
              <a:gd name="connsiteX1" fmla="*/ 2610793 w 4339836"/>
              <a:gd name="connsiteY1" fmla="*/ 101600 h 4286171"/>
              <a:gd name="connsiteX2" fmla="*/ 2582219 w 4339836"/>
              <a:gd name="connsiteY2" fmla="*/ 0 h 4286171"/>
              <a:gd name="connsiteX3" fmla="*/ 2460774 w 4339836"/>
              <a:gd name="connsiteY3" fmla="*/ 19049 h 4286171"/>
              <a:gd name="connsiteX4" fmla="*/ 1871811 w 4339836"/>
              <a:gd name="connsiteY4" fmla="*/ 146049 h 4286171"/>
              <a:gd name="connsiteX5" fmla="*/ 1515418 w 4339836"/>
              <a:gd name="connsiteY5" fmla="*/ 301624 h 4286171"/>
              <a:gd name="connsiteX6" fmla="*/ 1206650 w 4339836"/>
              <a:gd name="connsiteY6" fmla="*/ 458787 h 4286171"/>
              <a:gd name="connsiteX7" fmla="*/ 851050 w 4339836"/>
              <a:gd name="connsiteY7" fmla="*/ 602456 h 4286171"/>
              <a:gd name="connsiteX8" fmla="*/ 663725 w 4339836"/>
              <a:gd name="connsiteY8" fmla="*/ 680243 h 4286171"/>
              <a:gd name="connsiteX9" fmla="*/ 496243 w 4339836"/>
              <a:gd name="connsiteY9" fmla="*/ 746125 h 4286171"/>
              <a:gd name="connsiteX10" fmla="*/ 414486 w 4339836"/>
              <a:gd name="connsiteY10" fmla="*/ 802480 h 4286171"/>
              <a:gd name="connsiteX11" fmla="*/ 493068 w 4339836"/>
              <a:gd name="connsiteY11" fmla="*/ 901699 h 4286171"/>
              <a:gd name="connsiteX12" fmla="*/ 788343 w 4339836"/>
              <a:gd name="connsiteY12" fmla="*/ 1333499 h 4286171"/>
              <a:gd name="connsiteX13" fmla="*/ 851843 w 4339836"/>
              <a:gd name="connsiteY13" fmla="*/ 1577974 h 4286171"/>
              <a:gd name="connsiteX14" fmla="*/ 962968 w 4339836"/>
              <a:gd name="connsiteY14" fmla="*/ 1762124 h 4286171"/>
              <a:gd name="connsiteX15" fmla="*/ 1083619 w 4339836"/>
              <a:gd name="connsiteY15" fmla="*/ 1914525 h 4286171"/>
              <a:gd name="connsiteX16" fmla="*/ 1124893 w 4339836"/>
              <a:gd name="connsiteY16" fmla="*/ 1984374 h 4286171"/>
              <a:gd name="connsiteX17" fmla="*/ 1059805 w 4339836"/>
              <a:gd name="connsiteY17" fmla="*/ 2024855 h 4286171"/>
              <a:gd name="connsiteX18" fmla="*/ 889943 w 4339836"/>
              <a:gd name="connsiteY18" fmla="*/ 2105024 h 4286171"/>
              <a:gd name="connsiteX19" fmla="*/ 693093 w 4339836"/>
              <a:gd name="connsiteY19" fmla="*/ 2200274 h 4286171"/>
              <a:gd name="connsiteX20" fmla="*/ 553393 w 4339836"/>
              <a:gd name="connsiteY20" fmla="*/ 2317749 h 4286171"/>
              <a:gd name="connsiteX21" fmla="*/ 461318 w 4339836"/>
              <a:gd name="connsiteY21" fmla="*/ 2387599 h 4286171"/>
              <a:gd name="connsiteX22" fmla="*/ 203348 w 4339836"/>
              <a:gd name="connsiteY22" fmla="*/ 2397124 h 4286171"/>
              <a:gd name="connsiteX23" fmla="*/ 27137 w 4339836"/>
              <a:gd name="connsiteY23" fmla="*/ 2420143 h 4286171"/>
              <a:gd name="connsiteX24" fmla="*/ 7294 w 4339836"/>
              <a:gd name="connsiteY24" fmla="*/ 2548731 h 4286171"/>
              <a:gd name="connsiteX25" fmla="*/ 1737 w 4339836"/>
              <a:gd name="connsiteY25" fmla="*/ 2816225 h 4286171"/>
              <a:gd name="connsiteX26" fmla="*/ 100162 w 4339836"/>
              <a:gd name="connsiteY26" fmla="*/ 2990055 h 4286171"/>
              <a:gd name="connsiteX27" fmla="*/ 609749 w 4339836"/>
              <a:gd name="connsiteY27" fmla="*/ 3756024 h 4286171"/>
              <a:gd name="connsiteX28" fmla="*/ 950268 w 4339836"/>
              <a:gd name="connsiteY28" fmla="*/ 4237036 h 4286171"/>
              <a:gd name="connsiteX29" fmla="*/ 1016943 w 4339836"/>
              <a:gd name="connsiteY29" fmla="*/ 4276724 h 4286171"/>
              <a:gd name="connsiteX30" fmla="*/ 1305868 w 4339836"/>
              <a:gd name="connsiteY30" fmla="*/ 3898899 h 4286171"/>
              <a:gd name="connsiteX31" fmla="*/ 1747193 w 4339836"/>
              <a:gd name="connsiteY31" fmla="*/ 3476624 h 4286171"/>
              <a:gd name="connsiteX32" fmla="*/ 1867843 w 4339836"/>
              <a:gd name="connsiteY32" fmla="*/ 3355974 h 4286171"/>
              <a:gd name="connsiteX33" fmla="*/ 2145655 w 4339836"/>
              <a:gd name="connsiteY33" fmla="*/ 3144042 h 4286171"/>
              <a:gd name="connsiteX34" fmla="*/ 2305199 w 4339836"/>
              <a:gd name="connsiteY34" fmla="*/ 3029743 h 4286171"/>
              <a:gd name="connsiteX35" fmla="*/ 2557611 w 4339836"/>
              <a:gd name="connsiteY35" fmla="*/ 2879724 h 4286171"/>
              <a:gd name="connsiteX36" fmla="*/ 2850505 w 4339836"/>
              <a:gd name="connsiteY36" fmla="*/ 2727324 h 4286171"/>
              <a:gd name="connsiteX37" fmla="*/ 3108474 w 4339836"/>
              <a:gd name="connsiteY37" fmla="*/ 2680493 h 4286171"/>
              <a:gd name="connsiteX38" fmla="*/ 3560118 w 4339836"/>
              <a:gd name="connsiteY38" fmla="*/ 2713036 h 4286171"/>
              <a:gd name="connsiteX39" fmla="*/ 3859362 w 4339836"/>
              <a:gd name="connsiteY39" fmla="*/ 2732880 h 4286171"/>
              <a:gd name="connsiteX40" fmla="*/ 4125268 w 4339836"/>
              <a:gd name="connsiteY40" fmla="*/ 2734467 h 4286171"/>
              <a:gd name="connsiteX41" fmla="*/ 4260205 w 4339836"/>
              <a:gd name="connsiteY41" fmla="*/ 2728119 h 4286171"/>
              <a:gd name="connsiteX42" fmla="*/ 4338787 w 4339836"/>
              <a:gd name="connsiteY42" fmla="*/ 2713038 h 4286171"/>
              <a:gd name="connsiteX43" fmla="*/ 4322912 w 4339836"/>
              <a:gd name="connsiteY43" fmla="*/ 2650330 h 4286171"/>
              <a:gd name="connsiteX44" fmla="*/ 4269731 w 4339836"/>
              <a:gd name="connsiteY44" fmla="*/ 2505868 h 4286171"/>
              <a:gd name="connsiteX45" fmla="*/ 4131618 w 4339836"/>
              <a:gd name="connsiteY45" fmla="*/ 2132011 h 4286171"/>
              <a:gd name="connsiteX46" fmla="*/ 4007793 w 4339836"/>
              <a:gd name="connsiteY46" fmla="*/ 1714499 h 4286171"/>
              <a:gd name="connsiteX47" fmla="*/ 3966518 w 4339836"/>
              <a:gd name="connsiteY47" fmla="*/ 1632742 h 4286171"/>
              <a:gd name="connsiteX48" fmla="*/ 3849043 w 4339836"/>
              <a:gd name="connsiteY48" fmla="*/ 1658142 h 4286171"/>
              <a:gd name="connsiteX49" fmla="*/ 3457724 w 4339836"/>
              <a:gd name="connsiteY49" fmla="*/ 1745455 h 4286171"/>
              <a:gd name="connsiteX50" fmla="*/ 3044180 w 4339836"/>
              <a:gd name="connsiteY50" fmla="*/ 1762123 h 4286171"/>
              <a:gd name="connsiteX51" fmla="*/ 2465537 w 4339836"/>
              <a:gd name="connsiteY51" fmla="*/ 1790699 h 4286171"/>
              <a:gd name="connsiteX52" fmla="*/ 2464743 w 4339836"/>
              <a:gd name="connsiteY52" fmla="*/ 1597024 h 4286171"/>
              <a:gd name="connsiteX53" fmla="*/ 2458393 w 4339836"/>
              <a:gd name="connsiteY53" fmla="*/ 1327149 h 4286171"/>
              <a:gd name="connsiteX54" fmla="*/ 2473474 w 4339836"/>
              <a:gd name="connsiteY54" fmla="*/ 1156492 h 4286171"/>
              <a:gd name="connsiteX55" fmla="*/ 2556819 w 4339836"/>
              <a:gd name="connsiteY55" fmla="*/ 1092993 h 4286171"/>
              <a:gd name="connsiteX56" fmla="*/ 2683025 w 4339836"/>
              <a:gd name="connsiteY56" fmla="*/ 1035842 h 4286171"/>
              <a:gd name="connsiteX57" fmla="*/ 2792561 w 4339836"/>
              <a:gd name="connsiteY57" fmla="*/ 974724 h 4286171"/>
              <a:gd name="connsiteX58" fmla="*/ 2790975 w 4339836"/>
              <a:gd name="connsiteY58" fmla="*/ 876299 h 4286171"/>
              <a:gd name="connsiteX59" fmla="*/ 2710806 w 4339836"/>
              <a:gd name="connsiteY59" fmla="*/ 551655 h 4286171"/>
              <a:gd name="connsiteX0" fmla="*/ 2710806 w 4339836"/>
              <a:gd name="connsiteY0" fmla="*/ 551655 h 4286171"/>
              <a:gd name="connsiteX1" fmla="*/ 2610793 w 4339836"/>
              <a:gd name="connsiteY1" fmla="*/ 101600 h 4286171"/>
              <a:gd name="connsiteX2" fmla="*/ 2582219 w 4339836"/>
              <a:gd name="connsiteY2" fmla="*/ 0 h 4286171"/>
              <a:gd name="connsiteX3" fmla="*/ 2460774 w 4339836"/>
              <a:gd name="connsiteY3" fmla="*/ 19049 h 4286171"/>
              <a:gd name="connsiteX4" fmla="*/ 1871811 w 4339836"/>
              <a:gd name="connsiteY4" fmla="*/ 146049 h 4286171"/>
              <a:gd name="connsiteX5" fmla="*/ 1515418 w 4339836"/>
              <a:gd name="connsiteY5" fmla="*/ 301624 h 4286171"/>
              <a:gd name="connsiteX6" fmla="*/ 1206650 w 4339836"/>
              <a:gd name="connsiteY6" fmla="*/ 458787 h 4286171"/>
              <a:gd name="connsiteX7" fmla="*/ 851050 w 4339836"/>
              <a:gd name="connsiteY7" fmla="*/ 602456 h 4286171"/>
              <a:gd name="connsiteX8" fmla="*/ 663725 w 4339836"/>
              <a:gd name="connsiteY8" fmla="*/ 680243 h 4286171"/>
              <a:gd name="connsiteX9" fmla="*/ 496243 w 4339836"/>
              <a:gd name="connsiteY9" fmla="*/ 746125 h 4286171"/>
              <a:gd name="connsiteX10" fmla="*/ 414486 w 4339836"/>
              <a:gd name="connsiteY10" fmla="*/ 802480 h 4286171"/>
              <a:gd name="connsiteX11" fmla="*/ 493068 w 4339836"/>
              <a:gd name="connsiteY11" fmla="*/ 901699 h 4286171"/>
              <a:gd name="connsiteX12" fmla="*/ 788343 w 4339836"/>
              <a:gd name="connsiteY12" fmla="*/ 1333499 h 4286171"/>
              <a:gd name="connsiteX13" fmla="*/ 851843 w 4339836"/>
              <a:gd name="connsiteY13" fmla="*/ 1577974 h 4286171"/>
              <a:gd name="connsiteX14" fmla="*/ 962968 w 4339836"/>
              <a:gd name="connsiteY14" fmla="*/ 1762124 h 4286171"/>
              <a:gd name="connsiteX15" fmla="*/ 1083619 w 4339836"/>
              <a:gd name="connsiteY15" fmla="*/ 1914525 h 4286171"/>
              <a:gd name="connsiteX16" fmla="*/ 1124893 w 4339836"/>
              <a:gd name="connsiteY16" fmla="*/ 1984374 h 4286171"/>
              <a:gd name="connsiteX17" fmla="*/ 1059805 w 4339836"/>
              <a:gd name="connsiteY17" fmla="*/ 2024855 h 4286171"/>
              <a:gd name="connsiteX18" fmla="*/ 889943 w 4339836"/>
              <a:gd name="connsiteY18" fmla="*/ 2105024 h 4286171"/>
              <a:gd name="connsiteX19" fmla="*/ 693093 w 4339836"/>
              <a:gd name="connsiteY19" fmla="*/ 2200274 h 4286171"/>
              <a:gd name="connsiteX20" fmla="*/ 553393 w 4339836"/>
              <a:gd name="connsiteY20" fmla="*/ 2317749 h 4286171"/>
              <a:gd name="connsiteX21" fmla="*/ 461318 w 4339836"/>
              <a:gd name="connsiteY21" fmla="*/ 2387599 h 4286171"/>
              <a:gd name="connsiteX22" fmla="*/ 203348 w 4339836"/>
              <a:gd name="connsiteY22" fmla="*/ 2397124 h 4286171"/>
              <a:gd name="connsiteX23" fmla="*/ 27137 w 4339836"/>
              <a:gd name="connsiteY23" fmla="*/ 2420143 h 4286171"/>
              <a:gd name="connsiteX24" fmla="*/ 7294 w 4339836"/>
              <a:gd name="connsiteY24" fmla="*/ 2548731 h 4286171"/>
              <a:gd name="connsiteX25" fmla="*/ 1737 w 4339836"/>
              <a:gd name="connsiteY25" fmla="*/ 2816225 h 4286171"/>
              <a:gd name="connsiteX26" fmla="*/ 100162 w 4339836"/>
              <a:gd name="connsiteY26" fmla="*/ 2990055 h 4286171"/>
              <a:gd name="connsiteX27" fmla="*/ 609749 w 4339836"/>
              <a:gd name="connsiteY27" fmla="*/ 3756024 h 4286171"/>
              <a:gd name="connsiteX28" fmla="*/ 950268 w 4339836"/>
              <a:gd name="connsiteY28" fmla="*/ 4237036 h 4286171"/>
              <a:gd name="connsiteX29" fmla="*/ 1016943 w 4339836"/>
              <a:gd name="connsiteY29" fmla="*/ 4276724 h 4286171"/>
              <a:gd name="connsiteX30" fmla="*/ 1305868 w 4339836"/>
              <a:gd name="connsiteY30" fmla="*/ 3898899 h 4286171"/>
              <a:gd name="connsiteX31" fmla="*/ 1747193 w 4339836"/>
              <a:gd name="connsiteY31" fmla="*/ 3476624 h 4286171"/>
              <a:gd name="connsiteX32" fmla="*/ 1867843 w 4339836"/>
              <a:gd name="connsiteY32" fmla="*/ 3355974 h 4286171"/>
              <a:gd name="connsiteX33" fmla="*/ 2145655 w 4339836"/>
              <a:gd name="connsiteY33" fmla="*/ 3144042 h 4286171"/>
              <a:gd name="connsiteX34" fmla="*/ 2305199 w 4339836"/>
              <a:gd name="connsiteY34" fmla="*/ 3029743 h 4286171"/>
              <a:gd name="connsiteX35" fmla="*/ 2557611 w 4339836"/>
              <a:gd name="connsiteY35" fmla="*/ 2879724 h 4286171"/>
              <a:gd name="connsiteX36" fmla="*/ 2850505 w 4339836"/>
              <a:gd name="connsiteY36" fmla="*/ 2727324 h 4286171"/>
              <a:gd name="connsiteX37" fmla="*/ 3108474 w 4339836"/>
              <a:gd name="connsiteY37" fmla="*/ 2680493 h 4286171"/>
              <a:gd name="connsiteX38" fmla="*/ 3560118 w 4339836"/>
              <a:gd name="connsiteY38" fmla="*/ 2713036 h 4286171"/>
              <a:gd name="connsiteX39" fmla="*/ 3859362 w 4339836"/>
              <a:gd name="connsiteY39" fmla="*/ 2732880 h 4286171"/>
              <a:gd name="connsiteX40" fmla="*/ 4125268 w 4339836"/>
              <a:gd name="connsiteY40" fmla="*/ 2734467 h 4286171"/>
              <a:gd name="connsiteX41" fmla="*/ 4260205 w 4339836"/>
              <a:gd name="connsiteY41" fmla="*/ 2728119 h 4286171"/>
              <a:gd name="connsiteX42" fmla="*/ 4338787 w 4339836"/>
              <a:gd name="connsiteY42" fmla="*/ 2713038 h 4286171"/>
              <a:gd name="connsiteX43" fmla="*/ 4322912 w 4339836"/>
              <a:gd name="connsiteY43" fmla="*/ 2650330 h 4286171"/>
              <a:gd name="connsiteX44" fmla="*/ 4269731 w 4339836"/>
              <a:gd name="connsiteY44" fmla="*/ 2505868 h 4286171"/>
              <a:gd name="connsiteX45" fmla="*/ 4131618 w 4339836"/>
              <a:gd name="connsiteY45" fmla="*/ 2132011 h 4286171"/>
              <a:gd name="connsiteX46" fmla="*/ 4007793 w 4339836"/>
              <a:gd name="connsiteY46" fmla="*/ 1714499 h 4286171"/>
              <a:gd name="connsiteX47" fmla="*/ 3966518 w 4339836"/>
              <a:gd name="connsiteY47" fmla="*/ 1632742 h 4286171"/>
              <a:gd name="connsiteX48" fmla="*/ 3849043 w 4339836"/>
              <a:gd name="connsiteY48" fmla="*/ 1658142 h 4286171"/>
              <a:gd name="connsiteX49" fmla="*/ 3457724 w 4339836"/>
              <a:gd name="connsiteY49" fmla="*/ 1745455 h 4286171"/>
              <a:gd name="connsiteX50" fmla="*/ 3044180 w 4339836"/>
              <a:gd name="connsiteY50" fmla="*/ 1754979 h 4286171"/>
              <a:gd name="connsiteX51" fmla="*/ 2465537 w 4339836"/>
              <a:gd name="connsiteY51" fmla="*/ 1790699 h 4286171"/>
              <a:gd name="connsiteX52" fmla="*/ 2464743 w 4339836"/>
              <a:gd name="connsiteY52" fmla="*/ 1597024 h 4286171"/>
              <a:gd name="connsiteX53" fmla="*/ 2458393 w 4339836"/>
              <a:gd name="connsiteY53" fmla="*/ 1327149 h 4286171"/>
              <a:gd name="connsiteX54" fmla="*/ 2473474 w 4339836"/>
              <a:gd name="connsiteY54" fmla="*/ 1156492 h 4286171"/>
              <a:gd name="connsiteX55" fmla="*/ 2556819 w 4339836"/>
              <a:gd name="connsiteY55" fmla="*/ 1092993 h 4286171"/>
              <a:gd name="connsiteX56" fmla="*/ 2683025 w 4339836"/>
              <a:gd name="connsiteY56" fmla="*/ 1035842 h 4286171"/>
              <a:gd name="connsiteX57" fmla="*/ 2792561 w 4339836"/>
              <a:gd name="connsiteY57" fmla="*/ 974724 h 4286171"/>
              <a:gd name="connsiteX58" fmla="*/ 2790975 w 4339836"/>
              <a:gd name="connsiteY58" fmla="*/ 876299 h 4286171"/>
              <a:gd name="connsiteX59" fmla="*/ 2710806 w 4339836"/>
              <a:gd name="connsiteY59" fmla="*/ 551655 h 4286171"/>
              <a:gd name="connsiteX0" fmla="*/ 2710806 w 4339836"/>
              <a:gd name="connsiteY0" fmla="*/ 551655 h 4286171"/>
              <a:gd name="connsiteX1" fmla="*/ 2610793 w 4339836"/>
              <a:gd name="connsiteY1" fmla="*/ 101600 h 4286171"/>
              <a:gd name="connsiteX2" fmla="*/ 2582219 w 4339836"/>
              <a:gd name="connsiteY2" fmla="*/ 0 h 4286171"/>
              <a:gd name="connsiteX3" fmla="*/ 2460774 w 4339836"/>
              <a:gd name="connsiteY3" fmla="*/ 19049 h 4286171"/>
              <a:gd name="connsiteX4" fmla="*/ 1871811 w 4339836"/>
              <a:gd name="connsiteY4" fmla="*/ 146049 h 4286171"/>
              <a:gd name="connsiteX5" fmla="*/ 1515418 w 4339836"/>
              <a:gd name="connsiteY5" fmla="*/ 301624 h 4286171"/>
              <a:gd name="connsiteX6" fmla="*/ 1206650 w 4339836"/>
              <a:gd name="connsiteY6" fmla="*/ 458787 h 4286171"/>
              <a:gd name="connsiteX7" fmla="*/ 851050 w 4339836"/>
              <a:gd name="connsiteY7" fmla="*/ 602456 h 4286171"/>
              <a:gd name="connsiteX8" fmla="*/ 663725 w 4339836"/>
              <a:gd name="connsiteY8" fmla="*/ 680243 h 4286171"/>
              <a:gd name="connsiteX9" fmla="*/ 496243 w 4339836"/>
              <a:gd name="connsiteY9" fmla="*/ 746125 h 4286171"/>
              <a:gd name="connsiteX10" fmla="*/ 414486 w 4339836"/>
              <a:gd name="connsiteY10" fmla="*/ 802480 h 4286171"/>
              <a:gd name="connsiteX11" fmla="*/ 493068 w 4339836"/>
              <a:gd name="connsiteY11" fmla="*/ 901699 h 4286171"/>
              <a:gd name="connsiteX12" fmla="*/ 788343 w 4339836"/>
              <a:gd name="connsiteY12" fmla="*/ 1333499 h 4286171"/>
              <a:gd name="connsiteX13" fmla="*/ 851843 w 4339836"/>
              <a:gd name="connsiteY13" fmla="*/ 1577974 h 4286171"/>
              <a:gd name="connsiteX14" fmla="*/ 962968 w 4339836"/>
              <a:gd name="connsiteY14" fmla="*/ 1762124 h 4286171"/>
              <a:gd name="connsiteX15" fmla="*/ 1083619 w 4339836"/>
              <a:gd name="connsiteY15" fmla="*/ 1914525 h 4286171"/>
              <a:gd name="connsiteX16" fmla="*/ 1124893 w 4339836"/>
              <a:gd name="connsiteY16" fmla="*/ 1984374 h 4286171"/>
              <a:gd name="connsiteX17" fmla="*/ 1059805 w 4339836"/>
              <a:gd name="connsiteY17" fmla="*/ 2024855 h 4286171"/>
              <a:gd name="connsiteX18" fmla="*/ 889943 w 4339836"/>
              <a:gd name="connsiteY18" fmla="*/ 2105024 h 4286171"/>
              <a:gd name="connsiteX19" fmla="*/ 693093 w 4339836"/>
              <a:gd name="connsiteY19" fmla="*/ 2200274 h 4286171"/>
              <a:gd name="connsiteX20" fmla="*/ 553393 w 4339836"/>
              <a:gd name="connsiteY20" fmla="*/ 2317749 h 4286171"/>
              <a:gd name="connsiteX21" fmla="*/ 461318 w 4339836"/>
              <a:gd name="connsiteY21" fmla="*/ 2387599 h 4286171"/>
              <a:gd name="connsiteX22" fmla="*/ 203348 w 4339836"/>
              <a:gd name="connsiteY22" fmla="*/ 2397124 h 4286171"/>
              <a:gd name="connsiteX23" fmla="*/ 27137 w 4339836"/>
              <a:gd name="connsiteY23" fmla="*/ 2420143 h 4286171"/>
              <a:gd name="connsiteX24" fmla="*/ 7294 w 4339836"/>
              <a:gd name="connsiteY24" fmla="*/ 2548731 h 4286171"/>
              <a:gd name="connsiteX25" fmla="*/ 1737 w 4339836"/>
              <a:gd name="connsiteY25" fmla="*/ 2816225 h 4286171"/>
              <a:gd name="connsiteX26" fmla="*/ 100162 w 4339836"/>
              <a:gd name="connsiteY26" fmla="*/ 2990055 h 4286171"/>
              <a:gd name="connsiteX27" fmla="*/ 609749 w 4339836"/>
              <a:gd name="connsiteY27" fmla="*/ 3756024 h 4286171"/>
              <a:gd name="connsiteX28" fmla="*/ 950268 w 4339836"/>
              <a:gd name="connsiteY28" fmla="*/ 4237036 h 4286171"/>
              <a:gd name="connsiteX29" fmla="*/ 1016943 w 4339836"/>
              <a:gd name="connsiteY29" fmla="*/ 4276724 h 4286171"/>
              <a:gd name="connsiteX30" fmla="*/ 1305868 w 4339836"/>
              <a:gd name="connsiteY30" fmla="*/ 3898899 h 4286171"/>
              <a:gd name="connsiteX31" fmla="*/ 1747193 w 4339836"/>
              <a:gd name="connsiteY31" fmla="*/ 3476624 h 4286171"/>
              <a:gd name="connsiteX32" fmla="*/ 1867843 w 4339836"/>
              <a:gd name="connsiteY32" fmla="*/ 3355974 h 4286171"/>
              <a:gd name="connsiteX33" fmla="*/ 2145655 w 4339836"/>
              <a:gd name="connsiteY33" fmla="*/ 3144042 h 4286171"/>
              <a:gd name="connsiteX34" fmla="*/ 2305199 w 4339836"/>
              <a:gd name="connsiteY34" fmla="*/ 3029743 h 4286171"/>
              <a:gd name="connsiteX35" fmla="*/ 2557611 w 4339836"/>
              <a:gd name="connsiteY35" fmla="*/ 2879724 h 4286171"/>
              <a:gd name="connsiteX36" fmla="*/ 2850505 w 4339836"/>
              <a:gd name="connsiteY36" fmla="*/ 2727324 h 4286171"/>
              <a:gd name="connsiteX37" fmla="*/ 3108474 w 4339836"/>
              <a:gd name="connsiteY37" fmla="*/ 2680493 h 4286171"/>
              <a:gd name="connsiteX38" fmla="*/ 3560118 w 4339836"/>
              <a:gd name="connsiteY38" fmla="*/ 2713036 h 4286171"/>
              <a:gd name="connsiteX39" fmla="*/ 3859362 w 4339836"/>
              <a:gd name="connsiteY39" fmla="*/ 2732880 h 4286171"/>
              <a:gd name="connsiteX40" fmla="*/ 4125268 w 4339836"/>
              <a:gd name="connsiteY40" fmla="*/ 2734467 h 4286171"/>
              <a:gd name="connsiteX41" fmla="*/ 4260205 w 4339836"/>
              <a:gd name="connsiteY41" fmla="*/ 2728119 h 4286171"/>
              <a:gd name="connsiteX42" fmla="*/ 4338787 w 4339836"/>
              <a:gd name="connsiteY42" fmla="*/ 2713038 h 4286171"/>
              <a:gd name="connsiteX43" fmla="*/ 4322912 w 4339836"/>
              <a:gd name="connsiteY43" fmla="*/ 2650330 h 4286171"/>
              <a:gd name="connsiteX44" fmla="*/ 4269731 w 4339836"/>
              <a:gd name="connsiteY44" fmla="*/ 2505868 h 4286171"/>
              <a:gd name="connsiteX45" fmla="*/ 4131618 w 4339836"/>
              <a:gd name="connsiteY45" fmla="*/ 2132011 h 4286171"/>
              <a:gd name="connsiteX46" fmla="*/ 4007793 w 4339836"/>
              <a:gd name="connsiteY46" fmla="*/ 1714499 h 4286171"/>
              <a:gd name="connsiteX47" fmla="*/ 3966518 w 4339836"/>
              <a:gd name="connsiteY47" fmla="*/ 1632742 h 4286171"/>
              <a:gd name="connsiteX48" fmla="*/ 3849043 w 4339836"/>
              <a:gd name="connsiteY48" fmla="*/ 1658142 h 4286171"/>
              <a:gd name="connsiteX49" fmla="*/ 3457724 w 4339836"/>
              <a:gd name="connsiteY49" fmla="*/ 1745455 h 4286171"/>
              <a:gd name="connsiteX50" fmla="*/ 2958455 w 4339836"/>
              <a:gd name="connsiteY50" fmla="*/ 1764504 h 4286171"/>
              <a:gd name="connsiteX51" fmla="*/ 2465537 w 4339836"/>
              <a:gd name="connsiteY51" fmla="*/ 1790699 h 4286171"/>
              <a:gd name="connsiteX52" fmla="*/ 2464743 w 4339836"/>
              <a:gd name="connsiteY52" fmla="*/ 1597024 h 4286171"/>
              <a:gd name="connsiteX53" fmla="*/ 2458393 w 4339836"/>
              <a:gd name="connsiteY53" fmla="*/ 1327149 h 4286171"/>
              <a:gd name="connsiteX54" fmla="*/ 2473474 w 4339836"/>
              <a:gd name="connsiteY54" fmla="*/ 1156492 h 4286171"/>
              <a:gd name="connsiteX55" fmla="*/ 2556819 w 4339836"/>
              <a:gd name="connsiteY55" fmla="*/ 1092993 h 4286171"/>
              <a:gd name="connsiteX56" fmla="*/ 2683025 w 4339836"/>
              <a:gd name="connsiteY56" fmla="*/ 1035842 h 4286171"/>
              <a:gd name="connsiteX57" fmla="*/ 2792561 w 4339836"/>
              <a:gd name="connsiteY57" fmla="*/ 974724 h 4286171"/>
              <a:gd name="connsiteX58" fmla="*/ 2790975 w 4339836"/>
              <a:gd name="connsiteY58" fmla="*/ 876299 h 4286171"/>
              <a:gd name="connsiteX59" fmla="*/ 2710806 w 4339836"/>
              <a:gd name="connsiteY59" fmla="*/ 551655 h 4286171"/>
              <a:gd name="connsiteX0" fmla="*/ 2710806 w 4339836"/>
              <a:gd name="connsiteY0" fmla="*/ 551655 h 4286171"/>
              <a:gd name="connsiteX1" fmla="*/ 2610793 w 4339836"/>
              <a:gd name="connsiteY1" fmla="*/ 101600 h 4286171"/>
              <a:gd name="connsiteX2" fmla="*/ 2582219 w 4339836"/>
              <a:gd name="connsiteY2" fmla="*/ 0 h 4286171"/>
              <a:gd name="connsiteX3" fmla="*/ 2460774 w 4339836"/>
              <a:gd name="connsiteY3" fmla="*/ 19049 h 4286171"/>
              <a:gd name="connsiteX4" fmla="*/ 1871811 w 4339836"/>
              <a:gd name="connsiteY4" fmla="*/ 146049 h 4286171"/>
              <a:gd name="connsiteX5" fmla="*/ 1515418 w 4339836"/>
              <a:gd name="connsiteY5" fmla="*/ 301624 h 4286171"/>
              <a:gd name="connsiteX6" fmla="*/ 1206650 w 4339836"/>
              <a:gd name="connsiteY6" fmla="*/ 458787 h 4286171"/>
              <a:gd name="connsiteX7" fmla="*/ 851050 w 4339836"/>
              <a:gd name="connsiteY7" fmla="*/ 602456 h 4286171"/>
              <a:gd name="connsiteX8" fmla="*/ 663725 w 4339836"/>
              <a:gd name="connsiteY8" fmla="*/ 680243 h 4286171"/>
              <a:gd name="connsiteX9" fmla="*/ 496243 w 4339836"/>
              <a:gd name="connsiteY9" fmla="*/ 746125 h 4286171"/>
              <a:gd name="connsiteX10" fmla="*/ 414486 w 4339836"/>
              <a:gd name="connsiteY10" fmla="*/ 802480 h 4286171"/>
              <a:gd name="connsiteX11" fmla="*/ 493068 w 4339836"/>
              <a:gd name="connsiteY11" fmla="*/ 901699 h 4286171"/>
              <a:gd name="connsiteX12" fmla="*/ 788343 w 4339836"/>
              <a:gd name="connsiteY12" fmla="*/ 1333499 h 4286171"/>
              <a:gd name="connsiteX13" fmla="*/ 851843 w 4339836"/>
              <a:gd name="connsiteY13" fmla="*/ 1577974 h 4286171"/>
              <a:gd name="connsiteX14" fmla="*/ 962968 w 4339836"/>
              <a:gd name="connsiteY14" fmla="*/ 1762124 h 4286171"/>
              <a:gd name="connsiteX15" fmla="*/ 1083619 w 4339836"/>
              <a:gd name="connsiteY15" fmla="*/ 1914525 h 4286171"/>
              <a:gd name="connsiteX16" fmla="*/ 1124893 w 4339836"/>
              <a:gd name="connsiteY16" fmla="*/ 1984374 h 4286171"/>
              <a:gd name="connsiteX17" fmla="*/ 1059805 w 4339836"/>
              <a:gd name="connsiteY17" fmla="*/ 2024855 h 4286171"/>
              <a:gd name="connsiteX18" fmla="*/ 889943 w 4339836"/>
              <a:gd name="connsiteY18" fmla="*/ 2105024 h 4286171"/>
              <a:gd name="connsiteX19" fmla="*/ 693093 w 4339836"/>
              <a:gd name="connsiteY19" fmla="*/ 2200274 h 4286171"/>
              <a:gd name="connsiteX20" fmla="*/ 553393 w 4339836"/>
              <a:gd name="connsiteY20" fmla="*/ 2317749 h 4286171"/>
              <a:gd name="connsiteX21" fmla="*/ 461318 w 4339836"/>
              <a:gd name="connsiteY21" fmla="*/ 2387599 h 4286171"/>
              <a:gd name="connsiteX22" fmla="*/ 203348 w 4339836"/>
              <a:gd name="connsiteY22" fmla="*/ 2397124 h 4286171"/>
              <a:gd name="connsiteX23" fmla="*/ 27137 w 4339836"/>
              <a:gd name="connsiteY23" fmla="*/ 2420143 h 4286171"/>
              <a:gd name="connsiteX24" fmla="*/ 7294 w 4339836"/>
              <a:gd name="connsiteY24" fmla="*/ 2548731 h 4286171"/>
              <a:gd name="connsiteX25" fmla="*/ 1737 w 4339836"/>
              <a:gd name="connsiteY25" fmla="*/ 2816225 h 4286171"/>
              <a:gd name="connsiteX26" fmla="*/ 100162 w 4339836"/>
              <a:gd name="connsiteY26" fmla="*/ 2990055 h 4286171"/>
              <a:gd name="connsiteX27" fmla="*/ 609749 w 4339836"/>
              <a:gd name="connsiteY27" fmla="*/ 3756024 h 4286171"/>
              <a:gd name="connsiteX28" fmla="*/ 950268 w 4339836"/>
              <a:gd name="connsiteY28" fmla="*/ 4237036 h 4286171"/>
              <a:gd name="connsiteX29" fmla="*/ 1016943 w 4339836"/>
              <a:gd name="connsiteY29" fmla="*/ 4276724 h 4286171"/>
              <a:gd name="connsiteX30" fmla="*/ 1305868 w 4339836"/>
              <a:gd name="connsiteY30" fmla="*/ 3898899 h 4286171"/>
              <a:gd name="connsiteX31" fmla="*/ 1747193 w 4339836"/>
              <a:gd name="connsiteY31" fmla="*/ 3476624 h 4286171"/>
              <a:gd name="connsiteX32" fmla="*/ 1867843 w 4339836"/>
              <a:gd name="connsiteY32" fmla="*/ 3355974 h 4286171"/>
              <a:gd name="connsiteX33" fmla="*/ 2145655 w 4339836"/>
              <a:gd name="connsiteY33" fmla="*/ 3144042 h 4286171"/>
              <a:gd name="connsiteX34" fmla="*/ 2305199 w 4339836"/>
              <a:gd name="connsiteY34" fmla="*/ 3029743 h 4286171"/>
              <a:gd name="connsiteX35" fmla="*/ 2557611 w 4339836"/>
              <a:gd name="connsiteY35" fmla="*/ 2879724 h 4286171"/>
              <a:gd name="connsiteX36" fmla="*/ 2850505 w 4339836"/>
              <a:gd name="connsiteY36" fmla="*/ 2727324 h 4286171"/>
              <a:gd name="connsiteX37" fmla="*/ 3108474 w 4339836"/>
              <a:gd name="connsiteY37" fmla="*/ 2680493 h 4286171"/>
              <a:gd name="connsiteX38" fmla="*/ 3560118 w 4339836"/>
              <a:gd name="connsiteY38" fmla="*/ 2713036 h 4286171"/>
              <a:gd name="connsiteX39" fmla="*/ 3859362 w 4339836"/>
              <a:gd name="connsiteY39" fmla="*/ 2732880 h 4286171"/>
              <a:gd name="connsiteX40" fmla="*/ 4125268 w 4339836"/>
              <a:gd name="connsiteY40" fmla="*/ 2734467 h 4286171"/>
              <a:gd name="connsiteX41" fmla="*/ 4260205 w 4339836"/>
              <a:gd name="connsiteY41" fmla="*/ 2728119 h 4286171"/>
              <a:gd name="connsiteX42" fmla="*/ 4338787 w 4339836"/>
              <a:gd name="connsiteY42" fmla="*/ 2713038 h 4286171"/>
              <a:gd name="connsiteX43" fmla="*/ 4322912 w 4339836"/>
              <a:gd name="connsiteY43" fmla="*/ 2650330 h 4286171"/>
              <a:gd name="connsiteX44" fmla="*/ 4269731 w 4339836"/>
              <a:gd name="connsiteY44" fmla="*/ 2505868 h 4286171"/>
              <a:gd name="connsiteX45" fmla="*/ 4131618 w 4339836"/>
              <a:gd name="connsiteY45" fmla="*/ 2132011 h 4286171"/>
              <a:gd name="connsiteX46" fmla="*/ 4007793 w 4339836"/>
              <a:gd name="connsiteY46" fmla="*/ 1714499 h 4286171"/>
              <a:gd name="connsiteX47" fmla="*/ 3966518 w 4339836"/>
              <a:gd name="connsiteY47" fmla="*/ 1632742 h 4286171"/>
              <a:gd name="connsiteX48" fmla="*/ 3849043 w 4339836"/>
              <a:gd name="connsiteY48" fmla="*/ 1658142 h 4286171"/>
              <a:gd name="connsiteX49" fmla="*/ 3457724 w 4339836"/>
              <a:gd name="connsiteY49" fmla="*/ 1745455 h 4286171"/>
              <a:gd name="connsiteX50" fmla="*/ 2951311 w 4339836"/>
              <a:gd name="connsiteY50" fmla="*/ 1762123 h 4286171"/>
              <a:gd name="connsiteX51" fmla="*/ 2465537 w 4339836"/>
              <a:gd name="connsiteY51" fmla="*/ 1790699 h 4286171"/>
              <a:gd name="connsiteX52" fmla="*/ 2464743 w 4339836"/>
              <a:gd name="connsiteY52" fmla="*/ 1597024 h 4286171"/>
              <a:gd name="connsiteX53" fmla="*/ 2458393 w 4339836"/>
              <a:gd name="connsiteY53" fmla="*/ 1327149 h 4286171"/>
              <a:gd name="connsiteX54" fmla="*/ 2473474 w 4339836"/>
              <a:gd name="connsiteY54" fmla="*/ 1156492 h 4286171"/>
              <a:gd name="connsiteX55" fmla="*/ 2556819 w 4339836"/>
              <a:gd name="connsiteY55" fmla="*/ 1092993 h 4286171"/>
              <a:gd name="connsiteX56" fmla="*/ 2683025 w 4339836"/>
              <a:gd name="connsiteY56" fmla="*/ 1035842 h 4286171"/>
              <a:gd name="connsiteX57" fmla="*/ 2792561 w 4339836"/>
              <a:gd name="connsiteY57" fmla="*/ 974724 h 4286171"/>
              <a:gd name="connsiteX58" fmla="*/ 2790975 w 4339836"/>
              <a:gd name="connsiteY58" fmla="*/ 876299 h 4286171"/>
              <a:gd name="connsiteX59" fmla="*/ 2710806 w 4339836"/>
              <a:gd name="connsiteY59" fmla="*/ 551655 h 4286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339836" h="4286171">
                <a:moveTo>
                  <a:pt x="2710806" y="551655"/>
                </a:moveTo>
                <a:cubicBezTo>
                  <a:pt x="2680776" y="422539"/>
                  <a:pt x="2629314" y="188383"/>
                  <a:pt x="2610793" y="101600"/>
                </a:cubicBezTo>
                <a:cubicBezTo>
                  <a:pt x="2595977" y="47890"/>
                  <a:pt x="2599152" y="61913"/>
                  <a:pt x="2582219" y="0"/>
                </a:cubicBezTo>
                <a:cubicBezTo>
                  <a:pt x="2496229" y="13493"/>
                  <a:pt x="2579175" y="-5293"/>
                  <a:pt x="2460774" y="19049"/>
                </a:cubicBezTo>
                <a:cubicBezTo>
                  <a:pt x="2342373" y="43391"/>
                  <a:pt x="2029370" y="98953"/>
                  <a:pt x="1871811" y="146049"/>
                </a:cubicBezTo>
                <a:cubicBezTo>
                  <a:pt x="1714252" y="193145"/>
                  <a:pt x="1626278" y="249501"/>
                  <a:pt x="1515418" y="301624"/>
                </a:cubicBezTo>
                <a:cubicBezTo>
                  <a:pt x="1404558" y="353747"/>
                  <a:pt x="1317378" y="408648"/>
                  <a:pt x="1206650" y="458787"/>
                </a:cubicBezTo>
                <a:cubicBezTo>
                  <a:pt x="1095922" y="508926"/>
                  <a:pt x="941537" y="565547"/>
                  <a:pt x="851050" y="602456"/>
                </a:cubicBezTo>
                <a:lnTo>
                  <a:pt x="663725" y="680243"/>
                </a:lnTo>
                <a:cubicBezTo>
                  <a:pt x="606575" y="701410"/>
                  <a:pt x="527464" y="729721"/>
                  <a:pt x="496243" y="746125"/>
                </a:cubicBezTo>
                <a:cubicBezTo>
                  <a:pt x="465022" y="762529"/>
                  <a:pt x="410253" y="778139"/>
                  <a:pt x="414486" y="802480"/>
                </a:cubicBezTo>
                <a:cubicBezTo>
                  <a:pt x="418719" y="826821"/>
                  <a:pt x="430759" y="813196"/>
                  <a:pt x="493068" y="901699"/>
                </a:cubicBezTo>
                <a:cubicBezTo>
                  <a:pt x="555378" y="990202"/>
                  <a:pt x="724314" y="1230312"/>
                  <a:pt x="788343" y="1333499"/>
                </a:cubicBezTo>
                <a:cubicBezTo>
                  <a:pt x="807922" y="1477961"/>
                  <a:pt x="827501" y="1515532"/>
                  <a:pt x="851843" y="1577974"/>
                </a:cubicBezTo>
                <a:cubicBezTo>
                  <a:pt x="876185" y="1640416"/>
                  <a:pt x="924339" y="1706032"/>
                  <a:pt x="962968" y="1762124"/>
                </a:cubicBezTo>
                <a:cubicBezTo>
                  <a:pt x="1001597" y="1818216"/>
                  <a:pt x="1053456" y="1878542"/>
                  <a:pt x="1083619" y="1914525"/>
                </a:cubicBezTo>
                <a:cubicBezTo>
                  <a:pt x="1113782" y="1950508"/>
                  <a:pt x="1128862" y="1965986"/>
                  <a:pt x="1124893" y="1984374"/>
                </a:cubicBezTo>
                <a:cubicBezTo>
                  <a:pt x="1120924" y="2002762"/>
                  <a:pt x="1098963" y="2004747"/>
                  <a:pt x="1059805" y="2024855"/>
                </a:cubicBezTo>
                <a:cubicBezTo>
                  <a:pt x="1020647" y="2044963"/>
                  <a:pt x="951062" y="2075788"/>
                  <a:pt x="889943" y="2105024"/>
                </a:cubicBezTo>
                <a:cubicBezTo>
                  <a:pt x="828824" y="2134260"/>
                  <a:pt x="749185" y="2164820"/>
                  <a:pt x="693093" y="2200274"/>
                </a:cubicBezTo>
                <a:cubicBezTo>
                  <a:pt x="637001" y="2235728"/>
                  <a:pt x="592022" y="2286528"/>
                  <a:pt x="553393" y="2317749"/>
                </a:cubicBezTo>
                <a:cubicBezTo>
                  <a:pt x="514764" y="2348970"/>
                  <a:pt x="519659" y="2374370"/>
                  <a:pt x="461318" y="2387599"/>
                </a:cubicBezTo>
                <a:cubicBezTo>
                  <a:pt x="402977" y="2400828"/>
                  <a:pt x="275711" y="2391700"/>
                  <a:pt x="203348" y="2397124"/>
                </a:cubicBezTo>
                <a:cubicBezTo>
                  <a:pt x="130985" y="2402548"/>
                  <a:pt x="59813" y="2394875"/>
                  <a:pt x="27137" y="2420143"/>
                </a:cubicBezTo>
                <a:cubicBezTo>
                  <a:pt x="-5539" y="2445411"/>
                  <a:pt x="11527" y="2482717"/>
                  <a:pt x="7294" y="2548731"/>
                </a:cubicBezTo>
                <a:cubicBezTo>
                  <a:pt x="3061" y="2614745"/>
                  <a:pt x="-3025" y="2750608"/>
                  <a:pt x="1737" y="2816225"/>
                </a:cubicBezTo>
                <a:cubicBezTo>
                  <a:pt x="6500" y="2881842"/>
                  <a:pt x="-1173" y="2833422"/>
                  <a:pt x="100162" y="2990055"/>
                </a:cubicBezTo>
                <a:cubicBezTo>
                  <a:pt x="201497" y="3146688"/>
                  <a:pt x="468065" y="3548194"/>
                  <a:pt x="609749" y="3756024"/>
                </a:cubicBezTo>
                <a:cubicBezTo>
                  <a:pt x="751433" y="3963854"/>
                  <a:pt x="882402" y="4150253"/>
                  <a:pt x="950268" y="4237036"/>
                </a:cubicBezTo>
                <a:cubicBezTo>
                  <a:pt x="1018134" y="4323819"/>
                  <a:pt x="1001068" y="4267199"/>
                  <a:pt x="1016943" y="4276724"/>
                </a:cubicBezTo>
                <a:cubicBezTo>
                  <a:pt x="1080972" y="4220103"/>
                  <a:pt x="1184160" y="4032249"/>
                  <a:pt x="1305868" y="3898899"/>
                </a:cubicBezTo>
                <a:cubicBezTo>
                  <a:pt x="1427576" y="3765549"/>
                  <a:pt x="1653531" y="3567112"/>
                  <a:pt x="1747193" y="3476624"/>
                </a:cubicBezTo>
                <a:cubicBezTo>
                  <a:pt x="1840856" y="3386137"/>
                  <a:pt x="1801433" y="3411404"/>
                  <a:pt x="1867843" y="3355974"/>
                </a:cubicBezTo>
                <a:cubicBezTo>
                  <a:pt x="1934253" y="3300544"/>
                  <a:pt x="2072762" y="3198414"/>
                  <a:pt x="2145655" y="3144042"/>
                </a:cubicBezTo>
                <a:cubicBezTo>
                  <a:pt x="2218548" y="3089670"/>
                  <a:pt x="2236540" y="3073796"/>
                  <a:pt x="2305199" y="3029743"/>
                </a:cubicBezTo>
                <a:cubicBezTo>
                  <a:pt x="2373858" y="2985690"/>
                  <a:pt x="2466727" y="2930127"/>
                  <a:pt x="2557611" y="2879724"/>
                </a:cubicBezTo>
                <a:cubicBezTo>
                  <a:pt x="2648495" y="2829321"/>
                  <a:pt x="2758694" y="2760529"/>
                  <a:pt x="2850505" y="2727324"/>
                </a:cubicBezTo>
                <a:cubicBezTo>
                  <a:pt x="2942316" y="2694119"/>
                  <a:pt x="2986870" y="2699226"/>
                  <a:pt x="3108474" y="2680493"/>
                </a:cubicBezTo>
                <a:cubicBezTo>
                  <a:pt x="3231241" y="2681022"/>
                  <a:pt x="3434970" y="2704305"/>
                  <a:pt x="3560118" y="2713036"/>
                </a:cubicBezTo>
                <a:cubicBezTo>
                  <a:pt x="3659866" y="2719651"/>
                  <a:pt x="3765170" y="2729308"/>
                  <a:pt x="3859362" y="2732880"/>
                </a:cubicBezTo>
                <a:cubicBezTo>
                  <a:pt x="3953554" y="2736452"/>
                  <a:pt x="3991918" y="2728117"/>
                  <a:pt x="4125268" y="2734467"/>
                </a:cubicBezTo>
                <a:cubicBezTo>
                  <a:pt x="4226075" y="2730498"/>
                  <a:pt x="4224619" y="2731690"/>
                  <a:pt x="4260205" y="2728119"/>
                </a:cubicBezTo>
                <a:cubicBezTo>
                  <a:pt x="4295791" y="2724548"/>
                  <a:pt x="4334686" y="2724018"/>
                  <a:pt x="4338787" y="2713038"/>
                </a:cubicBezTo>
                <a:cubicBezTo>
                  <a:pt x="4342888" y="2702058"/>
                  <a:pt x="4334421" y="2684858"/>
                  <a:pt x="4322912" y="2650330"/>
                </a:cubicBezTo>
                <a:cubicBezTo>
                  <a:pt x="4311403" y="2615802"/>
                  <a:pt x="4301613" y="2592254"/>
                  <a:pt x="4269731" y="2505868"/>
                </a:cubicBezTo>
                <a:cubicBezTo>
                  <a:pt x="4237849" y="2419482"/>
                  <a:pt x="4175274" y="2263906"/>
                  <a:pt x="4131618" y="2132011"/>
                </a:cubicBezTo>
                <a:cubicBezTo>
                  <a:pt x="4087962" y="2000116"/>
                  <a:pt x="4035310" y="1797711"/>
                  <a:pt x="4007793" y="1714499"/>
                </a:cubicBezTo>
                <a:cubicBezTo>
                  <a:pt x="3980276" y="1631288"/>
                  <a:pt x="3979692" y="1650307"/>
                  <a:pt x="3966518" y="1632742"/>
                </a:cubicBezTo>
                <a:cubicBezTo>
                  <a:pt x="3924185" y="1629567"/>
                  <a:pt x="3933842" y="1639357"/>
                  <a:pt x="3849043" y="1658142"/>
                </a:cubicBezTo>
                <a:cubicBezTo>
                  <a:pt x="3764244" y="1676927"/>
                  <a:pt x="3607346" y="1728125"/>
                  <a:pt x="3457724" y="1745455"/>
                </a:cubicBezTo>
                <a:cubicBezTo>
                  <a:pt x="3308102" y="1762785"/>
                  <a:pt x="3073087" y="1758246"/>
                  <a:pt x="2951311" y="1762123"/>
                </a:cubicBezTo>
                <a:lnTo>
                  <a:pt x="2465537" y="1790699"/>
                </a:lnTo>
                <a:cubicBezTo>
                  <a:pt x="2462362" y="1730374"/>
                  <a:pt x="2465934" y="1674282"/>
                  <a:pt x="2464743" y="1597024"/>
                </a:cubicBezTo>
                <a:cubicBezTo>
                  <a:pt x="2463552" y="1519766"/>
                  <a:pt x="2453631" y="1403878"/>
                  <a:pt x="2458393" y="1327149"/>
                </a:cubicBezTo>
                <a:cubicBezTo>
                  <a:pt x="2463155" y="1250420"/>
                  <a:pt x="2457070" y="1195518"/>
                  <a:pt x="2473474" y="1156492"/>
                </a:cubicBezTo>
                <a:cubicBezTo>
                  <a:pt x="2489878" y="1117466"/>
                  <a:pt x="2533007" y="1103576"/>
                  <a:pt x="2556819" y="1092993"/>
                </a:cubicBezTo>
                <a:cubicBezTo>
                  <a:pt x="2598888" y="1073943"/>
                  <a:pt x="2643735" y="1055553"/>
                  <a:pt x="2683025" y="1035842"/>
                </a:cubicBezTo>
                <a:cubicBezTo>
                  <a:pt x="2722315" y="1016131"/>
                  <a:pt x="2745994" y="1020232"/>
                  <a:pt x="2792561" y="974724"/>
                </a:cubicBezTo>
                <a:cubicBezTo>
                  <a:pt x="2817961" y="944032"/>
                  <a:pt x="2804204" y="946149"/>
                  <a:pt x="2790975" y="876299"/>
                </a:cubicBezTo>
                <a:cubicBezTo>
                  <a:pt x="2777746" y="806449"/>
                  <a:pt x="2740836" y="680772"/>
                  <a:pt x="2710806" y="551655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5143" y="200472"/>
            <a:ext cx="12256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別図</a:t>
            </a:r>
            <a:endParaRPr kumimoji="1" lang="ja-JP" altLang="en-US" sz="14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9747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7</Words>
  <Application>Microsoft Office PowerPoint</Application>
  <PresentationFormat>A4 210 x 297 mm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ＭＳ Ｐゴシック</vt:lpstr>
      <vt:lpstr>ＭＳ Ｐ明朝</vt:lpstr>
      <vt:lpstr>Arial</vt:lpstr>
      <vt:lpstr>Calibri</vt:lpstr>
      <vt:lpstr>Office ​​テーマ</vt:lpstr>
      <vt:lpstr>PowerPoint プレゼンテーション</vt:lpstr>
    </vt:vector>
  </TitlesOfParts>
  <Company>新宿区役所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金子　絹子</dc:creator>
  <cp:lastModifiedBy>北山　大</cp:lastModifiedBy>
  <cp:revision>26</cp:revision>
  <cp:lastPrinted>2021-01-12T23:40:58Z</cp:lastPrinted>
  <dcterms:created xsi:type="dcterms:W3CDTF">2013-08-05T07:10:24Z</dcterms:created>
  <dcterms:modified xsi:type="dcterms:W3CDTF">2021-01-12T23:48:19Z</dcterms:modified>
</cp:coreProperties>
</file>