
<file path=[Content_Types].xml><?xml version="1.0" encoding="utf-8"?>
<Types xmlns="http://schemas.openxmlformats.org/package/2006/content-types">
  <Default ContentType="image/gif" Extension="gif"/>
  <Default ContentType="image/jpeg" Extension="jpeg"/>
  <Default ContentType="image/jpeg" Extension="jpg"/>
  <Default ContentType="image/png" Extension="png"/>
  <Default ContentType="application/vnd.openxmlformats-package.relationships+xml" Extension="rels"/>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ms-powerpoint.changesinfo+xml" PartName="/ppt/changesInfos/changesInfo1.xml"/>
  <Override ContentType="application/vnd.openxmlformats-officedocument.drawingml.chart+xml" PartName="/ppt/charts/chart1.xml"/>
  <Override ContentType="application/vnd.ms-office.chartcolorstyle+xml" PartName="/ppt/charts/colors1.xml"/>
  <Override ContentType="application/vnd.ms-office.chartstyle+xml" PartName="/ppt/charts/style1.xml"/>
  <Override ContentType="application/vnd.openxmlformats-officedocument.presentationml.commentAuthors+xml" PartName="/ppt/commentAuthors.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56"/>
  </p:notesMasterIdLst>
  <p:sldIdLst>
    <p:sldId id="256" r:id="rId2"/>
    <p:sldId id="257" r:id="rId3"/>
    <p:sldId id="311" r:id="rId4"/>
    <p:sldId id="259" r:id="rId5"/>
    <p:sldId id="260" r:id="rId6"/>
    <p:sldId id="261" r:id="rId7"/>
    <p:sldId id="262" r:id="rId8"/>
    <p:sldId id="263" r:id="rId9"/>
    <p:sldId id="264" r:id="rId10"/>
    <p:sldId id="265" r:id="rId11"/>
    <p:sldId id="266" r:id="rId12"/>
    <p:sldId id="267" r:id="rId13"/>
    <p:sldId id="268" r:id="rId14"/>
    <p:sldId id="312" r:id="rId15"/>
    <p:sldId id="269" r:id="rId16"/>
    <p:sldId id="270" r:id="rId17"/>
    <p:sldId id="271" r:id="rId18"/>
    <p:sldId id="272" r:id="rId19"/>
    <p:sldId id="273" r:id="rId20"/>
    <p:sldId id="274" r:id="rId21"/>
    <p:sldId id="275" r:id="rId22"/>
    <p:sldId id="276" r:id="rId23"/>
    <p:sldId id="277" r:id="rId24"/>
    <p:sldId id="305" r:id="rId25"/>
    <p:sldId id="278" r:id="rId26"/>
    <p:sldId id="279" r:id="rId27"/>
    <p:sldId id="280" r:id="rId28"/>
    <p:sldId id="281" r:id="rId29"/>
    <p:sldId id="283" r:id="rId30"/>
    <p:sldId id="284" r:id="rId31"/>
    <p:sldId id="306" r:id="rId32"/>
    <p:sldId id="307" r:id="rId33"/>
    <p:sldId id="286" r:id="rId34"/>
    <p:sldId id="285" r:id="rId35"/>
    <p:sldId id="287" r:id="rId36"/>
    <p:sldId id="288" r:id="rId37"/>
    <p:sldId id="289" r:id="rId38"/>
    <p:sldId id="291" r:id="rId39"/>
    <p:sldId id="290" r:id="rId40"/>
    <p:sldId id="292" r:id="rId41"/>
    <p:sldId id="293" r:id="rId42"/>
    <p:sldId id="294" r:id="rId43"/>
    <p:sldId id="295" r:id="rId44"/>
    <p:sldId id="296" r:id="rId45"/>
    <p:sldId id="298" r:id="rId46"/>
    <p:sldId id="299" r:id="rId47"/>
    <p:sldId id="302" r:id="rId48"/>
    <p:sldId id="300" r:id="rId49"/>
    <p:sldId id="304" r:id="rId50"/>
    <p:sldId id="308" r:id="rId51"/>
    <p:sldId id="309" r:id="rId52"/>
    <p:sldId id="310" r:id="rId53"/>
    <p:sldId id="303" r:id="rId54"/>
    <p:sldId id="301" r:id="rId55"/>
  </p:sldIdLst>
  <p:sldSz cx="12192000" cy="6858000"/>
  <p:notesSz cx="9869488" cy="67357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恭明 松本" initials="恭松" lastIdx="1" clrIdx="0">
    <p:extLst>
      <p:ext uri="{19B8F6BF-5375-455C-9EA6-DF929625EA0E}">
        <p15:presenceInfo xmlns:p15="http://schemas.microsoft.com/office/powerpoint/2012/main" userId="50ea8f5636a1d5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4112" autoAdjust="0"/>
  </p:normalViewPr>
  <p:slideViewPr>
    <p:cSldViewPr snapToGrid="0">
      <p:cViewPr varScale="1">
        <p:scale>
          <a:sx n="69" d="100"/>
          <a:sy n="69" d="100"/>
        </p:scale>
        <p:origin x="1142" y="67"/>
      </p:cViewPr>
      <p:guideLst/>
    </p:cSldViewPr>
  </p:slideViewPr>
  <p:notesTextViewPr>
    <p:cViewPr>
      <p:scale>
        <a:sx n="1" d="1"/>
        <a:sy n="1" d="1"/>
      </p:scale>
      <p:origin x="0" y="0"/>
    </p:cViewPr>
  </p:notesText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9.xml" Type="http://schemas.openxmlformats.org/officeDocument/2006/relationships/slide"/><Relationship Id="rId11" Target="slides/slide10.xml" Type="http://schemas.openxmlformats.org/officeDocument/2006/relationships/slide"/><Relationship Id="rId12" Target="slides/slide11.xml" Type="http://schemas.openxmlformats.org/officeDocument/2006/relationships/slide"/><Relationship Id="rId13" Target="slides/slide12.xml" Type="http://schemas.openxmlformats.org/officeDocument/2006/relationships/slide"/><Relationship Id="rId14" Target="slides/slide13.xml" Type="http://schemas.openxmlformats.org/officeDocument/2006/relationships/slide"/><Relationship Id="rId15" Target="slides/slide14.xml" Type="http://schemas.openxmlformats.org/officeDocument/2006/relationships/slide"/><Relationship Id="rId16" Target="slides/slide15.xml" Type="http://schemas.openxmlformats.org/officeDocument/2006/relationships/slide"/><Relationship Id="rId17" Target="slides/slide16.xml" Type="http://schemas.openxmlformats.org/officeDocument/2006/relationships/slide"/><Relationship Id="rId18" Target="slides/slide17.xml" Type="http://schemas.openxmlformats.org/officeDocument/2006/relationships/slide"/><Relationship Id="rId19" Target="slides/slide18.xml" Type="http://schemas.openxmlformats.org/officeDocument/2006/relationships/slide"/><Relationship Id="rId2" Target="slides/slide1.xml" Type="http://schemas.openxmlformats.org/officeDocument/2006/relationships/slide"/><Relationship Id="rId20" Target="slides/slide19.xml" Type="http://schemas.openxmlformats.org/officeDocument/2006/relationships/slide"/><Relationship Id="rId21" Target="slides/slide20.xml" Type="http://schemas.openxmlformats.org/officeDocument/2006/relationships/slide"/><Relationship Id="rId22" Target="slides/slide21.xml" Type="http://schemas.openxmlformats.org/officeDocument/2006/relationships/slide"/><Relationship Id="rId23" Target="slides/slide22.xml" Type="http://schemas.openxmlformats.org/officeDocument/2006/relationships/slide"/><Relationship Id="rId24" Target="slides/slide23.xml" Type="http://schemas.openxmlformats.org/officeDocument/2006/relationships/slide"/><Relationship Id="rId25" Target="slides/slide24.xml" Type="http://schemas.openxmlformats.org/officeDocument/2006/relationships/slide"/><Relationship Id="rId26" Target="slides/slide25.xml" Type="http://schemas.openxmlformats.org/officeDocument/2006/relationships/slide"/><Relationship Id="rId27" Target="slides/slide26.xml" Type="http://schemas.openxmlformats.org/officeDocument/2006/relationships/slide"/><Relationship Id="rId28" Target="slides/slide27.xml" Type="http://schemas.openxmlformats.org/officeDocument/2006/relationships/slide"/><Relationship Id="rId29" Target="slides/slide28.xml" Type="http://schemas.openxmlformats.org/officeDocument/2006/relationships/slide"/><Relationship Id="rId3" Target="slides/slide2.xml" Type="http://schemas.openxmlformats.org/officeDocument/2006/relationships/slide"/><Relationship Id="rId30" Target="slides/slide29.xml" Type="http://schemas.openxmlformats.org/officeDocument/2006/relationships/slide"/><Relationship Id="rId31" Target="slides/slide30.xml" Type="http://schemas.openxmlformats.org/officeDocument/2006/relationships/slide"/><Relationship Id="rId32" Target="slides/slide31.xml" Type="http://schemas.openxmlformats.org/officeDocument/2006/relationships/slide"/><Relationship Id="rId33" Target="slides/slide32.xml" Type="http://schemas.openxmlformats.org/officeDocument/2006/relationships/slide"/><Relationship Id="rId34" Target="slides/slide33.xml" Type="http://schemas.openxmlformats.org/officeDocument/2006/relationships/slide"/><Relationship Id="rId35" Target="slides/slide34.xml" Type="http://schemas.openxmlformats.org/officeDocument/2006/relationships/slide"/><Relationship Id="rId36" Target="slides/slide35.xml" Type="http://schemas.openxmlformats.org/officeDocument/2006/relationships/slide"/><Relationship Id="rId37" Target="slides/slide36.xml" Type="http://schemas.openxmlformats.org/officeDocument/2006/relationships/slide"/><Relationship Id="rId38" Target="slides/slide37.xml" Type="http://schemas.openxmlformats.org/officeDocument/2006/relationships/slide"/><Relationship Id="rId39" Target="slides/slide38.xml" Type="http://schemas.openxmlformats.org/officeDocument/2006/relationships/slide"/><Relationship Id="rId4" Target="slides/slide3.xml" Type="http://schemas.openxmlformats.org/officeDocument/2006/relationships/slide"/><Relationship Id="rId40" Target="slides/slide39.xml" Type="http://schemas.openxmlformats.org/officeDocument/2006/relationships/slide"/><Relationship Id="rId41" Target="slides/slide40.xml" Type="http://schemas.openxmlformats.org/officeDocument/2006/relationships/slide"/><Relationship Id="rId42" Target="slides/slide41.xml" Type="http://schemas.openxmlformats.org/officeDocument/2006/relationships/slide"/><Relationship Id="rId43" Target="slides/slide42.xml" Type="http://schemas.openxmlformats.org/officeDocument/2006/relationships/slide"/><Relationship Id="rId44" Target="slides/slide43.xml" Type="http://schemas.openxmlformats.org/officeDocument/2006/relationships/slide"/><Relationship Id="rId45" Target="slides/slide44.xml" Type="http://schemas.openxmlformats.org/officeDocument/2006/relationships/slide"/><Relationship Id="rId46" Target="slides/slide45.xml" Type="http://schemas.openxmlformats.org/officeDocument/2006/relationships/slide"/><Relationship Id="rId47" Target="slides/slide46.xml" Type="http://schemas.openxmlformats.org/officeDocument/2006/relationships/slide"/><Relationship Id="rId48" Target="slides/slide47.xml" Type="http://schemas.openxmlformats.org/officeDocument/2006/relationships/slide"/><Relationship Id="rId49" Target="slides/slide48.xml" Type="http://schemas.openxmlformats.org/officeDocument/2006/relationships/slide"/><Relationship Id="rId5" Target="slides/slide4.xml" Type="http://schemas.openxmlformats.org/officeDocument/2006/relationships/slide"/><Relationship Id="rId50" Target="slides/slide49.xml" Type="http://schemas.openxmlformats.org/officeDocument/2006/relationships/slide"/><Relationship Id="rId51" Target="slides/slide50.xml" Type="http://schemas.openxmlformats.org/officeDocument/2006/relationships/slide"/><Relationship Id="rId52" Target="slides/slide51.xml" Type="http://schemas.openxmlformats.org/officeDocument/2006/relationships/slide"/><Relationship Id="rId53" Target="slides/slide52.xml" Type="http://schemas.openxmlformats.org/officeDocument/2006/relationships/slide"/><Relationship Id="rId54" Target="slides/slide53.xml" Type="http://schemas.openxmlformats.org/officeDocument/2006/relationships/slide"/><Relationship Id="rId55" Target="slides/slide54.xml" Type="http://schemas.openxmlformats.org/officeDocument/2006/relationships/slide"/><Relationship Id="rId56" Target="notesMasters/notesMaster1.xml" Type="http://schemas.openxmlformats.org/officeDocument/2006/relationships/notesMaster"/><Relationship Id="rId57" Target="commentAuthors.xml" Type="http://schemas.openxmlformats.org/officeDocument/2006/relationships/commentAuthors"/><Relationship Id="rId58" Target="presProps.xml" Type="http://schemas.openxmlformats.org/officeDocument/2006/relationships/presProps"/><Relationship Id="rId59" Target="viewProps.xml" Type="http://schemas.openxmlformats.org/officeDocument/2006/relationships/viewProps"/><Relationship Id="rId6" Target="slides/slide5.xml" Type="http://schemas.openxmlformats.org/officeDocument/2006/relationships/slide"/><Relationship Id="rId60" Target="theme/theme1.xml" Type="http://schemas.openxmlformats.org/officeDocument/2006/relationships/theme"/><Relationship Id="rId61" Target="tableStyles.xml" Type="http://schemas.openxmlformats.org/officeDocument/2006/relationships/tableStyles"/><Relationship Id="rId62" Target="changesInfos/changesInfo1.xml" Type="http://schemas.microsoft.com/office/2016/11/relationships/changesInfo"/><Relationship Id="rId7" Target="slides/slide6.xml" Type="http://schemas.openxmlformats.org/officeDocument/2006/relationships/slide"/><Relationship Id="rId8" Target="slides/slide7.xml" Type="http://schemas.openxmlformats.org/officeDocument/2006/relationships/slide"/><Relationship Id="rId9" Target="slides/slide8.xml" Type="http://schemas.openxmlformats.org/officeDocument/2006/relationships/slide"/></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恭明 松本" userId="50ea8f5636a1d5ba" providerId="LiveId" clId="{F72F691D-6972-49AC-A9A7-04D205FB0777}"/>
    <pc:docChg chg="undo redo custSel addSld delSld modSld sldOrd">
      <pc:chgData name="恭明 松本" userId="50ea8f5636a1d5ba" providerId="LiveId" clId="{F72F691D-6972-49AC-A9A7-04D205FB0777}" dt="2026-03-06T11:11:06.166" v="12394"/>
      <pc:docMkLst>
        <pc:docMk/>
      </pc:docMkLst>
      <pc:sldChg chg="addSp modSp mod">
        <pc:chgData name="恭明 松本" userId="50ea8f5636a1d5ba" providerId="LiveId" clId="{F72F691D-6972-49AC-A9A7-04D205FB0777}" dt="2026-02-26T06:08:09.762" v="383" actId="120"/>
        <pc:sldMkLst>
          <pc:docMk/>
          <pc:sldMk cId="1443409000" sldId="256"/>
        </pc:sldMkLst>
        <pc:spChg chg="mod">
          <ac:chgData name="恭明 松本" userId="50ea8f5636a1d5ba" providerId="LiveId" clId="{F72F691D-6972-49AC-A9A7-04D205FB0777}" dt="2026-02-26T06:07:43.178" v="374" actId="1076"/>
          <ac:spMkLst>
            <pc:docMk/>
            <pc:sldMk cId="1443409000" sldId="256"/>
            <ac:spMk id="2" creationId="{AE01F6A2-C930-06E8-9047-E14816A3BF8B}"/>
          </ac:spMkLst>
        </pc:spChg>
        <pc:spChg chg="mod">
          <ac:chgData name="恭明 松本" userId="50ea8f5636a1d5ba" providerId="LiveId" clId="{F72F691D-6972-49AC-A9A7-04D205FB0777}" dt="2026-02-26T06:08:09.762" v="383" actId="120"/>
          <ac:spMkLst>
            <pc:docMk/>
            <pc:sldMk cId="1443409000" sldId="256"/>
            <ac:spMk id="3" creationId="{8ECC0972-828D-A31A-7717-2B570E5B6D1F}"/>
          </ac:spMkLst>
        </pc:spChg>
        <pc:spChg chg="add mod">
          <ac:chgData name="恭明 松本" userId="50ea8f5636a1d5ba" providerId="LiveId" clId="{F72F691D-6972-49AC-A9A7-04D205FB0777}" dt="2026-02-26T06:07:46.734" v="376" actId="27636"/>
          <ac:spMkLst>
            <pc:docMk/>
            <pc:sldMk cId="1443409000" sldId="256"/>
            <ac:spMk id="4" creationId="{F87083F4-2BA1-0EAA-D2C7-261FBC4E25F6}"/>
          </ac:spMkLst>
        </pc:spChg>
        <pc:picChg chg="add mod">
          <ac:chgData name="恭明 松本" userId="50ea8f5636a1d5ba" providerId="LiveId" clId="{F72F691D-6972-49AC-A9A7-04D205FB0777}" dt="2026-02-26T06:03:30.394" v="102" actId="1076"/>
          <ac:picMkLst>
            <pc:docMk/>
            <pc:sldMk cId="1443409000" sldId="256"/>
            <ac:picMk id="1026" creationId="{29AE8868-3DAA-0F58-CE9B-7A52B7DD9631}"/>
          </ac:picMkLst>
        </pc:picChg>
      </pc:sldChg>
      <pc:sldChg chg="addSp modSp new mod">
        <pc:chgData name="恭明 松本" userId="50ea8f5636a1d5ba" providerId="LiveId" clId="{F72F691D-6972-49AC-A9A7-04D205FB0777}" dt="2026-03-03T06:39:59.034" v="5376" actId="1076"/>
        <pc:sldMkLst>
          <pc:docMk/>
          <pc:sldMk cId="3995890597" sldId="257"/>
        </pc:sldMkLst>
        <pc:spChg chg="mod">
          <ac:chgData name="恭明 松本" userId="50ea8f5636a1d5ba" providerId="LiveId" clId="{F72F691D-6972-49AC-A9A7-04D205FB0777}" dt="2026-02-26T06:24:24.233" v="432" actId="1076"/>
          <ac:spMkLst>
            <pc:docMk/>
            <pc:sldMk cId="3995890597" sldId="257"/>
            <ac:spMk id="2" creationId="{31BB4EA8-BC68-58C3-24DE-630E8AC29FFA}"/>
          </ac:spMkLst>
        </pc:spChg>
        <pc:spChg chg="mod">
          <ac:chgData name="恭明 松本" userId="50ea8f5636a1d5ba" providerId="LiveId" clId="{F72F691D-6972-49AC-A9A7-04D205FB0777}" dt="2026-03-03T06:39:59.034" v="5376" actId="1076"/>
          <ac:spMkLst>
            <pc:docMk/>
            <pc:sldMk cId="3995890597" sldId="257"/>
            <ac:spMk id="3" creationId="{E972F59C-A147-0479-9798-8E5DC54CBD01}"/>
          </ac:spMkLst>
        </pc:spChg>
        <pc:picChg chg="add mod">
          <ac:chgData name="恭明 松本" userId="50ea8f5636a1d5ba" providerId="LiveId" clId="{F72F691D-6972-49AC-A9A7-04D205FB0777}" dt="2026-02-26T06:23:28.827" v="391"/>
          <ac:picMkLst>
            <pc:docMk/>
            <pc:sldMk cId="3995890597" sldId="257"/>
            <ac:picMk id="4" creationId="{B827D11B-4BB3-060A-713E-D42BD8C58F2A}"/>
          </ac:picMkLst>
        </pc:picChg>
      </pc:sldChg>
      <pc:sldChg chg="modSp add del mod">
        <pc:chgData name="恭明 松本" userId="50ea8f5636a1d5ba" providerId="LiveId" clId="{F72F691D-6972-49AC-A9A7-04D205FB0777}" dt="2026-02-26T06:23:38.075" v="393" actId="47"/>
        <pc:sldMkLst>
          <pc:docMk/>
          <pc:sldMk cId="1702717681" sldId="258"/>
        </pc:sldMkLst>
      </pc:sldChg>
      <pc:sldChg chg="addSp delSp modSp add mod modNotesTx">
        <pc:chgData name="恭明 松本" userId="50ea8f5636a1d5ba" providerId="LiveId" clId="{F72F691D-6972-49AC-A9A7-04D205FB0777}" dt="2026-03-02T05:55:39.191" v="1429" actId="1076"/>
        <pc:sldMkLst>
          <pc:docMk/>
          <pc:sldMk cId="3568140968" sldId="259"/>
        </pc:sldMkLst>
        <pc:spChg chg="mod">
          <ac:chgData name="恭明 松本" userId="50ea8f5636a1d5ba" providerId="LiveId" clId="{F72F691D-6972-49AC-A9A7-04D205FB0777}" dt="2026-02-26T06:24:16.656" v="430" actId="207"/>
          <ac:spMkLst>
            <pc:docMk/>
            <pc:sldMk cId="3568140968" sldId="259"/>
            <ac:spMk id="2" creationId="{4ECD9A18-B9F8-F048-8BAC-BD82BF39D1DF}"/>
          </ac:spMkLst>
        </pc:spChg>
        <pc:spChg chg="mod">
          <ac:chgData name="恭明 松本" userId="50ea8f5636a1d5ba" providerId="LiveId" clId="{F72F691D-6972-49AC-A9A7-04D205FB0777}" dt="2026-02-26T06:29:32.648" v="631" actId="14100"/>
          <ac:spMkLst>
            <pc:docMk/>
            <pc:sldMk cId="3568140968" sldId="259"/>
            <ac:spMk id="3" creationId="{1E6BDBE6-E02C-60D1-F6DF-B05A8B32FC6C}"/>
          </ac:spMkLst>
        </pc:spChg>
        <pc:spChg chg="add mod">
          <ac:chgData name="恭明 松本" userId="50ea8f5636a1d5ba" providerId="LiveId" clId="{F72F691D-6972-49AC-A9A7-04D205FB0777}" dt="2026-03-02T05:55:36.300" v="1428" actId="207"/>
          <ac:spMkLst>
            <pc:docMk/>
            <pc:sldMk cId="3568140968" sldId="259"/>
            <ac:spMk id="6" creationId="{166ACB4E-2303-F0D9-4D13-F4D9FFB4B51A}"/>
          </ac:spMkLst>
        </pc:spChg>
        <pc:spChg chg="add mod">
          <ac:chgData name="恭明 松本" userId="50ea8f5636a1d5ba" providerId="LiveId" clId="{F72F691D-6972-49AC-A9A7-04D205FB0777}" dt="2026-02-26T08:11:00.975" v="1015" actId="17032"/>
          <ac:spMkLst>
            <pc:docMk/>
            <pc:sldMk cId="3568140968" sldId="259"/>
            <ac:spMk id="7" creationId="{43F5A6FE-7D7A-9716-4926-B192C5978E24}"/>
          </ac:spMkLst>
        </pc:spChg>
        <pc:spChg chg="add mod">
          <ac:chgData name="恭明 松本" userId="50ea8f5636a1d5ba" providerId="LiveId" clId="{F72F691D-6972-49AC-A9A7-04D205FB0777}" dt="2026-02-26T08:11:58.890" v="1025" actId="17032"/>
          <ac:spMkLst>
            <pc:docMk/>
            <pc:sldMk cId="3568140968" sldId="259"/>
            <ac:spMk id="8" creationId="{2B98FDC8-BA67-759C-E7EF-7F95C45601A2}"/>
          </ac:spMkLst>
        </pc:spChg>
        <pc:spChg chg="add mod">
          <ac:chgData name="恭明 松本" userId="50ea8f5636a1d5ba" providerId="LiveId" clId="{F72F691D-6972-49AC-A9A7-04D205FB0777}" dt="2026-02-26T08:11:28.197" v="1022" actId="13822"/>
          <ac:spMkLst>
            <pc:docMk/>
            <pc:sldMk cId="3568140968" sldId="259"/>
            <ac:spMk id="20" creationId="{79ED7DF1-5F2E-C763-4A02-2569ECAB073C}"/>
          </ac:spMkLst>
        </pc:spChg>
        <pc:spChg chg="add mod">
          <ac:chgData name="恭明 松本" userId="50ea8f5636a1d5ba" providerId="LiveId" clId="{F72F691D-6972-49AC-A9A7-04D205FB0777}" dt="2026-02-26T08:11:36.961" v="1023" actId="1076"/>
          <ac:spMkLst>
            <pc:docMk/>
            <pc:sldMk cId="3568140968" sldId="259"/>
            <ac:spMk id="21" creationId="{3473FC9E-D5B7-FECA-839A-1D1074CCE7A1}"/>
          </ac:spMkLst>
        </pc:spChg>
        <pc:spChg chg="add mod">
          <ac:chgData name="恭明 松本" userId="50ea8f5636a1d5ba" providerId="LiveId" clId="{F72F691D-6972-49AC-A9A7-04D205FB0777}" dt="2026-02-26T08:11:41.437" v="1024" actId="14100"/>
          <ac:spMkLst>
            <pc:docMk/>
            <pc:sldMk cId="3568140968" sldId="259"/>
            <ac:spMk id="22" creationId="{5DDDBF8F-A414-3ACB-55F1-D29E2260D042}"/>
          </ac:spMkLst>
        </pc:spChg>
        <pc:spChg chg="add mod">
          <ac:chgData name="恭明 松本" userId="50ea8f5636a1d5ba" providerId="LiveId" clId="{F72F691D-6972-49AC-A9A7-04D205FB0777}" dt="2026-02-26T08:11:15.111" v="1019" actId="13822"/>
          <ac:spMkLst>
            <pc:docMk/>
            <pc:sldMk cId="3568140968" sldId="259"/>
            <ac:spMk id="23" creationId="{5A446D28-DD41-8810-9343-C2E342ED51A1}"/>
          </ac:spMkLst>
        </pc:spChg>
        <pc:spChg chg="add mod">
          <ac:chgData name="恭明 松本" userId="50ea8f5636a1d5ba" providerId="LiveId" clId="{F72F691D-6972-49AC-A9A7-04D205FB0777}" dt="2026-02-26T08:14:33.203" v="1116" actId="1076"/>
          <ac:spMkLst>
            <pc:docMk/>
            <pc:sldMk cId="3568140968" sldId="259"/>
            <ac:spMk id="40" creationId="{81719374-67B6-2D68-C5E8-2D6FB3A66F9C}"/>
          </ac:spMkLst>
        </pc:spChg>
        <pc:picChg chg="add mod">
          <ac:chgData name="恭明 松本" userId="50ea8f5636a1d5ba" providerId="LiveId" clId="{F72F691D-6972-49AC-A9A7-04D205FB0777}" dt="2026-03-02T05:55:39.191" v="1429" actId="1076"/>
          <ac:picMkLst>
            <pc:docMk/>
            <pc:sldMk cId="3568140968" sldId="259"/>
            <ac:picMk id="1026" creationId="{CB03EF4D-6248-B2A3-8F36-C8EC193EA23B}"/>
          </ac:picMkLst>
        </pc:picChg>
        <pc:cxnChg chg="add mod">
          <ac:chgData name="恭明 松本" userId="50ea8f5636a1d5ba" providerId="LiveId" clId="{F72F691D-6972-49AC-A9A7-04D205FB0777}" dt="2026-02-26T08:04:18.609" v="692" actId="208"/>
          <ac:cxnSpMkLst>
            <pc:docMk/>
            <pc:sldMk cId="3568140968" sldId="259"/>
            <ac:cxnSpMk id="10" creationId="{5E9EE061-1B7F-018F-26D9-2626A566359D}"/>
          </ac:cxnSpMkLst>
        </pc:cxnChg>
        <pc:cxnChg chg="add mod">
          <ac:chgData name="恭明 松本" userId="50ea8f5636a1d5ba" providerId="LiveId" clId="{F72F691D-6972-49AC-A9A7-04D205FB0777}" dt="2026-02-26T08:04:15.860" v="691" actId="208"/>
          <ac:cxnSpMkLst>
            <pc:docMk/>
            <pc:sldMk cId="3568140968" sldId="259"/>
            <ac:cxnSpMk id="13" creationId="{4FE42798-05B7-A92B-337C-AE49A5F07769}"/>
          </ac:cxnSpMkLst>
        </pc:cxnChg>
        <pc:cxnChg chg="add mod">
          <ac:chgData name="恭明 松本" userId="50ea8f5636a1d5ba" providerId="LiveId" clId="{F72F691D-6972-49AC-A9A7-04D205FB0777}" dt="2026-02-26T08:10:08.340" v="1003" actId="1037"/>
          <ac:cxnSpMkLst>
            <pc:docMk/>
            <pc:sldMk cId="3568140968" sldId="259"/>
            <ac:cxnSpMk id="16" creationId="{EC446DFE-4E37-721E-DA31-B03CAB377EFC}"/>
          </ac:cxnSpMkLst>
        </pc:cxnChg>
        <pc:cxnChg chg="add mod">
          <ac:chgData name="恭明 松本" userId="50ea8f5636a1d5ba" providerId="LiveId" clId="{F72F691D-6972-49AC-A9A7-04D205FB0777}" dt="2026-02-26T08:11:36.961" v="1023" actId="1076"/>
          <ac:cxnSpMkLst>
            <pc:docMk/>
            <pc:sldMk cId="3568140968" sldId="259"/>
            <ac:cxnSpMk id="17" creationId="{AA3D5C73-1FFF-BCE0-5139-2A29F14BFA9B}"/>
          </ac:cxnSpMkLst>
        </pc:cxnChg>
        <pc:cxnChg chg="add mod">
          <ac:chgData name="恭明 松本" userId="50ea8f5636a1d5ba" providerId="LiveId" clId="{F72F691D-6972-49AC-A9A7-04D205FB0777}" dt="2026-02-26T08:09:45.530" v="986" actId="14100"/>
          <ac:cxnSpMkLst>
            <pc:docMk/>
            <pc:sldMk cId="3568140968" sldId="259"/>
            <ac:cxnSpMk id="18" creationId="{0B97E25A-D446-A911-2547-EB1EB7541221}"/>
          </ac:cxnSpMkLst>
        </pc:cxnChg>
        <pc:cxnChg chg="add mod">
          <ac:chgData name="恭明 松本" userId="50ea8f5636a1d5ba" providerId="LiveId" clId="{F72F691D-6972-49AC-A9A7-04D205FB0777}" dt="2026-02-26T08:09:08.499" v="979" actId="1036"/>
          <ac:cxnSpMkLst>
            <pc:docMk/>
            <pc:sldMk cId="3568140968" sldId="259"/>
            <ac:cxnSpMk id="19" creationId="{7B3947D0-58E4-873F-FCA5-0EB86C6148B6}"/>
          </ac:cxnSpMkLst>
        </pc:cxnChg>
        <pc:cxnChg chg="add mod">
          <ac:chgData name="恭明 松本" userId="50ea8f5636a1d5ba" providerId="LiveId" clId="{F72F691D-6972-49AC-A9A7-04D205FB0777}" dt="2026-02-26T08:10:44.115" v="1012" actId="1076"/>
          <ac:cxnSpMkLst>
            <pc:docMk/>
            <pc:sldMk cId="3568140968" sldId="259"/>
            <ac:cxnSpMk id="26" creationId="{B4AEDA95-54A2-477A-E79E-4C9708706173}"/>
          </ac:cxnSpMkLst>
        </pc:cxnChg>
        <pc:cxnChg chg="add mod">
          <ac:chgData name="恭明 松本" userId="50ea8f5636a1d5ba" providerId="LiveId" clId="{F72F691D-6972-49AC-A9A7-04D205FB0777}" dt="2026-02-26T08:11:41.437" v="1024" actId="14100"/>
          <ac:cxnSpMkLst>
            <pc:docMk/>
            <pc:sldMk cId="3568140968" sldId="259"/>
            <ac:cxnSpMk id="33" creationId="{26EDC86E-D232-7311-685C-FDF249199485}"/>
          </ac:cxnSpMkLst>
        </pc:cxnChg>
      </pc:sldChg>
      <pc:sldChg chg="addSp modSp add mod ord modNotesTx">
        <pc:chgData name="恭明 松本" userId="50ea8f5636a1d5ba" providerId="LiveId" clId="{F72F691D-6972-49AC-A9A7-04D205FB0777}" dt="2026-03-02T06:33:46.593" v="2587" actId="14100"/>
        <pc:sldMkLst>
          <pc:docMk/>
          <pc:sldMk cId="3670827415" sldId="260"/>
        </pc:sldMkLst>
        <pc:spChg chg="mod">
          <ac:chgData name="恭明 松本" userId="50ea8f5636a1d5ba" providerId="LiveId" clId="{F72F691D-6972-49AC-A9A7-04D205FB0777}" dt="2026-02-26T08:15:15.424" v="1143"/>
          <ac:spMkLst>
            <pc:docMk/>
            <pc:sldMk cId="3670827415" sldId="260"/>
            <ac:spMk id="2" creationId="{C4F2D99A-E4A7-102A-B126-8AEB37F41C99}"/>
          </ac:spMkLst>
        </pc:spChg>
        <pc:spChg chg="mod">
          <ac:chgData name="恭明 松本" userId="50ea8f5636a1d5ba" providerId="LiveId" clId="{F72F691D-6972-49AC-A9A7-04D205FB0777}" dt="2026-03-02T06:33:46.593" v="2587" actId="14100"/>
          <ac:spMkLst>
            <pc:docMk/>
            <pc:sldMk cId="3670827415" sldId="260"/>
            <ac:spMk id="3" creationId="{9AFBB447-3251-CD44-3D8F-4B5DA4A61CDA}"/>
          </ac:spMkLst>
        </pc:spChg>
        <pc:spChg chg="add mod">
          <ac:chgData name="恭明 松本" userId="50ea8f5636a1d5ba" providerId="LiveId" clId="{F72F691D-6972-49AC-A9A7-04D205FB0777}" dt="2026-03-02T06:09:56.646" v="2107" actId="1076"/>
          <ac:spMkLst>
            <pc:docMk/>
            <pc:sldMk cId="3670827415" sldId="260"/>
            <ac:spMk id="7" creationId="{BDB840EC-D37C-F532-72B3-D75340CB3000}"/>
          </ac:spMkLst>
        </pc:spChg>
        <pc:spChg chg="add mod">
          <ac:chgData name="恭明 松本" userId="50ea8f5636a1d5ba" providerId="LiveId" clId="{F72F691D-6972-49AC-A9A7-04D205FB0777}" dt="2026-03-02T06:09:42.583" v="2102" actId="14100"/>
          <ac:spMkLst>
            <pc:docMk/>
            <pc:sldMk cId="3670827415" sldId="260"/>
            <ac:spMk id="9" creationId="{3C1DAABC-874D-62FA-41E5-792286684A36}"/>
          </ac:spMkLst>
        </pc:spChg>
        <pc:spChg chg="add mod">
          <ac:chgData name="恭明 松本" userId="50ea8f5636a1d5ba" providerId="LiveId" clId="{F72F691D-6972-49AC-A9A7-04D205FB0777}" dt="2026-03-02T06:07:25.421" v="1907" actId="1076"/>
          <ac:spMkLst>
            <pc:docMk/>
            <pc:sldMk cId="3670827415" sldId="260"/>
            <ac:spMk id="10" creationId="{677C9255-8A13-4ECE-B6BE-5984929A0F4B}"/>
          </ac:spMkLst>
        </pc:spChg>
        <pc:spChg chg="add mod">
          <ac:chgData name="恭明 松本" userId="50ea8f5636a1d5ba" providerId="LiveId" clId="{F72F691D-6972-49AC-A9A7-04D205FB0777}" dt="2026-03-02T06:11:16.150" v="2204" actId="1076"/>
          <ac:spMkLst>
            <pc:docMk/>
            <pc:sldMk cId="3670827415" sldId="260"/>
            <ac:spMk id="11" creationId="{C1B06BD0-6EAD-690F-0D32-0C04A976277D}"/>
          </ac:spMkLst>
        </pc:spChg>
        <pc:spChg chg="add mod">
          <ac:chgData name="恭明 松本" userId="50ea8f5636a1d5ba" providerId="LiveId" clId="{F72F691D-6972-49AC-A9A7-04D205FB0777}" dt="2026-03-02T06:13:11.908" v="2412" actId="20577"/>
          <ac:spMkLst>
            <pc:docMk/>
            <pc:sldMk cId="3670827415" sldId="260"/>
            <ac:spMk id="12" creationId="{B6623E88-B70B-25FC-8335-FA303834725F}"/>
          </ac:spMkLst>
        </pc:spChg>
        <pc:picChg chg="add mod">
          <ac:chgData name="恭明 松本" userId="50ea8f5636a1d5ba" providerId="LiveId" clId="{F72F691D-6972-49AC-A9A7-04D205FB0777}" dt="2026-03-02T06:09:53.095" v="2105" actId="1076"/>
          <ac:picMkLst>
            <pc:docMk/>
            <pc:sldMk cId="3670827415" sldId="260"/>
            <ac:picMk id="6" creationId="{68825CA8-6BC8-DC6A-92D0-480D710880CC}"/>
          </ac:picMkLst>
        </pc:picChg>
      </pc:sldChg>
      <pc:sldChg chg="addSp delSp modSp add mod ord">
        <pc:chgData name="恭明 松本" userId="50ea8f5636a1d5ba" providerId="LiveId" clId="{F72F691D-6972-49AC-A9A7-04D205FB0777}" dt="2026-03-02T06:19:18.584" v="2519" actId="14100"/>
        <pc:sldMkLst>
          <pc:docMk/>
          <pc:sldMk cId="50875231" sldId="261"/>
        </pc:sldMkLst>
        <pc:spChg chg="mod">
          <ac:chgData name="恭明 松本" userId="50ea8f5636a1d5ba" providerId="LiveId" clId="{F72F691D-6972-49AC-A9A7-04D205FB0777}" dt="2026-03-02T06:14:35.412" v="2443"/>
          <ac:spMkLst>
            <pc:docMk/>
            <pc:sldMk cId="50875231" sldId="261"/>
            <ac:spMk id="2" creationId="{338E09D1-AF8F-D824-4107-6488AEE44BBE}"/>
          </ac:spMkLst>
        </pc:spChg>
        <pc:spChg chg="add mod">
          <ac:chgData name="恭明 松本" userId="50ea8f5636a1d5ba" providerId="LiveId" clId="{F72F691D-6972-49AC-A9A7-04D205FB0777}" dt="2026-03-02T06:19:18.584" v="2519" actId="14100"/>
          <ac:spMkLst>
            <pc:docMk/>
            <pc:sldMk cId="50875231" sldId="261"/>
            <ac:spMk id="9" creationId="{7804B85A-2A93-B92C-2F02-0B53F501A3D2}"/>
          </ac:spMkLst>
        </pc:spChg>
        <pc:picChg chg="add mod">
          <ac:chgData name="恭明 松本" userId="50ea8f5636a1d5ba" providerId="LiveId" clId="{F72F691D-6972-49AC-A9A7-04D205FB0777}" dt="2026-03-02T06:17:04.735" v="2453" actId="1076"/>
          <ac:picMkLst>
            <pc:docMk/>
            <pc:sldMk cId="50875231" sldId="261"/>
            <ac:picMk id="6" creationId="{35F21919-C75E-FD1F-5746-D859AFF63162}"/>
          </ac:picMkLst>
        </pc:picChg>
      </pc:sldChg>
      <pc:sldChg chg="addSp delSp modSp add mod">
        <pc:chgData name="恭明 松本" userId="50ea8f5636a1d5ba" providerId="LiveId" clId="{F72F691D-6972-49AC-A9A7-04D205FB0777}" dt="2026-03-02T06:20:18.028" v="2526" actId="1076"/>
        <pc:sldMkLst>
          <pc:docMk/>
          <pc:sldMk cId="3660421098" sldId="262"/>
        </pc:sldMkLst>
        <pc:picChg chg="add mod">
          <ac:chgData name="恭明 松本" userId="50ea8f5636a1d5ba" providerId="LiveId" clId="{F72F691D-6972-49AC-A9A7-04D205FB0777}" dt="2026-03-02T06:20:18.028" v="2526" actId="1076"/>
          <ac:picMkLst>
            <pc:docMk/>
            <pc:sldMk cId="3660421098" sldId="262"/>
            <ac:picMk id="5" creationId="{DDED7B81-00C0-9EDD-ACC9-79797D4AFAF3}"/>
          </ac:picMkLst>
        </pc:picChg>
      </pc:sldChg>
      <pc:sldChg chg="addSp delSp modSp add mod">
        <pc:chgData name="恭明 松本" userId="50ea8f5636a1d5ba" providerId="LiveId" clId="{F72F691D-6972-49AC-A9A7-04D205FB0777}" dt="2026-03-02T06:40:05.236" v="3193" actId="1076"/>
        <pc:sldMkLst>
          <pc:docMk/>
          <pc:sldMk cId="2104232441" sldId="263"/>
        </pc:sldMkLst>
        <pc:spChg chg="mod">
          <ac:chgData name="恭明 松本" userId="50ea8f5636a1d5ba" providerId="LiveId" clId="{F72F691D-6972-49AC-A9A7-04D205FB0777}" dt="2026-03-02T06:32:28.605" v="2578" actId="20577"/>
          <ac:spMkLst>
            <pc:docMk/>
            <pc:sldMk cId="2104232441" sldId="263"/>
            <ac:spMk id="2" creationId="{6B209943-191A-6306-79DC-029EF081268B}"/>
          </ac:spMkLst>
        </pc:spChg>
        <pc:spChg chg="add mod">
          <ac:chgData name="恭明 松本" userId="50ea8f5636a1d5ba" providerId="LiveId" clId="{F72F691D-6972-49AC-A9A7-04D205FB0777}" dt="2026-03-02T06:34:57.865" v="2669" actId="1076"/>
          <ac:spMkLst>
            <pc:docMk/>
            <pc:sldMk cId="2104232441" sldId="263"/>
            <ac:spMk id="3" creationId="{6E5A7924-3E64-2F5B-CE07-A169CC9C3699}"/>
          </ac:spMkLst>
        </pc:spChg>
        <pc:spChg chg="add mod">
          <ac:chgData name="恭明 松本" userId="50ea8f5636a1d5ba" providerId="LiveId" clId="{F72F691D-6972-49AC-A9A7-04D205FB0777}" dt="2026-03-02T06:37:16.663" v="3032" actId="1076"/>
          <ac:spMkLst>
            <pc:docMk/>
            <pc:sldMk cId="2104232441" sldId="263"/>
            <ac:spMk id="6" creationId="{0C526A55-2AA7-EAD7-F6E4-906EE83598D6}"/>
          </ac:spMkLst>
        </pc:spChg>
        <pc:spChg chg="add mod">
          <ac:chgData name="恭明 松本" userId="50ea8f5636a1d5ba" providerId="LiveId" clId="{F72F691D-6972-49AC-A9A7-04D205FB0777}" dt="2026-03-02T06:37:49.284" v="3139" actId="14100"/>
          <ac:spMkLst>
            <pc:docMk/>
            <pc:sldMk cId="2104232441" sldId="263"/>
            <ac:spMk id="7" creationId="{D08362A9-4D45-EB50-A114-F99DC61BC9D0}"/>
          </ac:spMkLst>
        </pc:spChg>
        <pc:spChg chg="add mod">
          <ac:chgData name="恭明 松本" userId="50ea8f5636a1d5ba" providerId="LiveId" clId="{F72F691D-6972-49AC-A9A7-04D205FB0777}" dt="2026-03-02T06:40:05.236" v="3193" actId="1076"/>
          <ac:spMkLst>
            <pc:docMk/>
            <pc:sldMk cId="2104232441" sldId="263"/>
            <ac:spMk id="10" creationId="{C58E7EC0-268D-CB89-9C08-0C387998E1BF}"/>
          </ac:spMkLst>
        </pc:spChg>
        <pc:picChg chg="add mod">
          <ac:chgData name="恭明 松本" userId="50ea8f5636a1d5ba" providerId="LiveId" clId="{F72F691D-6972-49AC-A9A7-04D205FB0777}" dt="2026-03-02T06:39:06.316" v="3144" actId="1076"/>
          <ac:picMkLst>
            <pc:docMk/>
            <pc:sldMk cId="2104232441" sldId="263"/>
            <ac:picMk id="4098" creationId="{40D68DEB-102D-D944-CBCF-750E78D2EB0C}"/>
          </ac:picMkLst>
        </pc:picChg>
      </pc:sldChg>
      <pc:sldChg chg="addSp delSp modSp add mod">
        <pc:chgData name="恭明 松本" userId="50ea8f5636a1d5ba" providerId="LiveId" clId="{F72F691D-6972-49AC-A9A7-04D205FB0777}" dt="2026-03-03T05:58:03.208" v="4570" actId="1076"/>
        <pc:sldMkLst>
          <pc:docMk/>
          <pc:sldMk cId="3266600601" sldId="264"/>
        </pc:sldMkLst>
        <pc:spChg chg="mod">
          <ac:chgData name="恭明 松本" userId="50ea8f5636a1d5ba" providerId="LiveId" clId="{F72F691D-6972-49AC-A9A7-04D205FB0777}" dt="2026-03-02T11:36:40.383" v="3638" actId="404"/>
          <ac:spMkLst>
            <pc:docMk/>
            <pc:sldMk cId="3266600601" sldId="264"/>
            <ac:spMk id="2" creationId="{29360A67-EDB0-D88C-3B3F-17BB6F178619}"/>
          </ac:spMkLst>
        </pc:spChg>
        <pc:spChg chg="mod">
          <ac:chgData name="恭明 松本" userId="50ea8f5636a1d5ba" providerId="LiveId" clId="{F72F691D-6972-49AC-A9A7-04D205FB0777}" dt="2026-03-02T11:48:26.125" v="4016" actId="1582"/>
          <ac:spMkLst>
            <pc:docMk/>
            <pc:sldMk cId="3266600601" sldId="264"/>
            <ac:spMk id="6" creationId="{09AEF179-3837-949B-247E-EA7B0BED0978}"/>
          </ac:spMkLst>
        </pc:spChg>
        <pc:spChg chg="add mod">
          <ac:chgData name="恭明 松本" userId="50ea8f5636a1d5ba" providerId="LiveId" clId="{F72F691D-6972-49AC-A9A7-04D205FB0777}" dt="2026-03-02T11:48:41.915" v="4017" actId="1582"/>
          <ac:spMkLst>
            <pc:docMk/>
            <pc:sldMk cId="3266600601" sldId="264"/>
            <ac:spMk id="9" creationId="{0EE8E98D-A261-9914-F3F1-791838933A30}"/>
          </ac:spMkLst>
        </pc:spChg>
        <pc:spChg chg="mod">
          <ac:chgData name="恭明 松本" userId="50ea8f5636a1d5ba" providerId="LiveId" clId="{F72F691D-6972-49AC-A9A7-04D205FB0777}" dt="2026-03-02T11:35:38.896" v="3621" actId="1076"/>
          <ac:spMkLst>
            <pc:docMk/>
            <pc:sldMk cId="3266600601" sldId="264"/>
            <ac:spMk id="10" creationId="{7811D49F-2689-0EDA-39BE-CE5E37F24661}"/>
          </ac:spMkLst>
        </pc:spChg>
        <pc:spChg chg="add mod">
          <ac:chgData name="恭明 松本" userId="50ea8f5636a1d5ba" providerId="LiveId" clId="{F72F691D-6972-49AC-A9A7-04D205FB0777}" dt="2026-03-02T11:47:40.600" v="4006" actId="208"/>
          <ac:spMkLst>
            <pc:docMk/>
            <pc:sldMk cId="3266600601" sldId="264"/>
            <ac:spMk id="15" creationId="{3C70D9CF-814C-F2A8-FAD9-2632249832D3}"/>
          </ac:spMkLst>
        </pc:spChg>
        <pc:spChg chg="add mod">
          <ac:chgData name="恭明 松本" userId="50ea8f5636a1d5ba" providerId="LiveId" clId="{F72F691D-6972-49AC-A9A7-04D205FB0777}" dt="2026-03-02T11:54:56.466" v="4064" actId="1076"/>
          <ac:spMkLst>
            <pc:docMk/>
            <pc:sldMk cId="3266600601" sldId="264"/>
            <ac:spMk id="23" creationId="{FA0EE6B4-6BEE-3458-E632-A665FE0BAD40}"/>
          </ac:spMkLst>
        </pc:spChg>
        <pc:spChg chg="add mod">
          <ac:chgData name="恭明 松本" userId="50ea8f5636a1d5ba" providerId="LiveId" clId="{F72F691D-6972-49AC-A9A7-04D205FB0777}" dt="2026-03-02T11:56:52.200" v="4135" actId="1076"/>
          <ac:spMkLst>
            <pc:docMk/>
            <pc:sldMk cId="3266600601" sldId="264"/>
            <ac:spMk id="24" creationId="{C9BB6BAD-6386-20AE-F6DE-81BAE117494F}"/>
          </ac:spMkLst>
        </pc:spChg>
        <pc:spChg chg="add mod">
          <ac:chgData name="恭明 松本" userId="50ea8f5636a1d5ba" providerId="LiveId" clId="{F72F691D-6972-49AC-A9A7-04D205FB0777}" dt="2026-03-02T11:56:55.458" v="4136" actId="1076"/>
          <ac:spMkLst>
            <pc:docMk/>
            <pc:sldMk cId="3266600601" sldId="264"/>
            <ac:spMk id="25" creationId="{C9812CCB-9E49-7C7E-E7AA-978E60ED0752}"/>
          </ac:spMkLst>
        </pc:spChg>
        <pc:spChg chg="add mod">
          <ac:chgData name="恭明 松本" userId="50ea8f5636a1d5ba" providerId="LiveId" clId="{F72F691D-6972-49AC-A9A7-04D205FB0777}" dt="2026-03-02T11:56:05.139" v="4105" actId="1076"/>
          <ac:spMkLst>
            <pc:docMk/>
            <pc:sldMk cId="3266600601" sldId="264"/>
            <ac:spMk id="26" creationId="{DCFCCE00-7C33-0493-41CE-250C6C57B8CB}"/>
          </ac:spMkLst>
        </pc:spChg>
        <pc:spChg chg="add mod">
          <ac:chgData name="恭明 松本" userId="50ea8f5636a1d5ba" providerId="LiveId" clId="{F72F691D-6972-49AC-A9A7-04D205FB0777}" dt="2026-03-02T11:57:19.802" v="4138" actId="1076"/>
          <ac:spMkLst>
            <pc:docMk/>
            <pc:sldMk cId="3266600601" sldId="264"/>
            <ac:spMk id="27" creationId="{75F32166-8464-6C2D-83D2-877570619A1D}"/>
          </ac:spMkLst>
        </pc:spChg>
        <pc:spChg chg="add mod">
          <ac:chgData name="恭明 松本" userId="50ea8f5636a1d5ba" providerId="LiveId" clId="{F72F691D-6972-49AC-A9A7-04D205FB0777}" dt="2026-03-02T12:10:20.077" v="4236" actId="1076"/>
          <ac:spMkLst>
            <pc:docMk/>
            <pc:sldMk cId="3266600601" sldId="264"/>
            <ac:spMk id="28" creationId="{23F59771-9FBA-5242-A60A-D6C467C71A51}"/>
          </ac:spMkLst>
        </pc:spChg>
        <pc:spChg chg="add mod ord">
          <ac:chgData name="恭明 松本" userId="50ea8f5636a1d5ba" providerId="LiveId" clId="{F72F691D-6972-49AC-A9A7-04D205FB0777}" dt="2026-03-02T12:10:34.170" v="4238" actId="1076"/>
          <ac:spMkLst>
            <pc:docMk/>
            <pc:sldMk cId="3266600601" sldId="264"/>
            <ac:spMk id="31" creationId="{C3098E10-1380-0481-EEE8-18C2E36BE37C}"/>
          </ac:spMkLst>
        </pc:spChg>
        <pc:spChg chg="add mod">
          <ac:chgData name="恭明 松本" userId="50ea8f5636a1d5ba" providerId="LiveId" clId="{F72F691D-6972-49AC-A9A7-04D205FB0777}" dt="2026-03-02T12:11:12.107" v="4265" actId="1076"/>
          <ac:spMkLst>
            <pc:docMk/>
            <pc:sldMk cId="3266600601" sldId="264"/>
            <ac:spMk id="32" creationId="{4B56F4CC-72B6-E42A-5820-79E1E35D62EA}"/>
          </ac:spMkLst>
        </pc:spChg>
        <pc:spChg chg="add mod ord">
          <ac:chgData name="恭明 松本" userId="50ea8f5636a1d5ba" providerId="LiveId" clId="{F72F691D-6972-49AC-A9A7-04D205FB0777}" dt="2026-03-03T05:57:46.693" v="4564" actId="1035"/>
          <ac:spMkLst>
            <pc:docMk/>
            <pc:sldMk cId="3266600601" sldId="264"/>
            <ac:spMk id="43" creationId="{1556CD7B-B7D1-D2A5-7529-80EB97FAB16D}"/>
          </ac:spMkLst>
        </pc:spChg>
        <pc:spChg chg="add mod">
          <ac:chgData name="恭明 松本" userId="50ea8f5636a1d5ba" providerId="LiveId" clId="{F72F691D-6972-49AC-A9A7-04D205FB0777}" dt="2026-03-03T05:58:03.208" v="4570" actId="1076"/>
          <ac:spMkLst>
            <pc:docMk/>
            <pc:sldMk cId="3266600601" sldId="264"/>
            <ac:spMk id="44" creationId="{064C3767-C815-0867-CB2F-C3DC0D85A315}"/>
          </ac:spMkLst>
        </pc:spChg>
        <pc:spChg chg="add mod">
          <ac:chgData name="恭明 松本" userId="50ea8f5636a1d5ba" providerId="LiveId" clId="{F72F691D-6972-49AC-A9A7-04D205FB0777}" dt="2026-03-02T12:35:56.768" v="4563"/>
          <ac:spMkLst>
            <pc:docMk/>
            <pc:sldMk cId="3266600601" sldId="264"/>
            <ac:spMk id="45" creationId="{079DE0EE-EA18-B2AF-0E8E-A96D07F1A830}"/>
          </ac:spMkLst>
        </pc:spChg>
        <pc:cxnChg chg="add mod">
          <ac:chgData name="恭明 松本" userId="50ea8f5636a1d5ba" providerId="LiveId" clId="{F72F691D-6972-49AC-A9A7-04D205FB0777}" dt="2026-03-02T11:36:07.142" v="3622" actId="1582"/>
          <ac:cxnSpMkLst>
            <pc:docMk/>
            <pc:sldMk cId="3266600601" sldId="264"/>
            <ac:cxnSpMk id="12" creationId="{4549BA5A-E445-F67F-D9D8-C1E95BA6EF13}"/>
          </ac:cxnSpMkLst>
        </pc:cxnChg>
        <pc:cxnChg chg="add mod">
          <ac:chgData name="恭明 松本" userId="50ea8f5636a1d5ba" providerId="LiveId" clId="{F72F691D-6972-49AC-A9A7-04D205FB0777}" dt="2026-03-02T11:47:55.472" v="4011" actId="14100"/>
          <ac:cxnSpMkLst>
            <pc:docMk/>
            <pc:sldMk cId="3266600601" sldId="264"/>
            <ac:cxnSpMk id="16" creationId="{3CE38EA5-011A-3D83-5135-1F1CCF1C4FB5}"/>
          </ac:cxnSpMkLst>
        </pc:cxnChg>
        <pc:cxnChg chg="add mod">
          <ac:chgData name="恭明 松本" userId="50ea8f5636a1d5ba" providerId="LiveId" clId="{F72F691D-6972-49AC-A9A7-04D205FB0777}" dt="2026-03-02T11:48:58.766" v="4019" actId="208"/>
          <ac:cxnSpMkLst>
            <pc:docMk/>
            <pc:sldMk cId="3266600601" sldId="264"/>
            <ac:cxnSpMk id="20" creationId="{104DD539-030D-8332-1350-945FA5C38C7C}"/>
          </ac:cxnSpMkLst>
        </pc:cxnChg>
      </pc:sldChg>
      <pc:sldChg chg="addSp delSp modSp add mod ord">
        <pc:chgData name="恭明 松本" userId="50ea8f5636a1d5ba" providerId="LiveId" clId="{F72F691D-6972-49AC-A9A7-04D205FB0777}" dt="2026-03-03T06:02:10.411" v="4617" actId="403"/>
        <pc:sldMkLst>
          <pc:docMk/>
          <pc:sldMk cId="117264290" sldId="265"/>
        </pc:sldMkLst>
        <pc:spChg chg="mod">
          <ac:chgData name="恭明 松本" userId="50ea8f5636a1d5ba" providerId="LiveId" clId="{F72F691D-6972-49AC-A9A7-04D205FB0777}" dt="2026-03-03T06:02:10.411" v="4617" actId="403"/>
          <ac:spMkLst>
            <pc:docMk/>
            <pc:sldMk cId="117264290" sldId="265"/>
            <ac:spMk id="2" creationId="{326C61F3-6691-9277-E85D-E692D7EB5922}"/>
          </ac:spMkLst>
        </pc:spChg>
      </pc:sldChg>
      <pc:sldChg chg="addSp delSp modSp add mod ord">
        <pc:chgData name="恭明 松本" userId="50ea8f5636a1d5ba" providerId="LiveId" clId="{F72F691D-6972-49AC-A9A7-04D205FB0777}" dt="2026-03-03T06:29:27.048" v="5289"/>
        <pc:sldMkLst>
          <pc:docMk/>
          <pc:sldMk cId="4166169631" sldId="266"/>
        </pc:sldMkLst>
        <pc:spChg chg="mod">
          <ac:chgData name="恭明 松本" userId="50ea8f5636a1d5ba" providerId="LiveId" clId="{F72F691D-6972-49AC-A9A7-04D205FB0777}" dt="2026-03-03T06:02:39.718" v="4637"/>
          <ac:spMkLst>
            <pc:docMk/>
            <pc:sldMk cId="4166169631" sldId="266"/>
            <ac:spMk id="2" creationId="{3B45E8A7-01BB-24FC-EA39-E3F8CCC98CD1}"/>
          </ac:spMkLst>
        </pc:spChg>
        <pc:spChg chg="mod">
          <ac:chgData name="恭明 松本" userId="50ea8f5636a1d5ba" providerId="LiveId" clId="{F72F691D-6972-49AC-A9A7-04D205FB0777}" dt="2026-03-03T06:09:17.696" v="4947" actId="1076"/>
          <ac:spMkLst>
            <pc:docMk/>
            <pc:sldMk cId="4166169631" sldId="266"/>
            <ac:spMk id="3" creationId="{1FB0301C-CBD8-BF1D-67E9-F752508A28E7}"/>
          </ac:spMkLst>
        </pc:spChg>
        <pc:spChg chg="add mod">
          <ac:chgData name="恭明 松本" userId="50ea8f5636a1d5ba" providerId="LiveId" clId="{F72F691D-6972-49AC-A9A7-04D205FB0777}" dt="2026-03-03T06:09:19.460" v="4948" actId="1076"/>
          <ac:spMkLst>
            <pc:docMk/>
            <pc:sldMk cId="4166169631" sldId="266"/>
            <ac:spMk id="5" creationId="{D2F70341-031E-1EAC-9A26-33FCDC0D41AC}"/>
          </ac:spMkLst>
        </pc:spChg>
        <pc:spChg chg="add mod">
          <ac:chgData name="恭明 松本" userId="50ea8f5636a1d5ba" providerId="LiveId" clId="{F72F691D-6972-49AC-A9A7-04D205FB0777}" dt="2026-03-03T06:09:21.529" v="4949" actId="1076"/>
          <ac:spMkLst>
            <pc:docMk/>
            <pc:sldMk cId="4166169631" sldId="266"/>
            <ac:spMk id="6" creationId="{E0A5B819-4554-5255-B27E-9B554C95CD0B}"/>
          </ac:spMkLst>
        </pc:spChg>
        <pc:spChg chg="add mod">
          <ac:chgData name="恭明 松本" userId="50ea8f5636a1d5ba" providerId="LiveId" clId="{F72F691D-6972-49AC-A9A7-04D205FB0777}" dt="2026-03-03T06:09:35.120" v="4950" actId="17032"/>
          <ac:spMkLst>
            <pc:docMk/>
            <pc:sldMk cId="4166169631" sldId="266"/>
            <ac:spMk id="7" creationId="{861BF0C4-D5B7-70B5-BDF9-95DF7B007B38}"/>
          </ac:spMkLst>
        </pc:spChg>
        <pc:spChg chg="add mod">
          <ac:chgData name="恭明 松本" userId="50ea8f5636a1d5ba" providerId="LiveId" clId="{F72F691D-6972-49AC-A9A7-04D205FB0777}" dt="2026-03-03T06:13:29.930" v="4960" actId="17032"/>
          <ac:spMkLst>
            <pc:docMk/>
            <pc:sldMk cId="4166169631" sldId="266"/>
            <ac:spMk id="8" creationId="{CEE4EC16-2F39-2819-C024-0D60E09D3BBE}"/>
          </ac:spMkLst>
        </pc:spChg>
        <pc:spChg chg="add mod">
          <ac:chgData name="恭明 松本" userId="50ea8f5636a1d5ba" providerId="LiveId" clId="{F72F691D-6972-49AC-A9A7-04D205FB0777}" dt="2026-03-03T06:19:56.686" v="5099" actId="14100"/>
          <ac:spMkLst>
            <pc:docMk/>
            <pc:sldMk cId="4166169631" sldId="266"/>
            <ac:spMk id="10" creationId="{E62E2C9A-47AC-66FD-AABB-FB660B199B13}"/>
          </ac:spMkLst>
        </pc:spChg>
        <pc:spChg chg="add mod">
          <ac:chgData name="恭明 松本" userId="50ea8f5636a1d5ba" providerId="LiveId" clId="{F72F691D-6972-49AC-A9A7-04D205FB0777}" dt="2026-03-03T06:19:40.091" v="5096" actId="1076"/>
          <ac:spMkLst>
            <pc:docMk/>
            <pc:sldMk cId="4166169631" sldId="266"/>
            <ac:spMk id="11" creationId="{AD462582-8957-DCE9-D4E6-B7F11067C8FD}"/>
          </ac:spMkLst>
        </pc:spChg>
        <pc:spChg chg="add mod">
          <ac:chgData name="恭明 松本" userId="50ea8f5636a1d5ba" providerId="LiveId" clId="{F72F691D-6972-49AC-A9A7-04D205FB0777}" dt="2026-03-03T06:23:13.533" v="5176" actId="1076"/>
          <ac:spMkLst>
            <pc:docMk/>
            <pc:sldMk cId="4166169631" sldId="266"/>
            <ac:spMk id="12" creationId="{521895D8-C0DB-A13B-4F8D-4603EB1C2501}"/>
          </ac:spMkLst>
        </pc:spChg>
        <pc:picChg chg="add mod">
          <ac:chgData name="恭明 松本" userId="50ea8f5636a1d5ba" providerId="LiveId" clId="{F72F691D-6972-49AC-A9A7-04D205FB0777}" dt="2026-03-03T06:14:55.599" v="4964" actId="1076"/>
          <ac:picMkLst>
            <pc:docMk/>
            <pc:sldMk cId="4166169631" sldId="266"/>
            <ac:picMk id="1026" creationId="{62372E0A-1B72-DA02-655A-04A583F6B5D5}"/>
          </ac:picMkLst>
        </pc:picChg>
        <pc:picChg chg="add mod">
          <ac:chgData name="恭明 松本" userId="50ea8f5636a1d5ba" providerId="LiveId" clId="{F72F691D-6972-49AC-A9A7-04D205FB0777}" dt="2026-03-03T06:19:41.771" v="5097" actId="1076"/>
          <ac:picMkLst>
            <pc:docMk/>
            <pc:sldMk cId="4166169631" sldId="266"/>
            <ac:picMk id="1028" creationId="{B828116B-1076-B2D0-3403-389B293F961A}"/>
          </ac:picMkLst>
        </pc:picChg>
        <pc:picChg chg="add mod">
          <ac:chgData name="恭明 松本" userId="50ea8f5636a1d5ba" providerId="LiveId" clId="{F72F691D-6972-49AC-A9A7-04D205FB0777}" dt="2026-03-03T06:20:39.070" v="5104" actId="1076"/>
          <ac:picMkLst>
            <pc:docMk/>
            <pc:sldMk cId="4166169631" sldId="266"/>
            <ac:picMk id="1030" creationId="{C3B5F9D8-471E-BCCC-DEB5-B7D74D677C89}"/>
          </ac:picMkLst>
        </pc:picChg>
        <pc:picChg chg="add mod">
          <ac:chgData name="恭明 松本" userId="50ea8f5636a1d5ba" providerId="LiveId" clId="{F72F691D-6972-49AC-A9A7-04D205FB0777}" dt="2026-03-03T06:21:24.429" v="5108" actId="1076"/>
          <ac:picMkLst>
            <pc:docMk/>
            <pc:sldMk cId="4166169631" sldId="266"/>
            <ac:picMk id="1032" creationId="{BBF1CE23-2115-BF9D-81C1-8F9AB99FEE72}"/>
          </ac:picMkLst>
        </pc:picChg>
        <pc:picChg chg="add mod">
          <ac:chgData name="恭明 松本" userId="50ea8f5636a1d5ba" providerId="LiveId" clId="{F72F691D-6972-49AC-A9A7-04D205FB0777}" dt="2026-03-03T06:23:10.113" v="5175" actId="1076"/>
          <ac:picMkLst>
            <pc:docMk/>
            <pc:sldMk cId="4166169631" sldId="266"/>
            <ac:picMk id="1034" creationId="{403D5AFB-B073-E83A-168C-EF8321B4BF4C}"/>
          </ac:picMkLst>
        </pc:picChg>
      </pc:sldChg>
      <pc:sldChg chg="addSp delSp modSp add mod ord">
        <pc:chgData name="恭明 松本" userId="50ea8f5636a1d5ba" providerId="LiveId" clId="{F72F691D-6972-49AC-A9A7-04D205FB0777}" dt="2026-03-03T06:39:36.391" v="5369" actId="207"/>
        <pc:sldMkLst>
          <pc:docMk/>
          <pc:sldMk cId="2210735454" sldId="267"/>
        </pc:sldMkLst>
        <pc:spChg chg="mod">
          <ac:chgData name="恭明 松本" userId="50ea8f5636a1d5ba" providerId="LiveId" clId="{F72F691D-6972-49AC-A9A7-04D205FB0777}" dt="2026-03-03T06:24:09.813" v="5207"/>
          <ac:spMkLst>
            <pc:docMk/>
            <pc:sldMk cId="2210735454" sldId="267"/>
            <ac:spMk id="2" creationId="{DBD167C7-7F32-598D-81F6-C5E056A85E59}"/>
          </ac:spMkLst>
        </pc:spChg>
        <pc:spChg chg="add mod">
          <ac:chgData name="恭明 松本" userId="50ea8f5636a1d5ba" providerId="LiveId" clId="{F72F691D-6972-49AC-A9A7-04D205FB0777}" dt="2026-03-03T06:27:06.403" v="5272" actId="1076"/>
          <ac:spMkLst>
            <pc:docMk/>
            <pc:sldMk cId="2210735454" sldId="267"/>
            <ac:spMk id="12" creationId="{33B12D7D-183A-9525-5584-4C07EE4906C7}"/>
          </ac:spMkLst>
        </pc:spChg>
        <pc:spChg chg="add mod">
          <ac:chgData name="恭明 松本" userId="50ea8f5636a1d5ba" providerId="LiveId" clId="{F72F691D-6972-49AC-A9A7-04D205FB0777}" dt="2026-03-03T06:27:27.620" v="5288" actId="1076"/>
          <ac:spMkLst>
            <pc:docMk/>
            <pc:sldMk cId="2210735454" sldId="267"/>
            <ac:spMk id="13" creationId="{B9E5AE3E-B809-FDF8-BF3D-195E958C9314}"/>
          </ac:spMkLst>
        </pc:spChg>
        <pc:spChg chg="add mod">
          <ac:chgData name="恭明 松本" userId="50ea8f5636a1d5ba" providerId="LiveId" clId="{F72F691D-6972-49AC-A9A7-04D205FB0777}" dt="2026-03-03T06:39:31.234" v="5367" actId="207"/>
          <ac:spMkLst>
            <pc:docMk/>
            <pc:sldMk cId="2210735454" sldId="267"/>
            <ac:spMk id="15" creationId="{DFD2A6A8-7193-A2D0-13D4-CD84A871A453}"/>
          </ac:spMkLst>
        </pc:spChg>
        <pc:spChg chg="add mod">
          <ac:chgData name="恭明 松本" userId="50ea8f5636a1d5ba" providerId="LiveId" clId="{F72F691D-6972-49AC-A9A7-04D205FB0777}" dt="2026-03-03T06:39:34.410" v="5368" actId="207"/>
          <ac:spMkLst>
            <pc:docMk/>
            <pc:sldMk cId="2210735454" sldId="267"/>
            <ac:spMk id="17" creationId="{1EBE2ED0-44CB-85BD-F200-DC46BEAF3B38}"/>
          </ac:spMkLst>
        </pc:spChg>
        <pc:spChg chg="add mod">
          <ac:chgData name="恭明 松本" userId="50ea8f5636a1d5ba" providerId="LiveId" clId="{F72F691D-6972-49AC-A9A7-04D205FB0777}" dt="2026-03-03T06:39:36.391" v="5369" actId="207"/>
          <ac:spMkLst>
            <pc:docMk/>
            <pc:sldMk cId="2210735454" sldId="267"/>
            <ac:spMk id="18" creationId="{EB59889A-A135-D329-07F5-28E96674F7EA}"/>
          </ac:spMkLst>
        </pc:spChg>
        <pc:picChg chg="add mod">
          <ac:chgData name="恭明 松本" userId="50ea8f5636a1d5ba" providerId="LiveId" clId="{F72F691D-6972-49AC-A9A7-04D205FB0777}" dt="2026-03-03T06:29:55.931" v="5297" actId="1076"/>
          <ac:picMkLst>
            <pc:docMk/>
            <pc:sldMk cId="2210735454" sldId="267"/>
            <ac:picMk id="14" creationId="{4A1BB533-444C-8F02-1C8E-2FF2F07B4E6D}"/>
          </ac:picMkLst>
        </pc:picChg>
        <pc:picChg chg="add mod">
          <ac:chgData name="恭明 松本" userId="50ea8f5636a1d5ba" providerId="LiveId" clId="{F72F691D-6972-49AC-A9A7-04D205FB0777}" dt="2026-03-03T06:30:48.352" v="5320" actId="1076"/>
          <ac:picMkLst>
            <pc:docMk/>
            <pc:sldMk cId="2210735454" sldId="267"/>
            <ac:picMk id="16" creationId="{C860A1AA-D95E-1815-4D1D-CDE9ADB5E818}"/>
          </ac:picMkLst>
        </pc:picChg>
        <pc:picChg chg="add mod">
          <ac:chgData name="恭明 松本" userId="50ea8f5636a1d5ba" providerId="LiveId" clId="{F72F691D-6972-49AC-A9A7-04D205FB0777}" dt="2026-03-03T06:32:52.894" v="5348" actId="1076"/>
          <ac:picMkLst>
            <pc:docMk/>
            <pc:sldMk cId="2210735454" sldId="267"/>
            <ac:picMk id="2050" creationId="{A29FD01D-BDA7-5589-FF1B-E378298BB9CA}"/>
          </ac:picMkLst>
        </pc:picChg>
        <pc:cxnChg chg="add mod">
          <ac:chgData name="恭明 松本" userId="50ea8f5636a1d5ba" providerId="LiveId" clId="{F72F691D-6972-49AC-A9A7-04D205FB0777}" dt="2026-03-03T06:27:09.328" v="5273" actId="1076"/>
          <ac:cxnSpMkLst>
            <pc:docMk/>
            <pc:sldMk cId="2210735454" sldId="267"/>
            <ac:cxnSpMk id="8" creationId="{6220EC22-137F-ED35-254C-5DB9D1FE1291}"/>
          </ac:cxnSpMkLst>
        </pc:cxnChg>
      </pc:sldChg>
      <pc:sldChg chg="addSp modSp add mod ord">
        <pc:chgData name="恭明 松本" userId="50ea8f5636a1d5ba" providerId="LiveId" clId="{F72F691D-6972-49AC-A9A7-04D205FB0777}" dt="2026-03-03T06:48:33.861" v="5810" actId="1076"/>
        <pc:sldMkLst>
          <pc:docMk/>
          <pc:sldMk cId="3086391316" sldId="268"/>
        </pc:sldMkLst>
        <pc:spChg chg="mod">
          <ac:chgData name="恭明 松本" userId="50ea8f5636a1d5ba" providerId="LiveId" clId="{F72F691D-6972-49AC-A9A7-04D205FB0777}" dt="2026-03-03T06:41:21.609" v="5436"/>
          <ac:spMkLst>
            <pc:docMk/>
            <pc:sldMk cId="3086391316" sldId="268"/>
            <ac:spMk id="2" creationId="{6E5136B1-A42D-11BD-396B-80E58486A646}"/>
          </ac:spMkLst>
        </pc:spChg>
        <pc:spChg chg="mod">
          <ac:chgData name="恭明 松本" userId="50ea8f5636a1d5ba" providerId="LiveId" clId="{F72F691D-6972-49AC-A9A7-04D205FB0777}" dt="2026-03-03T06:42:03.694" v="5571" actId="14100"/>
          <ac:spMkLst>
            <pc:docMk/>
            <pc:sldMk cId="3086391316" sldId="268"/>
            <ac:spMk id="3" creationId="{F4D8B35A-6EB3-D67E-67FD-F169E959DA03}"/>
          </ac:spMkLst>
        </pc:spChg>
        <pc:spChg chg="add mod">
          <ac:chgData name="恭明 松本" userId="50ea8f5636a1d5ba" providerId="LiveId" clId="{F72F691D-6972-49AC-A9A7-04D205FB0777}" dt="2026-03-03T06:43:47.907" v="5806" actId="1076"/>
          <ac:spMkLst>
            <pc:docMk/>
            <pc:sldMk cId="3086391316" sldId="268"/>
            <ac:spMk id="5" creationId="{2A7CE049-EEB6-CBDE-EC89-C822DD9E7B32}"/>
          </ac:spMkLst>
        </pc:spChg>
        <pc:spChg chg="add mod">
          <ac:chgData name="恭明 松本" userId="50ea8f5636a1d5ba" providerId="LiveId" clId="{F72F691D-6972-49AC-A9A7-04D205FB0777}" dt="2026-03-03T06:43:46.142" v="5805" actId="1076"/>
          <ac:spMkLst>
            <pc:docMk/>
            <pc:sldMk cId="3086391316" sldId="268"/>
            <ac:spMk id="6" creationId="{0290327C-6FE4-9C63-3F01-A504BFE9809C}"/>
          </ac:spMkLst>
        </pc:spChg>
        <pc:picChg chg="add mod">
          <ac:chgData name="恭明 松本" userId="50ea8f5636a1d5ba" providerId="LiveId" clId="{F72F691D-6972-49AC-A9A7-04D205FB0777}" dt="2026-03-03T06:48:33.861" v="5810" actId="1076"/>
          <ac:picMkLst>
            <pc:docMk/>
            <pc:sldMk cId="3086391316" sldId="268"/>
            <ac:picMk id="3074" creationId="{694D8D50-9669-CD68-A293-751469C6888C}"/>
          </ac:picMkLst>
        </pc:picChg>
      </pc:sldChg>
      <pc:sldChg chg="addSp delSp modSp add mod modNotesTx">
        <pc:chgData name="恭明 松本" userId="50ea8f5636a1d5ba" providerId="LiveId" clId="{F72F691D-6972-49AC-A9A7-04D205FB0777}" dt="2026-03-04T04:22:19.626" v="7431"/>
        <pc:sldMkLst>
          <pc:docMk/>
          <pc:sldMk cId="2671275260" sldId="269"/>
        </pc:sldMkLst>
        <pc:spChg chg="mod">
          <ac:chgData name="恭明 松本" userId="50ea8f5636a1d5ba" providerId="LiveId" clId="{F72F691D-6972-49AC-A9A7-04D205FB0777}" dt="2026-03-04T04:22:19.626" v="7431"/>
          <ac:spMkLst>
            <pc:docMk/>
            <pc:sldMk cId="2671275260" sldId="269"/>
            <ac:spMk id="2" creationId="{1A34EF60-07E3-3322-2444-53A694ACA462}"/>
          </ac:spMkLst>
        </pc:spChg>
        <pc:spChg chg="mod">
          <ac:chgData name="恭明 松本" userId="50ea8f5636a1d5ba" providerId="LiveId" clId="{F72F691D-6972-49AC-A9A7-04D205FB0777}" dt="2026-03-04T02:26:56.074" v="7388" actId="1076"/>
          <ac:spMkLst>
            <pc:docMk/>
            <pc:sldMk cId="2671275260" sldId="269"/>
            <ac:spMk id="3" creationId="{8C85097C-BCE2-320E-8A99-EAE1C962CBBD}"/>
          </ac:spMkLst>
        </pc:spChg>
        <pc:spChg chg="add mod">
          <ac:chgData name="恭明 松本" userId="50ea8f5636a1d5ba" providerId="LiveId" clId="{F72F691D-6972-49AC-A9A7-04D205FB0777}" dt="2026-03-04T02:26:59.539" v="7389" actId="1076"/>
          <ac:spMkLst>
            <pc:docMk/>
            <pc:sldMk cId="2671275260" sldId="269"/>
            <ac:spMk id="7" creationId="{01A3A0BF-8468-270C-5375-E7FE817948D2}"/>
          </ac:spMkLst>
        </pc:spChg>
        <pc:spChg chg="add mod">
          <ac:chgData name="恭明 松本" userId="50ea8f5636a1d5ba" providerId="LiveId" clId="{F72F691D-6972-49AC-A9A7-04D205FB0777}" dt="2026-03-04T02:25:19.745" v="7304" actId="1076"/>
          <ac:spMkLst>
            <pc:docMk/>
            <pc:sldMk cId="2671275260" sldId="269"/>
            <ac:spMk id="8" creationId="{2F0F2380-02C1-81B8-5805-A9F5CB59DB62}"/>
          </ac:spMkLst>
        </pc:spChg>
        <pc:spChg chg="add mod">
          <ac:chgData name="恭明 松本" userId="50ea8f5636a1d5ba" providerId="LiveId" clId="{F72F691D-6972-49AC-A9A7-04D205FB0777}" dt="2026-03-04T02:27:43.897" v="7403" actId="113"/>
          <ac:spMkLst>
            <pc:docMk/>
            <pc:sldMk cId="2671275260" sldId="269"/>
            <ac:spMk id="9" creationId="{6E41548F-2E98-0BD5-1595-66F8AE610ABC}"/>
          </ac:spMkLst>
        </pc:spChg>
        <pc:spChg chg="add mod">
          <ac:chgData name="恭明 松本" userId="50ea8f5636a1d5ba" providerId="LiveId" clId="{F72F691D-6972-49AC-A9A7-04D205FB0777}" dt="2026-03-04T02:27:02.157" v="7390" actId="1076"/>
          <ac:spMkLst>
            <pc:docMk/>
            <pc:sldMk cId="2671275260" sldId="269"/>
            <ac:spMk id="10" creationId="{23EE3079-6298-EC4A-88AD-EFCCAA51C2DE}"/>
          </ac:spMkLst>
        </pc:spChg>
        <pc:spChg chg="add mod">
          <ac:chgData name="恭明 松本" userId="50ea8f5636a1d5ba" providerId="LiveId" clId="{F72F691D-6972-49AC-A9A7-04D205FB0777}" dt="2026-03-04T02:26:31.977" v="7385" actId="1076"/>
          <ac:spMkLst>
            <pc:docMk/>
            <pc:sldMk cId="2671275260" sldId="269"/>
            <ac:spMk id="12" creationId="{93964F60-1062-AB91-5568-43E6F98A17DD}"/>
          </ac:spMkLst>
        </pc:spChg>
        <pc:picChg chg="add mod modCrop">
          <ac:chgData name="恭明 松本" userId="50ea8f5636a1d5ba" providerId="LiveId" clId="{F72F691D-6972-49AC-A9A7-04D205FB0777}" dt="2026-03-04T02:26:35.158" v="7386" actId="14100"/>
          <ac:picMkLst>
            <pc:docMk/>
            <pc:sldMk cId="2671275260" sldId="269"/>
            <ac:picMk id="6" creationId="{979AE86A-E619-550D-ED6E-9A873338E127}"/>
          </ac:picMkLst>
        </pc:picChg>
      </pc:sldChg>
      <pc:sldChg chg="addSp delSp modSp add mod modNotesTx">
        <pc:chgData name="恭明 松本" userId="50ea8f5636a1d5ba" providerId="LiveId" clId="{F72F691D-6972-49AC-A9A7-04D205FB0777}" dt="2026-03-04T04:33:53.351" v="7979" actId="20577"/>
        <pc:sldMkLst>
          <pc:docMk/>
          <pc:sldMk cId="2175828457" sldId="270"/>
        </pc:sldMkLst>
        <pc:spChg chg="mod">
          <ac:chgData name="恭明 松本" userId="50ea8f5636a1d5ba" providerId="LiveId" clId="{F72F691D-6972-49AC-A9A7-04D205FB0777}" dt="2026-03-04T04:22:36.270" v="7477" actId="403"/>
          <ac:spMkLst>
            <pc:docMk/>
            <pc:sldMk cId="2175828457" sldId="270"/>
            <ac:spMk id="2" creationId="{A10D45C4-170B-2477-E312-57E318801CE6}"/>
          </ac:spMkLst>
        </pc:spChg>
        <pc:spChg chg="mod">
          <ac:chgData name="恭明 松本" userId="50ea8f5636a1d5ba" providerId="LiveId" clId="{F72F691D-6972-49AC-A9A7-04D205FB0777}" dt="2026-03-04T04:27:17.611" v="7823" actId="115"/>
          <ac:spMkLst>
            <pc:docMk/>
            <pc:sldMk cId="2175828457" sldId="270"/>
            <ac:spMk id="3" creationId="{1FF99A58-8BE2-7BAA-7B22-4F7927DA1DF4}"/>
          </ac:spMkLst>
        </pc:spChg>
        <pc:spChg chg="add mod">
          <ac:chgData name="恭明 松本" userId="50ea8f5636a1d5ba" providerId="LiveId" clId="{F72F691D-6972-49AC-A9A7-04D205FB0777}" dt="2026-03-04T04:28:02.955" v="7857" actId="1035"/>
          <ac:spMkLst>
            <pc:docMk/>
            <pc:sldMk cId="2175828457" sldId="270"/>
            <ac:spMk id="6" creationId="{32A83121-2272-1E18-BFC0-97D3BD3587B3}"/>
          </ac:spMkLst>
        </pc:spChg>
        <pc:spChg chg="mod">
          <ac:chgData name="恭明 松本" userId="50ea8f5636a1d5ba" providerId="LiveId" clId="{F72F691D-6972-49AC-A9A7-04D205FB0777}" dt="2026-03-04T04:30:39.218" v="7964" actId="14100"/>
          <ac:spMkLst>
            <pc:docMk/>
            <pc:sldMk cId="2175828457" sldId="270"/>
            <ac:spMk id="8" creationId="{14FDB53C-4E25-2EC7-D265-E2A21F97A9BA}"/>
          </ac:spMkLst>
        </pc:spChg>
        <pc:spChg chg="mod">
          <ac:chgData name="恭明 松本" userId="50ea8f5636a1d5ba" providerId="LiveId" clId="{F72F691D-6972-49AC-A9A7-04D205FB0777}" dt="2026-03-04T04:24:22.284" v="7677" actId="20577"/>
          <ac:spMkLst>
            <pc:docMk/>
            <pc:sldMk cId="2175828457" sldId="270"/>
            <ac:spMk id="9" creationId="{C4316DBF-42E2-C4DA-6A6B-6CA228900807}"/>
          </ac:spMkLst>
        </pc:spChg>
        <pc:spChg chg="add mod">
          <ac:chgData name="恭明 松本" userId="50ea8f5636a1d5ba" providerId="LiveId" clId="{F72F691D-6972-49AC-A9A7-04D205FB0777}" dt="2026-03-04T04:28:37.110" v="7943" actId="1037"/>
          <ac:spMkLst>
            <pc:docMk/>
            <pc:sldMk cId="2175828457" sldId="270"/>
            <ac:spMk id="11" creationId="{404E6BFB-3CFA-5898-8012-E98EF6CC91D4}"/>
          </ac:spMkLst>
        </pc:spChg>
        <pc:picChg chg="add mod">
          <ac:chgData name="恭明 松本" userId="50ea8f5636a1d5ba" providerId="LiveId" clId="{F72F691D-6972-49AC-A9A7-04D205FB0777}" dt="2026-03-04T04:29:53.159" v="7950" actId="1076"/>
          <ac:picMkLst>
            <pc:docMk/>
            <pc:sldMk cId="2175828457" sldId="270"/>
            <ac:picMk id="5" creationId="{2378E32B-0A8F-E1E1-2ABD-DEDB88CD2438}"/>
          </ac:picMkLst>
        </pc:picChg>
        <pc:picChg chg="add mod">
          <ac:chgData name="恭明 松本" userId="50ea8f5636a1d5ba" providerId="LiveId" clId="{F72F691D-6972-49AC-A9A7-04D205FB0777}" dt="2026-03-04T04:30:07.732" v="7953" actId="1076"/>
          <ac:picMkLst>
            <pc:docMk/>
            <pc:sldMk cId="2175828457" sldId="270"/>
            <ac:picMk id="1026" creationId="{1F8846A2-B2EF-E8E1-8F35-E993FDC51A25}"/>
          </ac:picMkLst>
        </pc:picChg>
      </pc:sldChg>
      <pc:sldChg chg="addSp delSp modSp add mod modNotesTx">
        <pc:chgData name="恭明 松本" userId="50ea8f5636a1d5ba" providerId="LiveId" clId="{F72F691D-6972-49AC-A9A7-04D205FB0777}" dt="2026-03-04T06:14:53.237" v="8661" actId="1076"/>
        <pc:sldMkLst>
          <pc:docMk/>
          <pc:sldMk cId="2351476528" sldId="271"/>
        </pc:sldMkLst>
        <pc:spChg chg="mod">
          <ac:chgData name="恭明 松本" userId="50ea8f5636a1d5ba" providerId="LiveId" clId="{F72F691D-6972-49AC-A9A7-04D205FB0777}" dt="2026-03-04T04:31:18.314" v="7978"/>
          <ac:spMkLst>
            <pc:docMk/>
            <pc:sldMk cId="2351476528" sldId="271"/>
            <ac:spMk id="2" creationId="{E18E1EE1-3B8F-DD5B-66B9-0089FF42219E}"/>
          </ac:spMkLst>
        </pc:spChg>
        <pc:spChg chg="mod">
          <ac:chgData name="恭明 松本" userId="50ea8f5636a1d5ba" providerId="LiveId" clId="{F72F691D-6972-49AC-A9A7-04D205FB0777}" dt="2026-03-04T04:42:45.686" v="8462" actId="1076"/>
          <ac:spMkLst>
            <pc:docMk/>
            <pc:sldMk cId="2351476528" sldId="271"/>
            <ac:spMk id="3" creationId="{6F91B7BF-BEA0-E44A-BDE3-4CB63B665E47}"/>
          </ac:spMkLst>
        </pc:spChg>
        <pc:spChg chg="add mod">
          <ac:chgData name="恭明 松本" userId="50ea8f5636a1d5ba" providerId="LiveId" clId="{F72F691D-6972-49AC-A9A7-04D205FB0777}" dt="2026-03-04T05:52:28.596" v="8652" actId="14100"/>
          <ac:spMkLst>
            <pc:docMk/>
            <pc:sldMk cId="2351476528" sldId="271"/>
            <ac:spMk id="5" creationId="{354258C8-4BA7-1C8F-289E-C810BE96CE1B}"/>
          </ac:spMkLst>
        </pc:spChg>
        <pc:spChg chg="add mod">
          <ac:chgData name="恭明 松本" userId="50ea8f5636a1d5ba" providerId="LiveId" clId="{F72F691D-6972-49AC-A9A7-04D205FB0777}" dt="2026-03-04T04:43:00.904" v="8467" actId="1076"/>
          <ac:spMkLst>
            <pc:docMk/>
            <pc:sldMk cId="2351476528" sldId="271"/>
            <ac:spMk id="7" creationId="{2AFD6369-DF4E-AB0D-F718-0A84EFA68EDC}"/>
          </ac:spMkLst>
        </pc:spChg>
        <pc:spChg chg="mod">
          <ac:chgData name="恭明 松本" userId="50ea8f5636a1d5ba" providerId="LiveId" clId="{F72F691D-6972-49AC-A9A7-04D205FB0777}" dt="2026-03-04T05:52:33.249" v="8659" actId="1037"/>
          <ac:spMkLst>
            <pc:docMk/>
            <pc:sldMk cId="2351476528" sldId="271"/>
            <ac:spMk id="11" creationId="{2A525CAF-D0CD-3145-AB1F-B09E90F84761}"/>
          </ac:spMkLst>
        </pc:spChg>
        <pc:spChg chg="add mod">
          <ac:chgData name="恭明 松本" userId="50ea8f5636a1d5ba" providerId="LiveId" clId="{F72F691D-6972-49AC-A9A7-04D205FB0777}" dt="2026-03-04T04:43:04.302" v="8468" actId="1076"/>
          <ac:spMkLst>
            <pc:docMk/>
            <pc:sldMk cId="2351476528" sldId="271"/>
            <ac:spMk id="15" creationId="{44B1415B-DCBF-9929-9CE0-1098569D9587}"/>
          </ac:spMkLst>
        </pc:spChg>
        <pc:spChg chg="add mod">
          <ac:chgData name="恭明 松本" userId="50ea8f5636a1d5ba" providerId="LiveId" clId="{F72F691D-6972-49AC-A9A7-04D205FB0777}" dt="2026-03-04T04:43:21.655" v="8471" actId="1076"/>
          <ac:spMkLst>
            <pc:docMk/>
            <pc:sldMk cId="2351476528" sldId="271"/>
            <ac:spMk id="18" creationId="{7CEEDDEE-D5E4-80C3-BC16-EAE231D5A43B}"/>
          </ac:spMkLst>
        </pc:spChg>
        <pc:spChg chg="add mod">
          <ac:chgData name="恭明 松本" userId="50ea8f5636a1d5ba" providerId="LiveId" clId="{F72F691D-6972-49AC-A9A7-04D205FB0777}" dt="2026-03-04T04:42:58.400" v="8466" actId="1076"/>
          <ac:spMkLst>
            <pc:docMk/>
            <pc:sldMk cId="2351476528" sldId="271"/>
            <ac:spMk id="19" creationId="{36D27076-DA4A-04E2-9B14-4D4B8B4CFA89}"/>
          </ac:spMkLst>
        </pc:spChg>
        <pc:spChg chg="add mod">
          <ac:chgData name="恭明 松本" userId="50ea8f5636a1d5ba" providerId="LiveId" clId="{F72F691D-6972-49AC-A9A7-04D205FB0777}" dt="2026-03-04T04:42:55.207" v="8465" actId="1076"/>
          <ac:spMkLst>
            <pc:docMk/>
            <pc:sldMk cId="2351476528" sldId="271"/>
            <ac:spMk id="20" creationId="{48B00C2F-8E5B-F109-BC6A-712CF12216C2}"/>
          </ac:spMkLst>
        </pc:spChg>
        <pc:spChg chg="add mod">
          <ac:chgData name="恭明 松本" userId="50ea8f5636a1d5ba" providerId="LiveId" clId="{F72F691D-6972-49AC-A9A7-04D205FB0777}" dt="2026-03-04T04:42:50.674" v="8464" actId="1076"/>
          <ac:spMkLst>
            <pc:docMk/>
            <pc:sldMk cId="2351476528" sldId="271"/>
            <ac:spMk id="21" creationId="{10E8E1D2-3E6B-0622-A12A-388A1521ABE8}"/>
          </ac:spMkLst>
        </pc:spChg>
        <pc:spChg chg="add mod">
          <ac:chgData name="恭明 松本" userId="50ea8f5636a1d5ba" providerId="LiveId" clId="{F72F691D-6972-49AC-A9A7-04D205FB0777}" dt="2026-03-04T04:43:08.231" v="8469" actId="1076"/>
          <ac:spMkLst>
            <pc:docMk/>
            <pc:sldMk cId="2351476528" sldId="271"/>
            <ac:spMk id="23" creationId="{395D2273-3E32-3C2A-8726-C203C5FC0CD9}"/>
          </ac:spMkLst>
        </pc:spChg>
        <pc:spChg chg="add mod">
          <ac:chgData name="恭明 松本" userId="50ea8f5636a1d5ba" providerId="LiveId" clId="{F72F691D-6972-49AC-A9A7-04D205FB0777}" dt="2026-03-04T06:14:53.237" v="8661" actId="1076"/>
          <ac:spMkLst>
            <pc:docMk/>
            <pc:sldMk cId="2351476528" sldId="271"/>
            <ac:spMk id="24" creationId="{899A279B-2764-18AB-C28E-575162AE94B5}"/>
          </ac:spMkLst>
        </pc:spChg>
        <pc:spChg chg="add mod">
          <ac:chgData name="恭明 松本" userId="50ea8f5636a1d5ba" providerId="LiveId" clId="{F72F691D-6972-49AC-A9A7-04D205FB0777}" dt="2026-03-04T04:43:26.104" v="8472" actId="1076"/>
          <ac:spMkLst>
            <pc:docMk/>
            <pc:sldMk cId="2351476528" sldId="271"/>
            <ac:spMk id="25" creationId="{1429D37F-3F34-4EE0-6693-E772DC651E07}"/>
          </ac:spMkLst>
        </pc:spChg>
        <pc:picChg chg="add mod">
          <ac:chgData name="恭明 松本" userId="50ea8f5636a1d5ba" providerId="LiveId" clId="{F72F691D-6972-49AC-A9A7-04D205FB0777}" dt="2026-03-04T04:43:28.534" v="8474" actId="14100"/>
          <ac:picMkLst>
            <pc:docMk/>
            <pc:sldMk cId="2351476528" sldId="271"/>
            <ac:picMk id="2050" creationId="{AA9391F8-9C8D-A5F8-30C5-10A8EBE13216}"/>
          </ac:picMkLst>
        </pc:picChg>
        <pc:cxnChg chg="add mod">
          <ac:chgData name="恭明 松本" userId="50ea8f5636a1d5ba" providerId="LiveId" clId="{F72F691D-6972-49AC-A9A7-04D205FB0777}" dt="2026-03-04T04:42:48.251" v="8463" actId="1076"/>
          <ac:cxnSpMkLst>
            <pc:docMk/>
            <pc:sldMk cId="2351476528" sldId="271"/>
            <ac:cxnSpMk id="12" creationId="{DECDE08A-1FD5-E140-3D21-8024005BAD96}"/>
          </ac:cxnSpMkLst>
        </pc:cxnChg>
      </pc:sldChg>
      <pc:sldChg chg="addSp delSp modSp add mod">
        <pc:chgData name="恭明 松本" userId="50ea8f5636a1d5ba" providerId="LiveId" clId="{F72F691D-6972-49AC-A9A7-04D205FB0777}" dt="2026-03-04T06:16:16.610" v="8722" actId="5793"/>
        <pc:sldMkLst>
          <pc:docMk/>
          <pc:sldMk cId="3088814343" sldId="272"/>
        </pc:sldMkLst>
        <pc:spChg chg="mod">
          <ac:chgData name="恭明 松本" userId="50ea8f5636a1d5ba" providerId="LiveId" clId="{F72F691D-6972-49AC-A9A7-04D205FB0777}" dt="2026-03-04T06:16:16.610" v="8722" actId="5793"/>
          <ac:spMkLst>
            <pc:docMk/>
            <pc:sldMk cId="3088814343" sldId="272"/>
            <ac:spMk id="2" creationId="{8DA5AE83-D253-018D-0902-5BE0603BCE79}"/>
          </ac:spMkLst>
        </pc:spChg>
      </pc:sldChg>
      <pc:sldChg chg="addSp delSp modSp new mod">
        <pc:chgData name="恭明 松本" userId="50ea8f5636a1d5ba" providerId="LiveId" clId="{F72F691D-6972-49AC-A9A7-04D205FB0777}" dt="2026-03-05T06:20:04.436" v="9353" actId="115"/>
        <pc:sldMkLst>
          <pc:docMk/>
          <pc:sldMk cId="2829917858" sldId="273"/>
        </pc:sldMkLst>
        <pc:spChg chg="mod">
          <ac:chgData name="恭明 松本" userId="50ea8f5636a1d5ba" providerId="LiveId" clId="{F72F691D-6972-49AC-A9A7-04D205FB0777}" dt="2026-03-04T06:32:55.579" v="9352" actId="113"/>
          <ac:spMkLst>
            <pc:docMk/>
            <pc:sldMk cId="2829917858" sldId="273"/>
            <ac:spMk id="3" creationId="{3060D6FD-106E-E523-28BC-6FE5E729AA2E}"/>
          </ac:spMkLst>
        </pc:spChg>
        <pc:spChg chg="add mod">
          <ac:chgData name="恭明 松本" userId="50ea8f5636a1d5ba" providerId="LiveId" clId="{F72F691D-6972-49AC-A9A7-04D205FB0777}" dt="2026-03-04T06:16:40.555" v="8725"/>
          <ac:spMkLst>
            <pc:docMk/>
            <pc:sldMk cId="2829917858" sldId="273"/>
            <ac:spMk id="4" creationId="{DF5D6CD5-CE2A-487A-761B-B61DF789697D}"/>
          </ac:spMkLst>
        </pc:spChg>
        <pc:spChg chg="add mod">
          <ac:chgData name="恭明 松本" userId="50ea8f5636a1d5ba" providerId="LiveId" clId="{F72F691D-6972-49AC-A9A7-04D205FB0777}" dt="2026-03-04T06:27:17.650" v="8936" actId="1035"/>
          <ac:spMkLst>
            <pc:docMk/>
            <pc:sldMk cId="2829917858" sldId="273"/>
            <ac:spMk id="5" creationId="{BE97475A-EAEC-6BF1-18D2-3C0A98BCADD2}"/>
          </ac:spMkLst>
        </pc:spChg>
        <pc:spChg chg="add mod">
          <ac:chgData name="恭明 松本" userId="50ea8f5636a1d5ba" providerId="LiveId" clId="{F72F691D-6972-49AC-A9A7-04D205FB0777}" dt="2026-03-04T06:25:54.509" v="8926" actId="1076"/>
          <ac:spMkLst>
            <pc:docMk/>
            <pc:sldMk cId="2829917858" sldId="273"/>
            <ac:spMk id="7" creationId="{EFC278C1-77CE-536E-FD28-CB8D73420FA2}"/>
          </ac:spMkLst>
        </pc:spChg>
        <pc:spChg chg="add mod">
          <ac:chgData name="恭明 松本" userId="50ea8f5636a1d5ba" providerId="LiveId" clId="{F72F691D-6972-49AC-A9A7-04D205FB0777}" dt="2026-03-04T06:31:23.096" v="9333" actId="113"/>
          <ac:spMkLst>
            <pc:docMk/>
            <pc:sldMk cId="2829917858" sldId="273"/>
            <ac:spMk id="8" creationId="{E9AA1D3E-376E-799F-B82F-D098EC7A27C9}"/>
          </ac:spMkLst>
        </pc:spChg>
        <pc:spChg chg="add mod">
          <ac:chgData name="恭明 松本" userId="50ea8f5636a1d5ba" providerId="LiveId" clId="{F72F691D-6972-49AC-A9A7-04D205FB0777}" dt="2026-03-04T06:32:44.121" v="9350" actId="14100"/>
          <ac:spMkLst>
            <pc:docMk/>
            <pc:sldMk cId="2829917858" sldId="273"/>
            <ac:spMk id="9" creationId="{F8667C42-1536-D888-A5F3-5D94A821E149}"/>
          </ac:spMkLst>
        </pc:spChg>
        <pc:spChg chg="add mod">
          <ac:chgData name="恭明 松本" userId="50ea8f5636a1d5ba" providerId="LiveId" clId="{F72F691D-6972-49AC-A9A7-04D205FB0777}" dt="2026-03-05T06:20:04.436" v="9353" actId="115"/>
          <ac:spMkLst>
            <pc:docMk/>
            <pc:sldMk cId="2829917858" sldId="273"/>
            <ac:spMk id="10" creationId="{8F7AFF24-370C-B610-446F-C2DF50BF28F8}"/>
          </ac:spMkLst>
        </pc:spChg>
        <pc:picChg chg="add mod">
          <ac:chgData name="恭明 松本" userId="50ea8f5636a1d5ba" providerId="LiveId" clId="{F72F691D-6972-49AC-A9A7-04D205FB0777}" dt="2026-03-04T06:27:12.349" v="8927" actId="1076"/>
          <ac:picMkLst>
            <pc:docMk/>
            <pc:sldMk cId="2829917858" sldId="273"/>
            <ac:picMk id="1026" creationId="{13B84B3B-C164-2A6E-08F5-443377B4E08E}"/>
          </ac:picMkLst>
        </pc:picChg>
        <pc:cxnChg chg="add mod">
          <ac:chgData name="恭明 松本" userId="50ea8f5636a1d5ba" providerId="LiveId" clId="{F72F691D-6972-49AC-A9A7-04D205FB0777}" dt="2026-03-04T06:32:49.695" v="9351" actId="1076"/>
          <ac:cxnSpMkLst>
            <pc:docMk/>
            <pc:sldMk cId="2829917858" sldId="273"/>
            <ac:cxnSpMk id="12" creationId="{4832BEA5-AF41-B29E-F40C-6CF05D42438B}"/>
          </ac:cxnSpMkLst>
        </pc:cxnChg>
      </pc:sldChg>
      <pc:sldChg chg="addSp delSp modSp add mod">
        <pc:chgData name="恭明 松本" userId="50ea8f5636a1d5ba" providerId="LiveId" clId="{F72F691D-6972-49AC-A9A7-04D205FB0777}" dt="2026-03-05T06:28:02.380" v="9624" actId="14100"/>
        <pc:sldMkLst>
          <pc:docMk/>
          <pc:sldMk cId="3604321628" sldId="274"/>
        </pc:sldMkLst>
        <pc:spChg chg="del">
          <ac:chgData name="恭明 松本" userId="50ea8f5636a1d5ba" providerId="LiveId" clId="{F72F691D-6972-49AC-A9A7-04D205FB0777}" dt="2026-03-05T06:21:28.998" v="9360" actId="478"/>
          <ac:spMkLst>
            <pc:docMk/>
            <pc:sldMk cId="3604321628" sldId="274"/>
            <ac:spMk id="3" creationId="{821B8FEB-3B6B-6935-14A4-960ED7547452}"/>
          </ac:spMkLst>
        </pc:spChg>
        <pc:spChg chg="mod">
          <ac:chgData name="恭明 松本" userId="50ea8f5636a1d5ba" providerId="LiveId" clId="{F72F691D-6972-49AC-A9A7-04D205FB0777}" dt="2026-03-05T06:24:44.375" v="9530"/>
          <ac:spMkLst>
            <pc:docMk/>
            <pc:sldMk cId="3604321628" sldId="274"/>
            <ac:spMk id="4" creationId="{E0CE55A8-97E5-FC62-ECBA-F90559C53F1A}"/>
          </ac:spMkLst>
        </pc:spChg>
        <pc:spChg chg="del">
          <ac:chgData name="恭明 松本" userId="50ea8f5636a1d5ba" providerId="LiveId" clId="{F72F691D-6972-49AC-A9A7-04D205FB0777}" dt="2026-03-05T06:21:45.619" v="9367" actId="478"/>
          <ac:spMkLst>
            <pc:docMk/>
            <pc:sldMk cId="3604321628" sldId="274"/>
            <ac:spMk id="5" creationId="{F606AF19-E1F4-E176-6930-3F0AD078B088}"/>
          </ac:spMkLst>
        </pc:spChg>
        <pc:spChg chg="del">
          <ac:chgData name="恭明 松本" userId="50ea8f5636a1d5ba" providerId="LiveId" clId="{F72F691D-6972-49AC-A9A7-04D205FB0777}" dt="2026-03-05T06:21:43.491" v="9366" actId="478"/>
          <ac:spMkLst>
            <pc:docMk/>
            <pc:sldMk cId="3604321628" sldId="274"/>
            <ac:spMk id="7" creationId="{B5F4E6D7-D6D7-2E44-FC40-1D469F8AA5BB}"/>
          </ac:spMkLst>
        </pc:spChg>
        <pc:spChg chg="mod">
          <ac:chgData name="恭明 松本" userId="50ea8f5636a1d5ba" providerId="LiveId" clId="{F72F691D-6972-49AC-A9A7-04D205FB0777}" dt="2026-03-05T06:27:58.700" v="9622" actId="1076"/>
          <ac:spMkLst>
            <pc:docMk/>
            <pc:sldMk cId="3604321628" sldId="274"/>
            <ac:spMk id="8" creationId="{3BBBD8B8-3984-177C-DF83-0F382116A115}"/>
          </ac:spMkLst>
        </pc:spChg>
        <pc:spChg chg="del">
          <ac:chgData name="恭明 松本" userId="50ea8f5636a1d5ba" providerId="LiveId" clId="{F72F691D-6972-49AC-A9A7-04D205FB0777}" dt="2026-03-05T06:21:37.136" v="9364" actId="478"/>
          <ac:spMkLst>
            <pc:docMk/>
            <pc:sldMk cId="3604321628" sldId="274"/>
            <ac:spMk id="9" creationId="{4BF288E3-E60E-D9B9-4456-C7B29A374DC2}"/>
          </ac:spMkLst>
        </pc:spChg>
        <pc:spChg chg="del">
          <ac:chgData name="恭明 松本" userId="50ea8f5636a1d5ba" providerId="LiveId" clId="{F72F691D-6972-49AC-A9A7-04D205FB0777}" dt="2026-03-05T06:21:51.016" v="9369" actId="478"/>
          <ac:spMkLst>
            <pc:docMk/>
            <pc:sldMk cId="3604321628" sldId="274"/>
            <ac:spMk id="10" creationId="{8B386F29-06E8-C150-B5E7-4F0CE6F991FD}"/>
          </ac:spMkLst>
        </pc:spChg>
        <pc:spChg chg="add del mod">
          <ac:chgData name="恭明 松本" userId="50ea8f5636a1d5ba" providerId="LiveId" clId="{F72F691D-6972-49AC-A9A7-04D205FB0777}" dt="2026-03-05T06:21:33.299" v="9362" actId="478"/>
          <ac:spMkLst>
            <pc:docMk/>
            <pc:sldMk cId="3604321628" sldId="274"/>
            <ac:spMk id="11" creationId="{83158CF9-7A74-EC9A-AB49-233D2ECFEBDE}"/>
          </ac:spMkLst>
        </pc:spChg>
        <pc:spChg chg="add mod">
          <ac:chgData name="恭明 松本" userId="50ea8f5636a1d5ba" providerId="LiveId" clId="{F72F691D-6972-49AC-A9A7-04D205FB0777}" dt="2026-03-05T06:25:40.194" v="9589" actId="242"/>
          <ac:spMkLst>
            <pc:docMk/>
            <pc:sldMk cId="3604321628" sldId="274"/>
            <ac:spMk id="13" creationId="{5FAEF4DB-8273-EEF0-41DE-6A91EDE811A4}"/>
          </ac:spMkLst>
        </pc:spChg>
        <pc:spChg chg="add mod">
          <ac:chgData name="恭明 松本" userId="50ea8f5636a1d5ba" providerId="LiveId" clId="{F72F691D-6972-49AC-A9A7-04D205FB0777}" dt="2026-03-05T06:27:08.732" v="9612" actId="1076"/>
          <ac:spMkLst>
            <pc:docMk/>
            <pc:sldMk cId="3604321628" sldId="274"/>
            <ac:spMk id="15" creationId="{DF81D2C1-CE15-8CF7-8933-7744D9DF669F}"/>
          </ac:spMkLst>
        </pc:spChg>
        <pc:picChg chg="add del mod">
          <ac:chgData name="恭明 松本" userId="50ea8f5636a1d5ba" providerId="LiveId" clId="{F72F691D-6972-49AC-A9A7-04D205FB0777}" dt="2026-03-05T06:27:42.293" v="9616" actId="478"/>
          <ac:picMkLst>
            <pc:docMk/>
            <pc:sldMk cId="3604321628" sldId="274"/>
            <ac:picMk id="2" creationId="{E0F416AF-39E6-443B-21D3-7215B2AD86E3}"/>
          </ac:picMkLst>
        </pc:picChg>
        <pc:picChg chg="del">
          <ac:chgData name="恭明 松本" userId="50ea8f5636a1d5ba" providerId="LiveId" clId="{F72F691D-6972-49AC-A9A7-04D205FB0777}" dt="2026-03-05T06:21:11.460" v="9355" actId="478"/>
          <ac:picMkLst>
            <pc:docMk/>
            <pc:sldMk cId="3604321628" sldId="274"/>
            <ac:picMk id="1026" creationId="{4BC95882-7A4B-9FD1-62A6-E5254B135370}"/>
          </ac:picMkLst>
        </pc:picChg>
        <pc:picChg chg="add mod">
          <ac:chgData name="恭明 松本" userId="50ea8f5636a1d5ba" providerId="LiveId" clId="{F72F691D-6972-49AC-A9A7-04D205FB0777}" dt="2026-03-05T06:28:02.380" v="9624" actId="14100"/>
          <ac:picMkLst>
            <pc:docMk/>
            <pc:sldMk cId="3604321628" sldId="274"/>
            <ac:picMk id="1028" creationId="{FB1F3D0E-7654-F4D3-9F57-0341C37E6F80}"/>
          </ac:picMkLst>
        </pc:picChg>
        <pc:cxnChg chg="del mod">
          <ac:chgData name="恭明 松本" userId="50ea8f5636a1d5ba" providerId="LiveId" clId="{F72F691D-6972-49AC-A9A7-04D205FB0777}" dt="2026-03-05T06:21:53.311" v="9370" actId="478"/>
          <ac:cxnSpMkLst>
            <pc:docMk/>
            <pc:sldMk cId="3604321628" sldId="274"/>
            <ac:cxnSpMk id="12" creationId="{3098330E-FC0D-F063-8968-F766D17FDF96}"/>
          </ac:cxnSpMkLst>
        </pc:cxnChg>
      </pc:sldChg>
      <pc:sldChg chg="addSp delSp modSp add mod">
        <pc:chgData name="恭明 松本" userId="50ea8f5636a1d5ba" providerId="LiveId" clId="{F72F691D-6972-49AC-A9A7-04D205FB0777}" dt="2026-03-06T04:03:23.309" v="9953" actId="478"/>
        <pc:sldMkLst>
          <pc:docMk/>
          <pc:sldMk cId="4266453398" sldId="275"/>
        </pc:sldMkLst>
        <pc:spChg chg="add mod">
          <ac:chgData name="恭明 松本" userId="50ea8f5636a1d5ba" providerId="LiveId" clId="{F72F691D-6972-49AC-A9A7-04D205FB0777}" dt="2026-03-06T03:55:23.130" v="9950" actId="1076"/>
          <ac:spMkLst>
            <pc:docMk/>
            <pc:sldMk cId="4266453398" sldId="275"/>
            <ac:spMk id="2" creationId="{44B51AB0-37CF-D529-988D-89D394A023F6}"/>
          </ac:spMkLst>
        </pc:spChg>
        <pc:spChg chg="add mod">
          <ac:chgData name="恭明 松本" userId="50ea8f5636a1d5ba" providerId="LiveId" clId="{F72F691D-6972-49AC-A9A7-04D205FB0777}" dt="2026-03-05T06:37:34.251" v="9926" actId="1076"/>
          <ac:spMkLst>
            <pc:docMk/>
            <pc:sldMk cId="4266453398" sldId="275"/>
            <ac:spMk id="3" creationId="{D03A1807-7592-CD69-C3F5-61336264332D}"/>
          </ac:spMkLst>
        </pc:spChg>
        <pc:spChg chg="mod">
          <ac:chgData name="恭明 松本" userId="50ea8f5636a1d5ba" providerId="LiveId" clId="{F72F691D-6972-49AC-A9A7-04D205FB0777}" dt="2026-03-05T06:32:32.636" v="9724"/>
          <ac:spMkLst>
            <pc:docMk/>
            <pc:sldMk cId="4266453398" sldId="275"/>
            <ac:spMk id="4" creationId="{31F36929-E1BB-A48D-64A4-A6EA236D7F90}"/>
          </ac:spMkLst>
        </pc:spChg>
        <pc:spChg chg="mod">
          <ac:chgData name="恭明 松本" userId="50ea8f5636a1d5ba" providerId="LiveId" clId="{F72F691D-6972-49AC-A9A7-04D205FB0777}" dt="2026-03-06T03:46:34.342" v="9928" actId="1076"/>
          <ac:spMkLst>
            <pc:docMk/>
            <pc:sldMk cId="4266453398" sldId="275"/>
            <ac:spMk id="8" creationId="{126D6FBF-290D-4B34-0A8F-CA51169C11A2}"/>
          </ac:spMkLst>
        </pc:spChg>
        <pc:spChg chg="mod">
          <ac:chgData name="恭明 松本" userId="50ea8f5636a1d5ba" providerId="LiveId" clId="{F72F691D-6972-49AC-A9A7-04D205FB0777}" dt="2026-03-06T03:46:37.163" v="9929" actId="1076"/>
          <ac:spMkLst>
            <pc:docMk/>
            <pc:sldMk cId="4266453398" sldId="275"/>
            <ac:spMk id="13" creationId="{16A305EE-9035-344E-65BB-381435095CB7}"/>
          </ac:spMkLst>
        </pc:spChg>
        <pc:spChg chg="mod">
          <ac:chgData name="恭明 松本" userId="50ea8f5636a1d5ba" providerId="LiveId" clId="{F72F691D-6972-49AC-A9A7-04D205FB0777}" dt="2026-03-05T06:35:40.036" v="9831" actId="1076"/>
          <ac:spMkLst>
            <pc:docMk/>
            <pc:sldMk cId="4266453398" sldId="275"/>
            <ac:spMk id="15" creationId="{01A44D22-6174-0E1F-555D-9A5AFA3451B7}"/>
          </ac:spMkLst>
        </pc:spChg>
        <pc:picChg chg="add del">
          <ac:chgData name="恭明 松本" userId="50ea8f5636a1d5ba" providerId="LiveId" clId="{F72F691D-6972-49AC-A9A7-04D205FB0777}" dt="2026-03-06T04:03:23.309" v="9953" actId="478"/>
          <ac:picMkLst>
            <pc:docMk/>
            <pc:sldMk cId="4266453398" sldId="275"/>
            <ac:picMk id="6" creationId="{10E8480D-CB0F-5CC2-321F-BD099EF0D2A0}"/>
          </ac:picMkLst>
        </pc:picChg>
        <pc:picChg chg="del">
          <ac:chgData name="恭明 松本" userId="50ea8f5636a1d5ba" providerId="LiveId" clId="{F72F691D-6972-49AC-A9A7-04D205FB0777}" dt="2026-03-05T06:32:45.792" v="9725" actId="478"/>
          <ac:picMkLst>
            <pc:docMk/>
            <pc:sldMk cId="4266453398" sldId="275"/>
            <ac:picMk id="1028" creationId="{8F358BE4-5CE9-9B06-3D64-5F1E80537D61}"/>
          </ac:picMkLst>
        </pc:picChg>
        <pc:picChg chg="add del">
          <ac:chgData name="恭明 松本" userId="50ea8f5636a1d5ba" providerId="LiveId" clId="{F72F691D-6972-49AC-A9A7-04D205FB0777}" dt="2026-03-05T06:34:17.526" v="9812" actId="478"/>
          <ac:picMkLst>
            <pc:docMk/>
            <pc:sldMk cId="4266453398" sldId="275"/>
            <ac:picMk id="2050" creationId="{8D76C561-C85D-89C0-65CD-FC1FC67D4516}"/>
          </ac:picMkLst>
        </pc:picChg>
        <pc:picChg chg="add mod">
          <ac:chgData name="恭明 松本" userId="50ea8f5636a1d5ba" providerId="LiveId" clId="{F72F691D-6972-49AC-A9A7-04D205FB0777}" dt="2026-03-05T06:37:06.675" v="9897" actId="1076"/>
          <ac:picMkLst>
            <pc:docMk/>
            <pc:sldMk cId="4266453398" sldId="275"/>
            <ac:picMk id="2052" creationId="{F7695AE6-128E-F1AB-CFFD-D6C5346E90F6}"/>
          </ac:picMkLst>
        </pc:picChg>
      </pc:sldChg>
      <pc:sldChg chg="addSp delSp modSp add mod">
        <pc:chgData name="恭明 松本" userId="50ea8f5636a1d5ba" providerId="LiveId" clId="{F72F691D-6972-49AC-A9A7-04D205FB0777}" dt="2026-03-06T04:33:45.533" v="10609" actId="14100"/>
        <pc:sldMkLst>
          <pc:docMk/>
          <pc:sldMk cId="2176997589" sldId="276"/>
        </pc:sldMkLst>
        <pc:spChg chg="mod">
          <ac:chgData name="恭明 松本" userId="50ea8f5636a1d5ba" providerId="LiveId" clId="{F72F691D-6972-49AC-A9A7-04D205FB0777}" dt="2026-03-06T04:24:54.728" v="10374" actId="14100"/>
          <ac:spMkLst>
            <pc:docMk/>
            <pc:sldMk cId="2176997589" sldId="276"/>
            <ac:spMk id="2" creationId="{E0E86AA2-EB8B-BF78-9ED6-26D953A2CACF}"/>
          </ac:spMkLst>
        </pc:spChg>
        <pc:spChg chg="mod">
          <ac:chgData name="恭明 松本" userId="50ea8f5636a1d5ba" providerId="LiveId" clId="{F72F691D-6972-49AC-A9A7-04D205FB0777}" dt="2026-03-06T04:33:35.116" v="10607" actId="1076"/>
          <ac:spMkLst>
            <pc:docMk/>
            <pc:sldMk cId="2176997589" sldId="276"/>
            <ac:spMk id="3" creationId="{A6B830AC-8460-70B6-D4BB-7CEBA6C5C1D0}"/>
          </ac:spMkLst>
        </pc:spChg>
        <pc:spChg chg="mod">
          <ac:chgData name="恭明 松本" userId="50ea8f5636a1d5ba" providerId="LiveId" clId="{F72F691D-6972-49AC-A9A7-04D205FB0777}" dt="2026-03-06T04:03:52.739" v="10021" actId="1076"/>
          <ac:spMkLst>
            <pc:docMk/>
            <pc:sldMk cId="2176997589" sldId="276"/>
            <ac:spMk id="4" creationId="{6528A703-1227-613F-157C-35A7B732E7A6}"/>
          </ac:spMkLst>
        </pc:spChg>
        <pc:spChg chg="add mod">
          <ac:chgData name="恭明 松本" userId="50ea8f5636a1d5ba" providerId="LiveId" clId="{F72F691D-6972-49AC-A9A7-04D205FB0777}" dt="2026-03-06T04:24:49.459" v="10372" actId="1076"/>
          <ac:spMkLst>
            <pc:docMk/>
            <pc:sldMk cId="2176997589" sldId="276"/>
            <ac:spMk id="5" creationId="{CF7A478B-C433-0594-F442-9F283CA34179}"/>
          </ac:spMkLst>
        </pc:spChg>
        <pc:spChg chg="add mod">
          <ac:chgData name="恭明 松本" userId="50ea8f5636a1d5ba" providerId="LiveId" clId="{F72F691D-6972-49AC-A9A7-04D205FB0777}" dt="2026-03-06T04:26:42.687" v="10518" actId="1076"/>
          <ac:spMkLst>
            <pc:docMk/>
            <pc:sldMk cId="2176997589" sldId="276"/>
            <ac:spMk id="7" creationId="{19D44B2D-08BD-6310-A9CB-8417BC0E8A4F}"/>
          </ac:spMkLst>
        </pc:spChg>
        <pc:spChg chg="mod">
          <ac:chgData name="恭明 松本" userId="50ea8f5636a1d5ba" providerId="LiveId" clId="{F72F691D-6972-49AC-A9A7-04D205FB0777}" dt="2026-03-06T04:33:45.533" v="10609" actId="14100"/>
          <ac:spMkLst>
            <pc:docMk/>
            <pc:sldMk cId="2176997589" sldId="276"/>
            <ac:spMk id="8" creationId="{CCEE78C0-2264-C98B-D747-F53A67D2D2A1}"/>
          </ac:spMkLst>
        </pc:spChg>
        <pc:spChg chg="add mod">
          <ac:chgData name="恭明 松本" userId="50ea8f5636a1d5ba" providerId="LiveId" clId="{F72F691D-6972-49AC-A9A7-04D205FB0777}" dt="2026-03-06T04:27:21.149" v="10524"/>
          <ac:spMkLst>
            <pc:docMk/>
            <pc:sldMk cId="2176997589" sldId="276"/>
            <ac:spMk id="9" creationId="{2F54A31C-F12B-695E-F29E-FFACCD327477}"/>
          </ac:spMkLst>
        </pc:spChg>
        <pc:spChg chg="add mod">
          <ac:chgData name="恭明 松本" userId="50ea8f5636a1d5ba" providerId="LiveId" clId="{F72F691D-6972-49AC-A9A7-04D205FB0777}" dt="2026-03-06T04:33:25.571" v="10606" actId="1076"/>
          <ac:spMkLst>
            <pc:docMk/>
            <pc:sldMk cId="2176997589" sldId="276"/>
            <ac:spMk id="11" creationId="{701F6E4E-890C-4739-7616-5BFBA98A36DA}"/>
          </ac:spMkLst>
        </pc:spChg>
        <pc:spChg chg="mod">
          <ac:chgData name="恭明 松本" userId="50ea8f5636a1d5ba" providerId="LiveId" clId="{F72F691D-6972-49AC-A9A7-04D205FB0777}" dt="2026-03-06T04:20:19.730" v="10203" actId="1076"/>
          <ac:spMkLst>
            <pc:docMk/>
            <pc:sldMk cId="2176997589" sldId="276"/>
            <ac:spMk id="13" creationId="{0B749AFA-A82B-A382-58AB-B4793B4C1833}"/>
          </ac:spMkLst>
        </pc:spChg>
        <pc:spChg chg="del">
          <ac:chgData name="恭明 松本" userId="50ea8f5636a1d5ba" providerId="LiveId" clId="{F72F691D-6972-49AC-A9A7-04D205FB0777}" dt="2026-03-06T04:19:11.215" v="10106" actId="478"/>
          <ac:spMkLst>
            <pc:docMk/>
            <pc:sldMk cId="2176997589" sldId="276"/>
            <ac:spMk id="15" creationId="{5B15E902-3D15-DC74-72BD-E2037F3D4D2C}"/>
          </ac:spMkLst>
        </pc:spChg>
        <pc:picChg chg="mod ord modCrop">
          <ac:chgData name="恭明 松本" userId="50ea8f5636a1d5ba" providerId="LiveId" clId="{F72F691D-6972-49AC-A9A7-04D205FB0777}" dt="2026-03-06T04:24:42.940" v="10370" actId="14100"/>
          <ac:picMkLst>
            <pc:docMk/>
            <pc:sldMk cId="2176997589" sldId="276"/>
            <ac:picMk id="6" creationId="{821947D1-9951-C408-085C-D6C6879D2E1E}"/>
          </ac:picMkLst>
        </pc:picChg>
        <pc:picChg chg="del">
          <ac:chgData name="恭明 松本" userId="50ea8f5636a1d5ba" providerId="LiveId" clId="{F72F691D-6972-49AC-A9A7-04D205FB0777}" dt="2026-03-06T04:03:28.712" v="9954" actId="478"/>
          <ac:picMkLst>
            <pc:docMk/>
            <pc:sldMk cId="2176997589" sldId="276"/>
            <ac:picMk id="2052" creationId="{10DDCF7A-0E2E-CD35-CFD6-ACB10761C83E}"/>
          </ac:picMkLst>
        </pc:picChg>
      </pc:sldChg>
      <pc:sldChg chg="addSp delSp modSp add mod">
        <pc:chgData name="恭明 松本" userId="50ea8f5636a1d5ba" providerId="LiveId" clId="{F72F691D-6972-49AC-A9A7-04D205FB0777}" dt="2026-03-06T04:45:57.451" v="10918" actId="113"/>
        <pc:sldMkLst>
          <pc:docMk/>
          <pc:sldMk cId="3885758507" sldId="277"/>
        </pc:sldMkLst>
        <pc:spChg chg="del">
          <ac:chgData name="恭明 松本" userId="50ea8f5636a1d5ba" providerId="LiveId" clId="{F72F691D-6972-49AC-A9A7-04D205FB0777}" dt="2026-03-06T04:37:36.596" v="10612" actId="478"/>
          <ac:spMkLst>
            <pc:docMk/>
            <pc:sldMk cId="3885758507" sldId="277"/>
            <ac:spMk id="2" creationId="{0A0D2542-AB7B-C310-10F6-DCD1094890CF}"/>
          </ac:spMkLst>
        </pc:spChg>
        <pc:spChg chg="mod">
          <ac:chgData name="恭明 松本" userId="50ea8f5636a1d5ba" providerId="LiveId" clId="{F72F691D-6972-49AC-A9A7-04D205FB0777}" dt="2026-03-06T04:43:05.254" v="10803" actId="1076"/>
          <ac:spMkLst>
            <pc:docMk/>
            <pc:sldMk cId="3885758507" sldId="277"/>
            <ac:spMk id="3" creationId="{9FE86D83-3951-3241-5040-0643A62A4CFF}"/>
          </ac:spMkLst>
        </pc:spChg>
        <pc:spChg chg="mod">
          <ac:chgData name="恭明 松本" userId="50ea8f5636a1d5ba" providerId="LiveId" clId="{F72F691D-6972-49AC-A9A7-04D205FB0777}" dt="2026-03-06T04:27:38.009" v="10581"/>
          <ac:spMkLst>
            <pc:docMk/>
            <pc:sldMk cId="3885758507" sldId="277"/>
            <ac:spMk id="4" creationId="{A8F78D8E-A533-1F83-B840-84F8E5CB68E7}"/>
          </ac:spMkLst>
        </pc:spChg>
        <pc:spChg chg="del">
          <ac:chgData name="恭明 松本" userId="50ea8f5636a1d5ba" providerId="LiveId" clId="{F72F691D-6972-49AC-A9A7-04D205FB0777}" dt="2026-03-06T04:37:39.948" v="10613" actId="478"/>
          <ac:spMkLst>
            <pc:docMk/>
            <pc:sldMk cId="3885758507" sldId="277"/>
            <ac:spMk id="5" creationId="{BFB64A61-C21B-F699-1C37-50B83F69BB49}"/>
          </ac:spMkLst>
        </pc:spChg>
        <pc:spChg chg="del">
          <ac:chgData name="恭明 松本" userId="50ea8f5636a1d5ba" providerId="LiveId" clId="{F72F691D-6972-49AC-A9A7-04D205FB0777}" dt="2026-03-06T04:37:42.434" v="10614" actId="478"/>
          <ac:spMkLst>
            <pc:docMk/>
            <pc:sldMk cId="3885758507" sldId="277"/>
            <ac:spMk id="7" creationId="{AE6B8788-1EB3-DA81-B9AD-A1A31B9FDA2E}"/>
          </ac:spMkLst>
        </pc:spChg>
        <pc:spChg chg="mod">
          <ac:chgData name="恭明 松本" userId="50ea8f5636a1d5ba" providerId="LiveId" clId="{F72F691D-6972-49AC-A9A7-04D205FB0777}" dt="2026-03-06T04:40:21.255" v="10728" actId="13822"/>
          <ac:spMkLst>
            <pc:docMk/>
            <pc:sldMk cId="3885758507" sldId="277"/>
            <ac:spMk id="8" creationId="{DFD0537E-53C7-E41D-E886-E91D9FDC3DC8}"/>
          </ac:spMkLst>
        </pc:spChg>
        <pc:spChg chg="add del mod">
          <ac:chgData name="恭明 松本" userId="50ea8f5636a1d5ba" providerId="LiveId" clId="{F72F691D-6972-49AC-A9A7-04D205FB0777}" dt="2026-03-06T04:37:49.321" v="10616" actId="478"/>
          <ac:spMkLst>
            <pc:docMk/>
            <pc:sldMk cId="3885758507" sldId="277"/>
            <ac:spMk id="10" creationId="{16159670-6D00-150F-C34B-592ED082E830}"/>
          </ac:spMkLst>
        </pc:spChg>
        <pc:spChg chg="add mod">
          <ac:chgData name="恭明 松本" userId="50ea8f5636a1d5ba" providerId="LiveId" clId="{F72F691D-6972-49AC-A9A7-04D205FB0777}" dt="2026-03-06T04:42:12.366" v="10771" actId="1076"/>
          <ac:spMkLst>
            <pc:docMk/>
            <pc:sldMk cId="3885758507" sldId="277"/>
            <ac:spMk id="11" creationId="{598E97B3-D08E-F5FB-6B3E-1CFA97848FD1}"/>
          </ac:spMkLst>
        </pc:spChg>
        <pc:spChg chg="add mod">
          <ac:chgData name="恭明 松本" userId="50ea8f5636a1d5ba" providerId="LiveId" clId="{F72F691D-6972-49AC-A9A7-04D205FB0777}" dt="2026-03-06T04:44:01.430" v="10821" actId="1076"/>
          <ac:spMkLst>
            <pc:docMk/>
            <pc:sldMk cId="3885758507" sldId="277"/>
            <ac:spMk id="12" creationId="{17F5116E-4E04-F47D-AE37-72FD9578C0E5}"/>
          </ac:spMkLst>
        </pc:spChg>
        <pc:spChg chg="del">
          <ac:chgData name="恭明 松本" userId="50ea8f5636a1d5ba" providerId="LiveId" clId="{F72F691D-6972-49AC-A9A7-04D205FB0777}" dt="2026-03-06T04:37:45.884" v="10615" actId="478"/>
          <ac:spMkLst>
            <pc:docMk/>
            <pc:sldMk cId="3885758507" sldId="277"/>
            <ac:spMk id="13" creationId="{C7A47C8D-C725-1FA9-BF3A-129F409D3A20}"/>
          </ac:spMkLst>
        </pc:spChg>
        <pc:spChg chg="add mod">
          <ac:chgData name="恭明 松本" userId="50ea8f5636a1d5ba" providerId="LiveId" clId="{F72F691D-6972-49AC-A9A7-04D205FB0777}" dt="2026-03-06T04:43:48.031" v="10819" actId="14100"/>
          <ac:spMkLst>
            <pc:docMk/>
            <pc:sldMk cId="3885758507" sldId="277"/>
            <ac:spMk id="14" creationId="{6E34A55D-1E63-E72E-F313-C28B22E6E31C}"/>
          </ac:spMkLst>
        </pc:spChg>
        <pc:spChg chg="add mod">
          <ac:chgData name="恭明 松本" userId="50ea8f5636a1d5ba" providerId="LiveId" clId="{F72F691D-6972-49AC-A9A7-04D205FB0777}" dt="2026-03-06T04:44:32.227" v="10878" actId="1076"/>
          <ac:spMkLst>
            <pc:docMk/>
            <pc:sldMk cId="3885758507" sldId="277"/>
            <ac:spMk id="15" creationId="{55B08FDE-9528-C4CA-6AF9-361822F039DB}"/>
          </ac:spMkLst>
        </pc:spChg>
        <pc:spChg chg="add mod">
          <ac:chgData name="恭明 松本" userId="50ea8f5636a1d5ba" providerId="LiveId" clId="{F72F691D-6972-49AC-A9A7-04D205FB0777}" dt="2026-03-06T04:45:13.238" v="10898" actId="242"/>
          <ac:spMkLst>
            <pc:docMk/>
            <pc:sldMk cId="3885758507" sldId="277"/>
            <ac:spMk id="16" creationId="{946B0D5A-0B9B-D7D9-C145-3FC88D4E6FE9}"/>
          </ac:spMkLst>
        </pc:spChg>
        <pc:spChg chg="add mod">
          <ac:chgData name="恭明 松本" userId="50ea8f5636a1d5ba" providerId="LiveId" clId="{F72F691D-6972-49AC-A9A7-04D205FB0777}" dt="2026-03-06T04:45:57.451" v="10918" actId="113"/>
          <ac:spMkLst>
            <pc:docMk/>
            <pc:sldMk cId="3885758507" sldId="277"/>
            <ac:spMk id="17" creationId="{AD99BD5C-64C8-7F5B-CF9A-8B5C8C6FCC14}"/>
          </ac:spMkLst>
        </pc:spChg>
        <pc:picChg chg="del">
          <ac:chgData name="恭明 松本" userId="50ea8f5636a1d5ba" providerId="LiveId" clId="{F72F691D-6972-49AC-A9A7-04D205FB0777}" dt="2026-03-06T04:37:06.624" v="10610" actId="478"/>
          <ac:picMkLst>
            <pc:docMk/>
            <pc:sldMk cId="3885758507" sldId="277"/>
            <ac:picMk id="6" creationId="{54513FF2-84FC-0018-599C-5E62DD51EC64}"/>
          </ac:picMkLst>
        </pc:picChg>
        <pc:picChg chg="add mod">
          <ac:chgData name="恭明 松本" userId="50ea8f5636a1d5ba" providerId="LiveId" clId="{F72F691D-6972-49AC-A9A7-04D205FB0777}" dt="2026-03-06T04:45:37.272" v="10914" actId="1076"/>
          <ac:picMkLst>
            <pc:docMk/>
            <pc:sldMk cId="3885758507" sldId="277"/>
            <ac:picMk id="1026" creationId="{8D9B8982-F341-1C98-CF77-FD4C56F80EC8}"/>
          </ac:picMkLst>
        </pc:picChg>
      </pc:sldChg>
      <pc:sldChg chg="addSp delSp modSp add mod">
        <pc:chgData name="恭明 松本" userId="50ea8f5636a1d5ba" providerId="LiveId" clId="{F72F691D-6972-49AC-A9A7-04D205FB0777}" dt="2026-03-06T10:46:30.762" v="11466" actId="1076"/>
        <pc:sldMkLst>
          <pc:docMk/>
          <pc:sldMk cId="1744853416" sldId="278"/>
        </pc:sldMkLst>
        <pc:spChg chg="add mod">
          <ac:chgData name="恭明 松本" userId="50ea8f5636a1d5ba" providerId="LiveId" clId="{F72F691D-6972-49AC-A9A7-04D205FB0777}" dt="2026-03-06T10:21:31.803" v="11326" actId="207"/>
          <ac:spMkLst>
            <pc:docMk/>
            <pc:sldMk cId="1744853416" sldId="278"/>
            <ac:spMk id="2" creationId="{74FA4389-148A-7030-F22F-7658619C536B}"/>
          </ac:spMkLst>
        </pc:spChg>
        <pc:spChg chg="del">
          <ac:chgData name="恭明 松本" userId="50ea8f5636a1d5ba" providerId="LiveId" clId="{F72F691D-6972-49AC-A9A7-04D205FB0777}" dt="2026-03-06T10:17:17.325" v="11236" actId="478"/>
          <ac:spMkLst>
            <pc:docMk/>
            <pc:sldMk cId="1744853416" sldId="278"/>
            <ac:spMk id="3" creationId="{EFBA6D13-66F6-B37F-2B0A-3067F6A8881A}"/>
          </ac:spMkLst>
        </pc:spChg>
        <pc:spChg chg="mod">
          <ac:chgData name="恭明 松本" userId="50ea8f5636a1d5ba" providerId="LiveId" clId="{F72F691D-6972-49AC-A9A7-04D205FB0777}" dt="2026-03-06T04:47:48.708" v="10973"/>
          <ac:spMkLst>
            <pc:docMk/>
            <pc:sldMk cId="1744853416" sldId="278"/>
            <ac:spMk id="4" creationId="{824CCF2F-EAD8-CC9B-38A9-C8F2DC5A0065}"/>
          </ac:spMkLst>
        </pc:spChg>
        <pc:spChg chg="add del">
          <ac:chgData name="恭明 松本" userId="50ea8f5636a1d5ba" providerId="LiveId" clId="{F72F691D-6972-49AC-A9A7-04D205FB0777}" dt="2026-03-06T10:16:21.925" v="11224" actId="478"/>
          <ac:spMkLst>
            <pc:docMk/>
            <pc:sldMk cId="1744853416" sldId="278"/>
            <ac:spMk id="6" creationId="{53B1A045-3E8F-771D-FE18-91AB5CA0D679}"/>
          </ac:spMkLst>
        </pc:spChg>
        <pc:spChg chg="mod">
          <ac:chgData name="恭明 松本" userId="50ea8f5636a1d5ba" providerId="LiveId" clId="{F72F691D-6972-49AC-A9A7-04D205FB0777}" dt="2026-03-06T10:13:08.036" v="11113" actId="1076"/>
          <ac:spMkLst>
            <pc:docMk/>
            <pc:sldMk cId="1744853416" sldId="278"/>
            <ac:spMk id="8" creationId="{67788655-BAF8-C695-6134-672C00C4669F}"/>
          </ac:spMkLst>
        </pc:spChg>
        <pc:spChg chg="del">
          <ac:chgData name="恭明 松本" userId="50ea8f5636a1d5ba" providerId="LiveId" clId="{F72F691D-6972-49AC-A9A7-04D205FB0777}" dt="2026-03-06T10:17:11.357" v="11235" actId="478"/>
          <ac:spMkLst>
            <pc:docMk/>
            <pc:sldMk cId="1744853416" sldId="278"/>
            <ac:spMk id="11" creationId="{804D48F4-733A-026B-D366-D4A7341D04A0}"/>
          </ac:spMkLst>
        </pc:spChg>
        <pc:spChg chg="del">
          <ac:chgData name="恭明 松本" userId="50ea8f5636a1d5ba" providerId="LiveId" clId="{F72F691D-6972-49AC-A9A7-04D205FB0777}" dt="2026-03-06T10:13:46.422" v="11115" actId="478"/>
          <ac:spMkLst>
            <pc:docMk/>
            <pc:sldMk cId="1744853416" sldId="278"/>
            <ac:spMk id="12" creationId="{A3605EB4-2B08-5798-A483-BCAF4CA0220F}"/>
          </ac:spMkLst>
        </pc:spChg>
        <pc:spChg chg="add mod">
          <ac:chgData name="恭明 松本" userId="50ea8f5636a1d5ba" providerId="LiveId" clId="{F72F691D-6972-49AC-A9A7-04D205FB0777}" dt="2026-03-06T10:46:25.791" v="11465" actId="1076"/>
          <ac:spMkLst>
            <pc:docMk/>
            <pc:sldMk cId="1744853416" sldId="278"/>
            <ac:spMk id="13" creationId="{AB5153BA-5061-5E8C-ABE7-EFBA301D2882}"/>
          </ac:spMkLst>
        </pc:spChg>
        <pc:spChg chg="del">
          <ac:chgData name="恭明 松本" userId="50ea8f5636a1d5ba" providerId="LiveId" clId="{F72F691D-6972-49AC-A9A7-04D205FB0777}" dt="2026-03-06T10:20:42.968" v="11303" actId="478"/>
          <ac:spMkLst>
            <pc:docMk/>
            <pc:sldMk cId="1744853416" sldId="278"/>
            <ac:spMk id="14" creationId="{FD3BE270-E14F-D661-8768-7891A254F68A}"/>
          </ac:spMkLst>
        </pc:spChg>
        <pc:spChg chg="del">
          <ac:chgData name="恭明 松本" userId="50ea8f5636a1d5ba" providerId="LiveId" clId="{F72F691D-6972-49AC-A9A7-04D205FB0777}" dt="2026-03-06T10:20:45.742" v="11304" actId="478"/>
          <ac:spMkLst>
            <pc:docMk/>
            <pc:sldMk cId="1744853416" sldId="278"/>
            <ac:spMk id="15" creationId="{241884F1-D7A9-2380-A337-AAFE130DF7F3}"/>
          </ac:spMkLst>
        </pc:spChg>
        <pc:spChg chg="del">
          <ac:chgData name="恭明 松本" userId="50ea8f5636a1d5ba" providerId="LiveId" clId="{F72F691D-6972-49AC-A9A7-04D205FB0777}" dt="2026-03-06T10:16:55.843" v="11233" actId="478"/>
          <ac:spMkLst>
            <pc:docMk/>
            <pc:sldMk cId="1744853416" sldId="278"/>
            <ac:spMk id="16" creationId="{AA59336F-316D-B572-C88A-A8CFF4010B41}"/>
          </ac:spMkLst>
        </pc:spChg>
        <pc:spChg chg="del">
          <ac:chgData name="恭明 松本" userId="50ea8f5636a1d5ba" providerId="LiveId" clId="{F72F691D-6972-49AC-A9A7-04D205FB0777}" dt="2026-03-06T10:12:07.990" v="10975" actId="478"/>
          <ac:spMkLst>
            <pc:docMk/>
            <pc:sldMk cId="1744853416" sldId="278"/>
            <ac:spMk id="17" creationId="{C196B8C7-61E0-D8BA-0772-ABD638F53753}"/>
          </ac:spMkLst>
        </pc:spChg>
        <pc:spChg chg="add mod">
          <ac:chgData name="恭明 松本" userId="50ea8f5636a1d5ba" providerId="LiveId" clId="{F72F691D-6972-49AC-A9A7-04D205FB0777}" dt="2026-03-06T10:46:30.762" v="11466" actId="1076"/>
          <ac:spMkLst>
            <pc:docMk/>
            <pc:sldMk cId="1744853416" sldId="278"/>
            <ac:spMk id="19" creationId="{80D562A1-E4D7-93CD-AC04-CDDA302E0C15}"/>
          </ac:spMkLst>
        </pc:spChg>
        <pc:spChg chg="add mod">
          <ac:chgData name="恭明 松本" userId="50ea8f5636a1d5ba" providerId="LiveId" clId="{F72F691D-6972-49AC-A9A7-04D205FB0777}" dt="2026-03-06T10:29:39.355" v="11345" actId="14100"/>
          <ac:spMkLst>
            <pc:docMk/>
            <pc:sldMk cId="1744853416" sldId="278"/>
            <ac:spMk id="20" creationId="{FD9CD917-FEB8-9B44-B079-2DF9A1A3EFA5}"/>
          </ac:spMkLst>
        </pc:spChg>
        <pc:spChg chg="add mod">
          <ac:chgData name="恭明 松本" userId="50ea8f5636a1d5ba" providerId="LiveId" clId="{F72F691D-6972-49AC-A9A7-04D205FB0777}" dt="2026-03-06T10:46:15.367" v="11463" actId="1076"/>
          <ac:spMkLst>
            <pc:docMk/>
            <pc:sldMk cId="1744853416" sldId="278"/>
            <ac:spMk id="23" creationId="{0878A4EA-4DB8-1960-9809-69E975BC49C3}"/>
          </ac:spMkLst>
        </pc:spChg>
        <pc:picChg chg="add mod ord modCrop">
          <ac:chgData name="恭明 松本" userId="50ea8f5636a1d5ba" providerId="LiveId" clId="{F72F691D-6972-49AC-A9A7-04D205FB0777}" dt="2026-03-06T10:22:16.134" v="11337" actId="14100"/>
          <ac:picMkLst>
            <pc:docMk/>
            <pc:sldMk cId="1744853416" sldId="278"/>
            <ac:picMk id="9" creationId="{F71B1382-D8F2-2DED-4E83-0CF8317207C6}"/>
          </ac:picMkLst>
        </pc:picChg>
        <pc:picChg chg="add mod">
          <ac:chgData name="恭明 松本" userId="50ea8f5636a1d5ba" providerId="LiveId" clId="{F72F691D-6972-49AC-A9A7-04D205FB0777}" dt="2026-03-06T10:29:49.209" v="11347" actId="1076"/>
          <ac:picMkLst>
            <pc:docMk/>
            <pc:sldMk cId="1744853416" sldId="278"/>
            <ac:picMk id="21" creationId="{AD69D423-06ED-5302-2100-B57936ED509D}"/>
          </ac:picMkLst>
        </pc:picChg>
        <pc:picChg chg="add mod">
          <ac:chgData name="恭明 松本" userId="50ea8f5636a1d5ba" providerId="LiveId" clId="{F72F691D-6972-49AC-A9A7-04D205FB0777}" dt="2026-03-06T10:39:43.240" v="11394" actId="1076"/>
          <ac:picMkLst>
            <pc:docMk/>
            <pc:sldMk cId="1744853416" sldId="278"/>
            <ac:picMk id="22" creationId="{EF53D218-009F-BED5-66A2-3FC5EBC92D5E}"/>
          </ac:picMkLst>
        </pc:picChg>
        <pc:picChg chg="del">
          <ac:chgData name="恭明 松本" userId="50ea8f5636a1d5ba" providerId="LiveId" clId="{F72F691D-6972-49AC-A9A7-04D205FB0777}" dt="2026-03-06T10:10:10.555" v="10974" actId="478"/>
          <ac:picMkLst>
            <pc:docMk/>
            <pc:sldMk cId="1744853416" sldId="278"/>
            <ac:picMk id="1026" creationId="{2A8E3AE2-2CE5-FA5B-9F47-1AEFBDF89FFD}"/>
          </ac:picMkLst>
        </pc:picChg>
        <pc:picChg chg="add mod">
          <ac:chgData name="恭明 松本" userId="50ea8f5636a1d5ba" providerId="LiveId" clId="{F72F691D-6972-49AC-A9A7-04D205FB0777}" dt="2026-03-06T10:30:27.808" v="11354" actId="1076"/>
          <ac:picMkLst>
            <pc:docMk/>
            <pc:sldMk cId="1744853416" sldId="278"/>
            <ac:picMk id="1028" creationId="{92373ECD-E68C-9BEB-661D-17CE3A507426}"/>
          </ac:picMkLst>
        </pc:picChg>
        <pc:picChg chg="add mod">
          <ac:chgData name="恭明 松本" userId="50ea8f5636a1d5ba" providerId="LiveId" clId="{F72F691D-6972-49AC-A9A7-04D205FB0777}" dt="2026-03-06T10:31:23.351" v="11360" actId="14100"/>
          <ac:picMkLst>
            <pc:docMk/>
            <pc:sldMk cId="1744853416" sldId="278"/>
            <ac:picMk id="1030" creationId="{F0AE041A-CF14-2A82-2FA0-7A2FC31081A6}"/>
          </ac:picMkLst>
        </pc:picChg>
        <pc:picChg chg="add mod">
          <ac:chgData name="恭明 松本" userId="50ea8f5636a1d5ba" providerId="LiveId" clId="{F72F691D-6972-49AC-A9A7-04D205FB0777}" dt="2026-03-06T10:32:25.284" v="11365" actId="1076"/>
          <ac:picMkLst>
            <pc:docMk/>
            <pc:sldMk cId="1744853416" sldId="278"/>
            <ac:picMk id="1032" creationId="{62E21FF3-8BCD-6185-DDAC-7A8AE0F8D6D4}"/>
          </ac:picMkLst>
        </pc:picChg>
        <pc:picChg chg="add mod">
          <ac:chgData name="恭明 松本" userId="50ea8f5636a1d5ba" providerId="LiveId" clId="{F72F691D-6972-49AC-A9A7-04D205FB0777}" dt="2026-03-06T10:39:40.571" v="11393" actId="1076"/>
          <ac:picMkLst>
            <pc:docMk/>
            <pc:sldMk cId="1744853416" sldId="278"/>
            <ac:picMk id="1034" creationId="{ED9EE11D-C133-3BD8-860D-2A82F0E58F88}"/>
          </ac:picMkLst>
        </pc:picChg>
        <pc:picChg chg="add mod">
          <ac:chgData name="恭明 松本" userId="50ea8f5636a1d5ba" providerId="LiveId" clId="{F72F691D-6972-49AC-A9A7-04D205FB0777}" dt="2026-03-06T10:41:14.533" v="11400" actId="1076"/>
          <ac:picMkLst>
            <pc:docMk/>
            <pc:sldMk cId="1744853416" sldId="278"/>
            <ac:picMk id="1036" creationId="{5B303C49-434E-63EC-B77D-61E993179EAC}"/>
          </ac:picMkLst>
        </pc:picChg>
      </pc:sldChg>
      <pc:sldChg chg="addSp delSp modSp add mod">
        <pc:chgData name="恭明 松本" userId="50ea8f5636a1d5ba" providerId="LiveId" clId="{F72F691D-6972-49AC-A9A7-04D205FB0777}" dt="2026-03-06T11:11:00.516" v="12393" actId="1076"/>
        <pc:sldMkLst>
          <pc:docMk/>
          <pc:sldMk cId="1100004276" sldId="279"/>
        </pc:sldMkLst>
        <pc:spChg chg="mod">
          <ac:chgData name="恭明 松本" userId="50ea8f5636a1d5ba" providerId="LiveId" clId="{F72F691D-6972-49AC-A9A7-04D205FB0777}" dt="2026-03-06T11:10:53.867" v="12391" actId="207"/>
          <ac:spMkLst>
            <pc:docMk/>
            <pc:sldMk cId="1100004276" sldId="279"/>
            <ac:spMk id="2" creationId="{B1AF27C6-6C4D-763B-B5F1-2D4D3AEA1780}"/>
          </ac:spMkLst>
        </pc:spChg>
        <pc:spChg chg="add mod">
          <ac:chgData name="恭明 松本" userId="50ea8f5636a1d5ba" providerId="LiveId" clId="{F72F691D-6972-49AC-A9A7-04D205FB0777}" dt="2026-03-06T11:11:00.516" v="12393" actId="1076"/>
          <ac:spMkLst>
            <pc:docMk/>
            <pc:sldMk cId="1100004276" sldId="279"/>
            <ac:spMk id="3" creationId="{499D416E-F273-B9BC-E4EA-582CEA0B8DC7}"/>
          </ac:spMkLst>
        </pc:spChg>
        <pc:spChg chg="mod">
          <ac:chgData name="恭明 松本" userId="50ea8f5636a1d5ba" providerId="LiveId" clId="{F72F691D-6972-49AC-A9A7-04D205FB0777}" dt="2026-03-06T10:49:04.174" v="11500"/>
          <ac:spMkLst>
            <pc:docMk/>
            <pc:sldMk cId="1100004276" sldId="279"/>
            <ac:spMk id="4" creationId="{B3EA829D-265E-A26D-1943-221D3A7A3AA9}"/>
          </ac:spMkLst>
        </pc:spChg>
        <pc:spChg chg="mod">
          <ac:chgData name="恭明 松本" userId="50ea8f5636a1d5ba" providerId="LiveId" clId="{F72F691D-6972-49AC-A9A7-04D205FB0777}" dt="2026-03-06T11:03:46.618" v="11933" actId="1076"/>
          <ac:spMkLst>
            <pc:docMk/>
            <pc:sldMk cId="1100004276" sldId="279"/>
            <ac:spMk id="8" creationId="{DC58043A-6218-2658-EEC7-6BBA6C3A1B1D}"/>
          </ac:spMkLst>
        </pc:spChg>
        <pc:spChg chg="del">
          <ac:chgData name="恭明 松本" userId="50ea8f5636a1d5ba" providerId="LiveId" clId="{F72F691D-6972-49AC-A9A7-04D205FB0777}" dt="2026-03-06T10:56:40.957" v="11622" actId="478"/>
          <ac:spMkLst>
            <pc:docMk/>
            <pc:sldMk cId="1100004276" sldId="279"/>
            <ac:spMk id="13" creationId="{BF854C9A-6227-0EC4-9122-0669A0D0881B}"/>
          </ac:spMkLst>
        </pc:spChg>
        <pc:spChg chg="del">
          <ac:chgData name="恭明 松本" userId="50ea8f5636a1d5ba" providerId="LiveId" clId="{F72F691D-6972-49AC-A9A7-04D205FB0777}" dt="2026-03-06T10:56:43.507" v="11623" actId="478"/>
          <ac:spMkLst>
            <pc:docMk/>
            <pc:sldMk cId="1100004276" sldId="279"/>
            <ac:spMk id="19" creationId="{ED95AAFE-92AA-7FEA-868A-85CAA37F8198}"/>
          </ac:spMkLst>
        </pc:spChg>
        <pc:spChg chg="del">
          <ac:chgData name="恭明 松本" userId="50ea8f5636a1d5ba" providerId="LiveId" clId="{F72F691D-6972-49AC-A9A7-04D205FB0777}" dt="2026-03-06T10:49:18.041" v="11504" actId="478"/>
          <ac:spMkLst>
            <pc:docMk/>
            <pc:sldMk cId="1100004276" sldId="279"/>
            <ac:spMk id="20" creationId="{65392F1D-FD1A-E159-9B01-57FB04BA18B3}"/>
          </ac:spMkLst>
        </pc:spChg>
        <pc:spChg chg="mod">
          <ac:chgData name="恭明 松本" userId="50ea8f5636a1d5ba" providerId="LiveId" clId="{F72F691D-6972-49AC-A9A7-04D205FB0777}" dt="2026-03-06T11:10:39.075" v="12390" actId="1076"/>
          <ac:spMkLst>
            <pc:docMk/>
            <pc:sldMk cId="1100004276" sldId="279"/>
            <ac:spMk id="23" creationId="{C8547E4A-199D-EDA0-7D18-3480A8FC05C9}"/>
          </ac:spMkLst>
        </pc:spChg>
        <pc:picChg chg="del">
          <ac:chgData name="恭明 松本" userId="50ea8f5636a1d5ba" providerId="LiveId" clId="{F72F691D-6972-49AC-A9A7-04D205FB0777}" dt="2026-03-06T10:49:15.897" v="11503" actId="478"/>
          <ac:picMkLst>
            <pc:docMk/>
            <pc:sldMk cId="1100004276" sldId="279"/>
            <ac:picMk id="9" creationId="{41F655B4-B414-B803-E384-2AD0EF80C79E}"/>
          </ac:picMkLst>
        </pc:picChg>
        <pc:picChg chg="del">
          <ac:chgData name="恭明 松本" userId="50ea8f5636a1d5ba" providerId="LiveId" clId="{F72F691D-6972-49AC-A9A7-04D205FB0777}" dt="2026-03-06T10:49:21.651" v="11508" actId="478"/>
          <ac:picMkLst>
            <pc:docMk/>
            <pc:sldMk cId="1100004276" sldId="279"/>
            <ac:picMk id="21" creationId="{40E8FA9B-3BA2-8994-B8E1-B963C331A2EE}"/>
          </ac:picMkLst>
        </pc:picChg>
        <pc:picChg chg="del">
          <ac:chgData name="恭明 松本" userId="50ea8f5636a1d5ba" providerId="LiveId" clId="{F72F691D-6972-49AC-A9A7-04D205FB0777}" dt="2026-03-06T10:49:22.277" v="11509" actId="478"/>
          <ac:picMkLst>
            <pc:docMk/>
            <pc:sldMk cId="1100004276" sldId="279"/>
            <ac:picMk id="22" creationId="{48C93013-4E9D-DB4A-53A5-B09582B505CF}"/>
          </ac:picMkLst>
        </pc:picChg>
        <pc:picChg chg="del">
          <ac:chgData name="恭明 松本" userId="50ea8f5636a1d5ba" providerId="LiveId" clId="{F72F691D-6972-49AC-A9A7-04D205FB0777}" dt="2026-03-06T10:49:21.111" v="11507" actId="478"/>
          <ac:picMkLst>
            <pc:docMk/>
            <pc:sldMk cId="1100004276" sldId="279"/>
            <ac:picMk id="1028" creationId="{A29E3E41-32A3-FB22-36D6-FF6B28C16638}"/>
          </ac:picMkLst>
        </pc:picChg>
        <pc:picChg chg="del">
          <ac:chgData name="恭明 松本" userId="50ea8f5636a1d5ba" providerId="LiveId" clId="{F72F691D-6972-49AC-A9A7-04D205FB0777}" dt="2026-03-06T10:49:20.678" v="11506" actId="478"/>
          <ac:picMkLst>
            <pc:docMk/>
            <pc:sldMk cId="1100004276" sldId="279"/>
            <ac:picMk id="1030" creationId="{DFAEE860-614D-1CDC-CD54-8777F43D2CFD}"/>
          </ac:picMkLst>
        </pc:picChg>
        <pc:picChg chg="del">
          <ac:chgData name="恭明 松本" userId="50ea8f5636a1d5ba" providerId="LiveId" clId="{F72F691D-6972-49AC-A9A7-04D205FB0777}" dt="2026-03-06T10:49:20.077" v="11505" actId="478"/>
          <ac:picMkLst>
            <pc:docMk/>
            <pc:sldMk cId="1100004276" sldId="279"/>
            <ac:picMk id="1032" creationId="{B7D3C9CD-29D2-FD7A-137B-2DD5B966568A}"/>
          </ac:picMkLst>
        </pc:picChg>
        <pc:picChg chg="del">
          <ac:chgData name="恭明 松本" userId="50ea8f5636a1d5ba" providerId="LiveId" clId="{F72F691D-6972-49AC-A9A7-04D205FB0777}" dt="2026-03-06T10:49:10.817" v="11502" actId="478"/>
          <ac:picMkLst>
            <pc:docMk/>
            <pc:sldMk cId="1100004276" sldId="279"/>
            <ac:picMk id="1034" creationId="{3008B180-6779-0FC9-A629-0017D07E4645}"/>
          </ac:picMkLst>
        </pc:picChg>
        <pc:picChg chg="del">
          <ac:chgData name="恭明 松本" userId="50ea8f5636a1d5ba" providerId="LiveId" clId="{F72F691D-6972-49AC-A9A7-04D205FB0777}" dt="2026-03-06T10:49:09.077" v="11501" actId="478"/>
          <ac:picMkLst>
            <pc:docMk/>
            <pc:sldMk cId="1100004276" sldId="279"/>
            <ac:picMk id="1036" creationId="{0CD04B14-CA3F-B8A6-7AFB-1DD2746F7D5D}"/>
          </ac:picMkLst>
        </pc:picChg>
      </pc:sldChg>
      <pc:sldChg chg="add">
        <pc:chgData name="恭明 松本" userId="50ea8f5636a1d5ba" providerId="LiveId" clId="{F72F691D-6972-49AC-A9A7-04D205FB0777}" dt="2026-03-06T11:11:06.166" v="12394"/>
        <pc:sldMkLst>
          <pc:docMk/>
          <pc:sldMk cId="2908379410" sldId="280"/>
        </pc:sldMkLst>
      </pc:sldChg>
    </pc:docChg>
  </pc:docChgLst>
</pc:chgInfo>
</file>

<file path=ppt/charts/_rels/chart1.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embeddings/Microsoft_Excel_Worksheet.xlsx" Type="http://schemas.openxmlformats.org/officeDocument/2006/relationships/package"/></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202140781144847E-2"/>
          <c:y val="3.8904427894552202E-2"/>
          <c:w val="0.93478912401574799"/>
          <c:h val="0.70015369350482481"/>
        </c:manualLayout>
      </c:layout>
      <c:barChart>
        <c:barDir val="bar"/>
        <c:grouping val="percentStacked"/>
        <c:varyColors val="0"/>
        <c:ser>
          <c:idx val="0"/>
          <c:order val="0"/>
          <c:tx>
            <c:strRef>
              <c:f>Sheet1!$B$1</c:f>
              <c:strCache>
                <c:ptCount val="1"/>
                <c:pt idx="0">
                  <c:v>5分以内 1</c:v>
                </c:pt>
              </c:strCache>
            </c:strRef>
          </c:tx>
          <c:spPr>
            <a:solidFill>
              <a:schemeClr val="accent1"/>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AAC-4439-9602-A694A480158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症状出現までの時間</c:v>
                </c:pt>
              </c:strCache>
            </c:strRef>
          </c:cat>
          <c:val>
            <c:numRef>
              <c:f>Sheet1!$B$2</c:f>
              <c:numCache>
                <c:formatCode>General</c:formatCode>
                <c:ptCount val="1"/>
                <c:pt idx="0">
                  <c:v>25.8</c:v>
                </c:pt>
              </c:numCache>
            </c:numRef>
          </c:val>
          <c:extLst>
            <c:ext xmlns:c16="http://schemas.microsoft.com/office/drawing/2014/chart" uri="{C3380CC4-5D6E-409C-BE32-E72D297353CC}">
              <c16:uniqueId val="{00000000-EAAC-4439-9602-A694A4801585}"/>
            </c:ext>
          </c:extLst>
        </c:ser>
        <c:ser>
          <c:idx val="1"/>
          <c:order val="1"/>
          <c:tx>
            <c:strRef>
              <c:f>Sheet1!$C$1</c:f>
              <c:strCache>
                <c:ptCount val="1"/>
                <c:pt idx="0">
                  <c:v>6-15分</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症状出現までの時間</c:v>
                </c:pt>
              </c:strCache>
            </c:strRef>
          </c:cat>
          <c:val>
            <c:numRef>
              <c:f>Sheet1!$C$2</c:f>
              <c:numCache>
                <c:formatCode>General</c:formatCode>
                <c:ptCount val="1"/>
                <c:pt idx="0">
                  <c:v>13</c:v>
                </c:pt>
              </c:numCache>
            </c:numRef>
          </c:val>
          <c:extLst>
            <c:ext xmlns:c16="http://schemas.microsoft.com/office/drawing/2014/chart" uri="{C3380CC4-5D6E-409C-BE32-E72D297353CC}">
              <c16:uniqueId val="{00000001-EAAC-4439-9602-A694A4801585}"/>
            </c:ext>
          </c:extLst>
        </c:ser>
        <c:ser>
          <c:idx val="2"/>
          <c:order val="2"/>
          <c:tx>
            <c:strRef>
              <c:f>Sheet1!$D$1</c:f>
              <c:strCache>
                <c:ptCount val="1"/>
                <c:pt idx="0">
                  <c:v>16-30分</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症状出現までの時間</c:v>
                </c:pt>
              </c:strCache>
            </c:strRef>
          </c:cat>
          <c:val>
            <c:numRef>
              <c:f>Sheet1!$D$2</c:f>
              <c:numCache>
                <c:formatCode>General</c:formatCode>
                <c:ptCount val="1"/>
                <c:pt idx="0">
                  <c:v>19.899999999999999</c:v>
                </c:pt>
              </c:numCache>
            </c:numRef>
          </c:val>
          <c:extLst>
            <c:ext xmlns:c16="http://schemas.microsoft.com/office/drawing/2014/chart" uri="{C3380CC4-5D6E-409C-BE32-E72D297353CC}">
              <c16:uniqueId val="{00000002-EAAC-4439-9602-A694A4801585}"/>
            </c:ext>
          </c:extLst>
        </c:ser>
        <c:ser>
          <c:idx val="3"/>
          <c:order val="3"/>
          <c:tx>
            <c:strRef>
              <c:f>Sheet1!$E$1</c:f>
              <c:strCache>
                <c:ptCount val="1"/>
                <c:pt idx="0">
                  <c:v>31-60分</c:v>
                </c:pt>
              </c:strCache>
            </c:strRef>
          </c:tx>
          <c:spPr>
            <a:solidFill>
              <a:schemeClr val="accent4"/>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AAC-4439-9602-A694A480158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症状出現までの時間</c:v>
                </c:pt>
              </c:strCache>
            </c:strRef>
          </c:cat>
          <c:val>
            <c:numRef>
              <c:f>Sheet1!$E$2</c:f>
              <c:numCache>
                <c:formatCode>General</c:formatCode>
                <c:ptCount val="1"/>
                <c:pt idx="0">
                  <c:v>9.6</c:v>
                </c:pt>
              </c:numCache>
            </c:numRef>
          </c:val>
          <c:extLst>
            <c:ext xmlns:c16="http://schemas.microsoft.com/office/drawing/2014/chart" uri="{C3380CC4-5D6E-409C-BE32-E72D297353CC}">
              <c16:uniqueId val="{00000003-EAAC-4439-9602-A694A4801585}"/>
            </c:ext>
          </c:extLst>
        </c:ser>
        <c:ser>
          <c:idx val="4"/>
          <c:order val="4"/>
          <c:tx>
            <c:strRef>
              <c:f>Sheet1!$F$1</c:f>
              <c:strCache>
                <c:ptCount val="1"/>
                <c:pt idx="0">
                  <c:v>61分以上</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症状出現までの時間</c:v>
                </c:pt>
              </c:strCache>
            </c:strRef>
          </c:cat>
          <c:val>
            <c:numRef>
              <c:f>Sheet1!$F$2</c:f>
              <c:numCache>
                <c:formatCode>General</c:formatCode>
                <c:ptCount val="1"/>
                <c:pt idx="0">
                  <c:v>23.3</c:v>
                </c:pt>
              </c:numCache>
            </c:numRef>
          </c:val>
          <c:extLst>
            <c:ext xmlns:c16="http://schemas.microsoft.com/office/drawing/2014/chart" uri="{C3380CC4-5D6E-409C-BE32-E72D297353CC}">
              <c16:uniqueId val="{00000004-EAAC-4439-9602-A694A4801585}"/>
            </c:ext>
          </c:extLst>
        </c:ser>
        <c:ser>
          <c:idx val="5"/>
          <c:order val="5"/>
          <c:tx>
            <c:strRef>
              <c:f>Sheet1!$G$1</c:f>
              <c:strCache>
                <c:ptCount val="1"/>
                <c:pt idx="0">
                  <c:v>不明</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症状出現までの時間</c:v>
                </c:pt>
              </c:strCache>
            </c:strRef>
          </c:cat>
          <c:val>
            <c:numRef>
              <c:f>Sheet1!$G$2</c:f>
              <c:numCache>
                <c:formatCode>General</c:formatCode>
                <c:ptCount val="1"/>
                <c:pt idx="0">
                  <c:v>11</c:v>
                </c:pt>
              </c:numCache>
            </c:numRef>
          </c:val>
          <c:extLst>
            <c:ext xmlns:c16="http://schemas.microsoft.com/office/drawing/2014/chart" uri="{C3380CC4-5D6E-409C-BE32-E72D297353CC}">
              <c16:uniqueId val="{00000005-EAAC-4439-9602-A694A4801585}"/>
            </c:ext>
          </c:extLst>
        </c:ser>
        <c:dLbls>
          <c:showLegendKey val="0"/>
          <c:showVal val="0"/>
          <c:showCatName val="0"/>
          <c:showSerName val="0"/>
          <c:showPercent val="0"/>
          <c:showBubbleSize val="0"/>
        </c:dLbls>
        <c:gapWidth val="150"/>
        <c:overlap val="100"/>
        <c:axId val="1807822239"/>
        <c:axId val="1807816959"/>
      </c:barChart>
      <c:catAx>
        <c:axId val="1807822239"/>
        <c:scaling>
          <c:orientation val="minMax"/>
        </c:scaling>
        <c:delete val="1"/>
        <c:axPos val="l"/>
        <c:numFmt formatCode="General" sourceLinked="1"/>
        <c:majorTickMark val="none"/>
        <c:minorTickMark val="none"/>
        <c:tickLblPos val="nextTo"/>
        <c:crossAx val="1807816959"/>
        <c:crosses val="autoZero"/>
        <c:auto val="1"/>
        <c:lblAlgn val="ctr"/>
        <c:lblOffset val="100"/>
        <c:noMultiLvlLbl val="0"/>
      </c:catAx>
      <c:valAx>
        <c:axId val="180781695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18078222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4276779" cy="33795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0426" y="0"/>
            <a:ext cx="4276779" cy="337958"/>
          </a:xfrm>
          <a:prstGeom prst="rect">
            <a:avLst/>
          </a:prstGeom>
        </p:spPr>
        <p:txBody>
          <a:bodyPr vert="horz" lIns="91440" tIns="45720" rIns="91440" bIns="45720" rtlCol="0"/>
          <a:lstStyle>
            <a:lvl1pPr algn="r">
              <a:defRPr sz="1200"/>
            </a:lvl1pPr>
          </a:lstStyle>
          <a:p>
            <a:fld id="{1871B3D2-49DE-4F8A-ACEE-A45E680A99B3}" type="datetimeFigureOut">
              <a:rPr kumimoji="1" lang="ja-JP" altLang="en-US" smtClean="0"/>
              <a:t>2026/5/15</a:t>
            </a:fld>
            <a:endParaRPr kumimoji="1" lang="ja-JP" altLang="en-US"/>
          </a:p>
        </p:txBody>
      </p:sp>
      <p:sp>
        <p:nvSpPr>
          <p:cNvPr id="4" name="スライド イメージ プレースホルダー 3"/>
          <p:cNvSpPr>
            <a:spLocks noGrp="1" noRot="1" noChangeAspect="1"/>
          </p:cNvSpPr>
          <p:nvPr>
            <p:ph type="sldImg" idx="2"/>
          </p:nvPr>
        </p:nvSpPr>
        <p:spPr>
          <a:xfrm>
            <a:off x="2914650" y="841375"/>
            <a:ext cx="4040188" cy="22733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6950" y="3241586"/>
            <a:ext cx="7895590" cy="265220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6397806"/>
            <a:ext cx="4276779" cy="33795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0426" y="6397806"/>
            <a:ext cx="4276779" cy="337957"/>
          </a:xfrm>
          <a:prstGeom prst="rect">
            <a:avLst/>
          </a:prstGeom>
        </p:spPr>
        <p:txBody>
          <a:bodyPr vert="horz" lIns="91440" tIns="45720" rIns="91440" bIns="45720" rtlCol="0" anchor="b"/>
          <a:lstStyle>
            <a:lvl1pPr algn="r">
              <a:defRPr sz="1200"/>
            </a:lvl1pPr>
          </a:lstStyle>
          <a:p>
            <a:fld id="{B6E04FA7-05CE-49F6-B1C4-8D9CCC51BE4D}" type="slidenum">
              <a:rPr kumimoji="1" lang="ja-JP" altLang="en-US" smtClean="0"/>
              <a:t>‹#›</a:t>
            </a:fld>
            <a:endParaRPr kumimoji="1" lang="ja-JP" altLang="en-US"/>
          </a:p>
        </p:txBody>
      </p:sp>
    </p:spTree>
    <p:extLst>
      <p:ext uri="{BB962C8B-B14F-4D97-AF65-F5344CB8AC3E}">
        <p14:creationId xmlns:p14="http://schemas.microsoft.com/office/powerpoint/2010/main" val="18503080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0.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2.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6.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7.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9.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0.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1.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2.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3.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1</a:t>
            </a:fld>
            <a:endParaRPr kumimoji="1" lang="ja-JP" altLang="en-US"/>
          </a:p>
        </p:txBody>
      </p:sp>
    </p:spTree>
    <p:extLst>
      <p:ext uri="{BB962C8B-B14F-4D97-AF65-F5344CB8AC3E}">
        <p14:creationId xmlns:p14="http://schemas.microsoft.com/office/powerpoint/2010/main" val="407771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DFA76-468D-315D-8A56-E48E16F11D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91D0D4-EAF5-8A4F-E642-6E2E6A2AFA3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52585A-F629-5830-9A64-6B76EB6DBE4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2D4A7E8-D3A4-5DA5-9596-419A8CEA001A}"/>
              </a:ext>
            </a:extLst>
          </p:cNvPr>
          <p:cNvSpPr>
            <a:spLocks noGrp="1"/>
          </p:cNvSpPr>
          <p:nvPr>
            <p:ph type="sldNum" sz="quarter" idx="5"/>
          </p:nvPr>
        </p:nvSpPr>
        <p:spPr/>
        <p:txBody>
          <a:bodyPr/>
          <a:lstStyle/>
          <a:p>
            <a:fld id="{B6E04FA7-05CE-49F6-B1C4-8D9CCC51BE4D}" type="slidenum">
              <a:rPr kumimoji="1" lang="ja-JP" altLang="en-US" smtClean="0"/>
              <a:t>10</a:t>
            </a:fld>
            <a:endParaRPr kumimoji="1" lang="ja-JP" altLang="en-US"/>
          </a:p>
        </p:txBody>
      </p:sp>
    </p:spTree>
    <p:extLst>
      <p:ext uri="{BB962C8B-B14F-4D97-AF65-F5344CB8AC3E}">
        <p14:creationId xmlns:p14="http://schemas.microsoft.com/office/powerpoint/2010/main" val="77745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15</a:t>
            </a:fld>
            <a:endParaRPr kumimoji="1" lang="ja-JP" altLang="en-US"/>
          </a:p>
        </p:txBody>
      </p:sp>
    </p:spTree>
    <p:extLst>
      <p:ext uri="{BB962C8B-B14F-4D97-AF65-F5344CB8AC3E}">
        <p14:creationId xmlns:p14="http://schemas.microsoft.com/office/powerpoint/2010/main" val="542034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F38C4-CC7B-E3E0-52C6-FBDFFB371E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08B80A-7F2E-5D38-09A7-DBBAE9CE47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4F70623-B790-2CA3-683E-846725AA1C0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693A091-07F5-7F5B-2D8A-DFC61CC46286}"/>
              </a:ext>
            </a:extLst>
          </p:cNvPr>
          <p:cNvSpPr>
            <a:spLocks noGrp="1"/>
          </p:cNvSpPr>
          <p:nvPr>
            <p:ph type="sldNum" sz="quarter" idx="5"/>
          </p:nvPr>
        </p:nvSpPr>
        <p:spPr/>
        <p:txBody>
          <a:bodyPr/>
          <a:lstStyle/>
          <a:p>
            <a:fld id="{B6E04FA7-05CE-49F6-B1C4-8D9CCC51BE4D}" type="slidenum">
              <a:rPr kumimoji="1" lang="ja-JP" altLang="en-US" smtClean="0"/>
              <a:t>16</a:t>
            </a:fld>
            <a:endParaRPr kumimoji="1" lang="ja-JP" altLang="en-US"/>
          </a:p>
        </p:txBody>
      </p:sp>
    </p:spTree>
    <p:extLst>
      <p:ext uri="{BB962C8B-B14F-4D97-AF65-F5344CB8AC3E}">
        <p14:creationId xmlns:p14="http://schemas.microsoft.com/office/powerpoint/2010/main" val="777572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AA059-42A2-5F99-853B-E877208FDB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CAE982-5639-FEC5-F73A-72568BA76E0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C7E57E-2C19-37D4-611C-4858C3DCB0D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24F9B2D-4FFF-EDD8-D279-4B5272F06F6E}"/>
              </a:ext>
            </a:extLst>
          </p:cNvPr>
          <p:cNvSpPr>
            <a:spLocks noGrp="1"/>
          </p:cNvSpPr>
          <p:nvPr>
            <p:ph type="sldNum" sz="quarter" idx="5"/>
          </p:nvPr>
        </p:nvSpPr>
        <p:spPr/>
        <p:txBody>
          <a:bodyPr/>
          <a:lstStyle/>
          <a:p>
            <a:fld id="{B6E04FA7-05CE-49F6-B1C4-8D9CCC51BE4D}" type="slidenum">
              <a:rPr kumimoji="1" lang="ja-JP" altLang="en-US" smtClean="0"/>
              <a:t>17</a:t>
            </a:fld>
            <a:endParaRPr kumimoji="1" lang="ja-JP" altLang="en-US"/>
          </a:p>
        </p:txBody>
      </p:sp>
    </p:spTree>
    <p:extLst>
      <p:ext uri="{BB962C8B-B14F-4D97-AF65-F5344CB8AC3E}">
        <p14:creationId xmlns:p14="http://schemas.microsoft.com/office/powerpoint/2010/main" val="553107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BB85D-EAA1-38CA-D0D8-89FF4D0005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5BA899-5268-928D-39F7-96E1CE99AD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AC78CCB-2847-0538-BEF0-A39C10325F6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ACB2AED-26D7-7894-26E6-7BC1BC4EFBB3}"/>
              </a:ext>
            </a:extLst>
          </p:cNvPr>
          <p:cNvSpPr>
            <a:spLocks noGrp="1"/>
          </p:cNvSpPr>
          <p:nvPr>
            <p:ph type="sldNum" sz="quarter" idx="5"/>
          </p:nvPr>
        </p:nvSpPr>
        <p:spPr/>
        <p:txBody>
          <a:bodyPr/>
          <a:lstStyle/>
          <a:p>
            <a:fld id="{B6E04FA7-05CE-49F6-B1C4-8D9CCC51BE4D}" type="slidenum">
              <a:rPr kumimoji="1" lang="ja-JP" altLang="en-US" smtClean="0"/>
              <a:t>18</a:t>
            </a:fld>
            <a:endParaRPr kumimoji="1" lang="ja-JP" altLang="en-US"/>
          </a:p>
        </p:txBody>
      </p:sp>
    </p:spTree>
    <p:extLst>
      <p:ext uri="{BB962C8B-B14F-4D97-AF65-F5344CB8AC3E}">
        <p14:creationId xmlns:p14="http://schemas.microsoft.com/office/powerpoint/2010/main" val="3568570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19</a:t>
            </a:fld>
            <a:endParaRPr kumimoji="1" lang="ja-JP" altLang="en-US"/>
          </a:p>
        </p:txBody>
      </p:sp>
    </p:spTree>
    <p:extLst>
      <p:ext uri="{BB962C8B-B14F-4D97-AF65-F5344CB8AC3E}">
        <p14:creationId xmlns:p14="http://schemas.microsoft.com/office/powerpoint/2010/main" val="1765404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20</a:t>
            </a:fld>
            <a:endParaRPr kumimoji="1" lang="ja-JP" altLang="en-US"/>
          </a:p>
        </p:txBody>
      </p:sp>
    </p:spTree>
    <p:extLst>
      <p:ext uri="{BB962C8B-B14F-4D97-AF65-F5344CB8AC3E}">
        <p14:creationId xmlns:p14="http://schemas.microsoft.com/office/powerpoint/2010/main" val="714985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21</a:t>
            </a:fld>
            <a:endParaRPr kumimoji="1" lang="ja-JP" altLang="en-US"/>
          </a:p>
        </p:txBody>
      </p:sp>
    </p:spTree>
    <p:extLst>
      <p:ext uri="{BB962C8B-B14F-4D97-AF65-F5344CB8AC3E}">
        <p14:creationId xmlns:p14="http://schemas.microsoft.com/office/powerpoint/2010/main" val="3869818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https://www.mext.go.jp/component/a_menu/education/detail/__icsFiles/afieldfile/2015/03/26/1355518_1.pdf</a:t>
            </a:r>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30</a:t>
            </a:fld>
            <a:endParaRPr kumimoji="1" lang="ja-JP" altLang="en-US"/>
          </a:p>
        </p:txBody>
      </p:sp>
    </p:spTree>
    <p:extLst>
      <p:ext uri="{BB962C8B-B14F-4D97-AF65-F5344CB8AC3E}">
        <p14:creationId xmlns:p14="http://schemas.microsoft.com/office/powerpoint/2010/main" val="207081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6807F-7FD6-0F4F-B62B-C81C39B81BB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1DA7AEB-2E43-1AC9-AA23-BD5A1B9294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C281607-8199-0807-F5D8-6C71E4EC539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209A783-F0FB-4BE7-95FE-37F3D3EC5AFA}"/>
              </a:ext>
            </a:extLst>
          </p:cNvPr>
          <p:cNvSpPr>
            <a:spLocks noGrp="1"/>
          </p:cNvSpPr>
          <p:nvPr>
            <p:ph type="sldNum" sz="quarter" idx="5"/>
          </p:nvPr>
        </p:nvSpPr>
        <p:spPr/>
        <p:txBody>
          <a:bodyPr/>
          <a:lstStyle/>
          <a:p>
            <a:fld id="{B6E04FA7-05CE-49F6-B1C4-8D9CCC51BE4D}" type="slidenum">
              <a:rPr kumimoji="1" lang="ja-JP" altLang="en-US" smtClean="0"/>
              <a:t>31</a:t>
            </a:fld>
            <a:endParaRPr kumimoji="1" lang="ja-JP" altLang="en-US"/>
          </a:p>
        </p:txBody>
      </p:sp>
    </p:spTree>
    <p:extLst>
      <p:ext uri="{BB962C8B-B14F-4D97-AF65-F5344CB8AC3E}">
        <p14:creationId xmlns:p14="http://schemas.microsoft.com/office/powerpoint/2010/main" val="303234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2</a:t>
            </a:fld>
            <a:endParaRPr kumimoji="1" lang="ja-JP" altLang="en-US"/>
          </a:p>
        </p:txBody>
      </p:sp>
    </p:spTree>
    <p:extLst>
      <p:ext uri="{BB962C8B-B14F-4D97-AF65-F5344CB8AC3E}">
        <p14:creationId xmlns:p14="http://schemas.microsoft.com/office/powerpoint/2010/main" val="1245276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3E9DF-AFF9-2D68-3E8D-DAC0439355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CC8605-101F-B82F-691D-26B2E6B7048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DDC075A-6C32-3D10-11BD-9B20C8BEB79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BE6ECA7-7400-57F3-9BC1-AEB53DCE1A81}"/>
              </a:ext>
            </a:extLst>
          </p:cNvPr>
          <p:cNvSpPr>
            <a:spLocks noGrp="1"/>
          </p:cNvSpPr>
          <p:nvPr>
            <p:ph type="sldNum" sz="quarter" idx="5"/>
          </p:nvPr>
        </p:nvSpPr>
        <p:spPr/>
        <p:txBody>
          <a:bodyPr/>
          <a:lstStyle/>
          <a:p>
            <a:fld id="{B6E04FA7-05CE-49F6-B1C4-8D9CCC51BE4D}" type="slidenum">
              <a:rPr kumimoji="1" lang="ja-JP" altLang="en-US" smtClean="0"/>
              <a:t>32</a:t>
            </a:fld>
            <a:endParaRPr kumimoji="1" lang="ja-JP" altLang="en-US"/>
          </a:p>
        </p:txBody>
      </p:sp>
    </p:spTree>
    <p:extLst>
      <p:ext uri="{BB962C8B-B14F-4D97-AF65-F5344CB8AC3E}">
        <p14:creationId xmlns:p14="http://schemas.microsoft.com/office/powerpoint/2010/main" val="4010610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CBDE4-5233-1258-085B-CE13D12FBE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78C4F1-A76C-CBD1-6718-FA44F73AF3D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1ABFC6C-F6B4-98AB-8995-2B996A92D94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D5182B5-B79A-EB9E-67E4-EAFB2F1ED604}"/>
              </a:ext>
            </a:extLst>
          </p:cNvPr>
          <p:cNvSpPr>
            <a:spLocks noGrp="1"/>
          </p:cNvSpPr>
          <p:nvPr>
            <p:ph type="sldNum" sz="quarter" idx="5"/>
          </p:nvPr>
        </p:nvSpPr>
        <p:spPr/>
        <p:txBody>
          <a:bodyPr/>
          <a:lstStyle/>
          <a:p>
            <a:fld id="{B6E04FA7-05CE-49F6-B1C4-8D9CCC51BE4D}" type="slidenum">
              <a:rPr kumimoji="1" lang="ja-JP" altLang="en-US" smtClean="0"/>
              <a:t>33</a:t>
            </a:fld>
            <a:endParaRPr kumimoji="1" lang="ja-JP" altLang="en-US"/>
          </a:p>
        </p:txBody>
      </p:sp>
    </p:spTree>
    <p:extLst>
      <p:ext uri="{BB962C8B-B14F-4D97-AF65-F5344CB8AC3E}">
        <p14:creationId xmlns:p14="http://schemas.microsoft.com/office/powerpoint/2010/main" val="3015953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BB31D-98C6-F2D3-5046-1AB395BB34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B2901D-FF57-0F63-A7D3-98DE303374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8A8E17-FDD1-C52D-EE56-B2FF29EB5B9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6BA87F3-F771-26B4-E875-48AEC939DFC5}"/>
              </a:ext>
            </a:extLst>
          </p:cNvPr>
          <p:cNvSpPr>
            <a:spLocks noGrp="1"/>
          </p:cNvSpPr>
          <p:nvPr>
            <p:ph type="sldNum" sz="quarter" idx="5"/>
          </p:nvPr>
        </p:nvSpPr>
        <p:spPr/>
        <p:txBody>
          <a:bodyPr/>
          <a:lstStyle/>
          <a:p>
            <a:fld id="{B6E04FA7-05CE-49F6-B1C4-8D9CCC51BE4D}" type="slidenum">
              <a:rPr kumimoji="1" lang="ja-JP" altLang="en-US" smtClean="0"/>
              <a:t>34</a:t>
            </a:fld>
            <a:endParaRPr kumimoji="1" lang="ja-JP" altLang="en-US"/>
          </a:p>
        </p:txBody>
      </p:sp>
    </p:spTree>
    <p:extLst>
      <p:ext uri="{BB962C8B-B14F-4D97-AF65-F5344CB8AC3E}">
        <p14:creationId xmlns:p14="http://schemas.microsoft.com/office/powerpoint/2010/main" val="31044317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4E5EC-F400-D348-9563-D0407BEBB9F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A37F90-2D92-8BA4-6724-32D5839832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97309F-150A-DC63-ED87-023F1846528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04D4F8F-EAD2-733C-9C5A-F4C928421BC5}"/>
              </a:ext>
            </a:extLst>
          </p:cNvPr>
          <p:cNvSpPr>
            <a:spLocks noGrp="1"/>
          </p:cNvSpPr>
          <p:nvPr>
            <p:ph type="sldNum" sz="quarter" idx="5"/>
          </p:nvPr>
        </p:nvSpPr>
        <p:spPr/>
        <p:txBody>
          <a:bodyPr/>
          <a:lstStyle/>
          <a:p>
            <a:fld id="{B6E04FA7-05CE-49F6-B1C4-8D9CCC51BE4D}" type="slidenum">
              <a:rPr kumimoji="1" lang="ja-JP" altLang="en-US" smtClean="0"/>
              <a:t>35</a:t>
            </a:fld>
            <a:endParaRPr kumimoji="1" lang="ja-JP" altLang="en-US"/>
          </a:p>
        </p:txBody>
      </p:sp>
    </p:spTree>
    <p:extLst>
      <p:ext uri="{BB962C8B-B14F-4D97-AF65-F5344CB8AC3E}">
        <p14:creationId xmlns:p14="http://schemas.microsoft.com/office/powerpoint/2010/main" val="4177269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EE3BA-FBE1-A4BB-2704-837496E7033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16A738-4354-B587-2827-680454EEE5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BC31C25-C65C-CE9E-053A-5D820DF47E2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741EBC5-63C2-BED9-D3F1-6F87A1CA95B3}"/>
              </a:ext>
            </a:extLst>
          </p:cNvPr>
          <p:cNvSpPr>
            <a:spLocks noGrp="1"/>
          </p:cNvSpPr>
          <p:nvPr>
            <p:ph type="sldNum" sz="quarter" idx="5"/>
          </p:nvPr>
        </p:nvSpPr>
        <p:spPr/>
        <p:txBody>
          <a:bodyPr/>
          <a:lstStyle/>
          <a:p>
            <a:fld id="{B6E04FA7-05CE-49F6-B1C4-8D9CCC51BE4D}" type="slidenum">
              <a:rPr kumimoji="1" lang="ja-JP" altLang="en-US" smtClean="0"/>
              <a:t>36</a:t>
            </a:fld>
            <a:endParaRPr kumimoji="1" lang="ja-JP" altLang="en-US"/>
          </a:p>
        </p:txBody>
      </p:sp>
    </p:spTree>
    <p:extLst>
      <p:ext uri="{BB962C8B-B14F-4D97-AF65-F5344CB8AC3E}">
        <p14:creationId xmlns:p14="http://schemas.microsoft.com/office/powerpoint/2010/main" val="3939262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06E27-3CD4-08B2-9DF7-D42FA8452E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E2DE6B-819D-2A3C-7DEB-5D4902F2610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4FAC89-3548-243B-8070-B9A5AD86EE9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3D6D500-A8AE-9969-8099-A0038B9B2E1E}"/>
              </a:ext>
            </a:extLst>
          </p:cNvPr>
          <p:cNvSpPr>
            <a:spLocks noGrp="1"/>
          </p:cNvSpPr>
          <p:nvPr>
            <p:ph type="sldNum" sz="quarter" idx="5"/>
          </p:nvPr>
        </p:nvSpPr>
        <p:spPr/>
        <p:txBody>
          <a:bodyPr/>
          <a:lstStyle/>
          <a:p>
            <a:fld id="{B6E04FA7-05CE-49F6-B1C4-8D9CCC51BE4D}" type="slidenum">
              <a:rPr kumimoji="1" lang="ja-JP" altLang="en-US" smtClean="0"/>
              <a:t>37</a:t>
            </a:fld>
            <a:endParaRPr kumimoji="1" lang="ja-JP" altLang="en-US"/>
          </a:p>
        </p:txBody>
      </p:sp>
    </p:spTree>
    <p:extLst>
      <p:ext uri="{BB962C8B-B14F-4D97-AF65-F5344CB8AC3E}">
        <p14:creationId xmlns:p14="http://schemas.microsoft.com/office/powerpoint/2010/main" val="2881117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9D5D6-5AAD-9804-6553-8BCE3561DC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896E66-4606-9FBD-FE47-7465988E5C3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2C0A38-D01A-E693-213D-EB1FB34F402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3E8D7C1-F11B-C744-90B5-24D39C62CE30}"/>
              </a:ext>
            </a:extLst>
          </p:cNvPr>
          <p:cNvSpPr>
            <a:spLocks noGrp="1"/>
          </p:cNvSpPr>
          <p:nvPr>
            <p:ph type="sldNum" sz="quarter" idx="5"/>
          </p:nvPr>
        </p:nvSpPr>
        <p:spPr/>
        <p:txBody>
          <a:bodyPr/>
          <a:lstStyle/>
          <a:p>
            <a:fld id="{B6E04FA7-05CE-49F6-B1C4-8D9CCC51BE4D}" type="slidenum">
              <a:rPr kumimoji="1" lang="ja-JP" altLang="en-US" smtClean="0"/>
              <a:t>38</a:t>
            </a:fld>
            <a:endParaRPr kumimoji="1" lang="ja-JP" altLang="en-US"/>
          </a:p>
        </p:txBody>
      </p:sp>
    </p:spTree>
    <p:extLst>
      <p:ext uri="{BB962C8B-B14F-4D97-AF65-F5344CB8AC3E}">
        <p14:creationId xmlns:p14="http://schemas.microsoft.com/office/powerpoint/2010/main" val="1020612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EB6B0-1687-EBA2-213F-82D0406CA3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CC5A85-CB83-03B3-C1A5-EBC413A4309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BE044B-5175-1C52-F101-C64EA847A42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4990DE0-7904-E064-C177-4CF8844FC2F9}"/>
              </a:ext>
            </a:extLst>
          </p:cNvPr>
          <p:cNvSpPr>
            <a:spLocks noGrp="1"/>
          </p:cNvSpPr>
          <p:nvPr>
            <p:ph type="sldNum" sz="quarter" idx="5"/>
          </p:nvPr>
        </p:nvSpPr>
        <p:spPr/>
        <p:txBody>
          <a:bodyPr/>
          <a:lstStyle/>
          <a:p>
            <a:fld id="{B6E04FA7-05CE-49F6-B1C4-8D9CCC51BE4D}" type="slidenum">
              <a:rPr kumimoji="1" lang="ja-JP" altLang="en-US" smtClean="0"/>
              <a:t>39</a:t>
            </a:fld>
            <a:endParaRPr kumimoji="1" lang="ja-JP" altLang="en-US"/>
          </a:p>
        </p:txBody>
      </p:sp>
    </p:spTree>
    <p:extLst>
      <p:ext uri="{BB962C8B-B14F-4D97-AF65-F5344CB8AC3E}">
        <p14:creationId xmlns:p14="http://schemas.microsoft.com/office/powerpoint/2010/main" val="723123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FE994-89C8-75B4-95DF-04B6392B80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27CBAF9-E116-1E3B-4CFB-53D7302293E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CDD60A2-8256-6AAD-CE94-C84F2B456C3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4AF908E-6202-D2DC-BF31-10A47234835C}"/>
              </a:ext>
            </a:extLst>
          </p:cNvPr>
          <p:cNvSpPr>
            <a:spLocks noGrp="1"/>
          </p:cNvSpPr>
          <p:nvPr>
            <p:ph type="sldNum" sz="quarter" idx="5"/>
          </p:nvPr>
        </p:nvSpPr>
        <p:spPr/>
        <p:txBody>
          <a:bodyPr/>
          <a:lstStyle/>
          <a:p>
            <a:fld id="{B6E04FA7-05CE-49F6-B1C4-8D9CCC51BE4D}" type="slidenum">
              <a:rPr kumimoji="1" lang="ja-JP" altLang="en-US" smtClean="0"/>
              <a:t>40</a:t>
            </a:fld>
            <a:endParaRPr kumimoji="1" lang="ja-JP" altLang="en-US"/>
          </a:p>
        </p:txBody>
      </p:sp>
    </p:spTree>
    <p:extLst>
      <p:ext uri="{BB962C8B-B14F-4D97-AF65-F5344CB8AC3E}">
        <p14:creationId xmlns:p14="http://schemas.microsoft.com/office/powerpoint/2010/main" val="194143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7DFB4-A173-E41E-FA59-8FA001F24F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9CCA29-9609-DB06-B6D1-6F120F752AE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E27493-C2BD-102D-1E75-7CC526D2A7A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1D0DA2E-2515-A2FC-5BC0-78B349B0C7D3}"/>
              </a:ext>
            </a:extLst>
          </p:cNvPr>
          <p:cNvSpPr>
            <a:spLocks noGrp="1"/>
          </p:cNvSpPr>
          <p:nvPr>
            <p:ph type="sldNum" sz="quarter" idx="5"/>
          </p:nvPr>
        </p:nvSpPr>
        <p:spPr/>
        <p:txBody>
          <a:bodyPr/>
          <a:lstStyle/>
          <a:p>
            <a:fld id="{B6E04FA7-05CE-49F6-B1C4-8D9CCC51BE4D}" type="slidenum">
              <a:rPr kumimoji="1" lang="ja-JP" altLang="en-US" smtClean="0"/>
              <a:t>41</a:t>
            </a:fld>
            <a:endParaRPr kumimoji="1" lang="ja-JP" altLang="en-US"/>
          </a:p>
        </p:txBody>
      </p:sp>
    </p:spTree>
    <p:extLst>
      <p:ext uri="{BB962C8B-B14F-4D97-AF65-F5344CB8AC3E}">
        <p14:creationId xmlns:p14="http://schemas.microsoft.com/office/powerpoint/2010/main" val="87723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F4430-A1CB-F403-80E9-E65F629ECF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64C868-244B-5873-977E-1CB29E7C34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F9A0FB5-2789-F9A4-2212-34544BF3582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42D971F-6FED-906C-917F-4636A84BE67A}"/>
              </a:ext>
            </a:extLst>
          </p:cNvPr>
          <p:cNvSpPr>
            <a:spLocks noGrp="1"/>
          </p:cNvSpPr>
          <p:nvPr>
            <p:ph type="sldNum" sz="quarter" idx="5"/>
          </p:nvPr>
        </p:nvSpPr>
        <p:spPr/>
        <p:txBody>
          <a:bodyPr/>
          <a:lstStyle/>
          <a:p>
            <a:fld id="{B6E04FA7-05CE-49F6-B1C4-8D9CCC51BE4D}" type="slidenum">
              <a:rPr kumimoji="1" lang="ja-JP" altLang="en-US" smtClean="0"/>
              <a:t>3</a:t>
            </a:fld>
            <a:endParaRPr kumimoji="1" lang="ja-JP" altLang="en-US"/>
          </a:p>
        </p:txBody>
      </p:sp>
    </p:spTree>
    <p:extLst>
      <p:ext uri="{BB962C8B-B14F-4D97-AF65-F5344CB8AC3E}">
        <p14:creationId xmlns:p14="http://schemas.microsoft.com/office/powerpoint/2010/main" val="2663896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C286D-A34F-DF56-64FD-66A35251F29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ECBCBF-35D9-AC10-2370-88B5807D4E2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9CA5172-4161-FB1A-2965-A4FA5280D74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4B8E900-D908-C1A6-FD28-63DDA0E45FEC}"/>
              </a:ext>
            </a:extLst>
          </p:cNvPr>
          <p:cNvSpPr>
            <a:spLocks noGrp="1"/>
          </p:cNvSpPr>
          <p:nvPr>
            <p:ph type="sldNum" sz="quarter" idx="5"/>
          </p:nvPr>
        </p:nvSpPr>
        <p:spPr/>
        <p:txBody>
          <a:bodyPr/>
          <a:lstStyle/>
          <a:p>
            <a:fld id="{B6E04FA7-05CE-49F6-B1C4-8D9CCC51BE4D}" type="slidenum">
              <a:rPr kumimoji="1" lang="ja-JP" altLang="en-US" smtClean="0"/>
              <a:t>42</a:t>
            </a:fld>
            <a:endParaRPr kumimoji="1" lang="ja-JP" altLang="en-US"/>
          </a:p>
        </p:txBody>
      </p:sp>
    </p:spTree>
    <p:extLst>
      <p:ext uri="{BB962C8B-B14F-4D97-AF65-F5344CB8AC3E}">
        <p14:creationId xmlns:p14="http://schemas.microsoft.com/office/powerpoint/2010/main" val="3273512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E2BAE-DB37-916D-5039-67154048D9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B848D95-682B-ABCC-F12C-94233F47E2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9E9457-7131-F7C6-5CD0-DFF30524D96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1C114BC-2842-F8B7-3515-CA81FA95A937}"/>
              </a:ext>
            </a:extLst>
          </p:cNvPr>
          <p:cNvSpPr>
            <a:spLocks noGrp="1"/>
          </p:cNvSpPr>
          <p:nvPr>
            <p:ph type="sldNum" sz="quarter" idx="5"/>
          </p:nvPr>
        </p:nvSpPr>
        <p:spPr/>
        <p:txBody>
          <a:bodyPr/>
          <a:lstStyle/>
          <a:p>
            <a:fld id="{B6E04FA7-05CE-49F6-B1C4-8D9CCC51BE4D}" type="slidenum">
              <a:rPr kumimoji="1" lang="ja-JP" altLang="en-US" smtClean="0"/>
              <a:t>43</a:t>
            </a:fld>
            <a:endParaRPr kumimoji="1" lang="ja-JP" altLang="en-US"/>
          </a:p>
        </p:txBody>
      </p:sp>
    </p:spTree>
    <p:extLst>
      <p:ext uri="{BB962C8B-B14F-4D97-AF65-F5344CB8AC3E}">
        <p14:creationId xmlns:p14="http://schemas.microsoft.com/office/powerpoint/2010/main" val="3662774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05B4A-636F-C7E9-1473-23AA37CB4F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ED4ABC-D3DA-1D5E-E6B5-DAAFA71E5B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B8545E4-D3D9-A89E-C56F-0CF27CCBACE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F4A1D86-ED04-81D3-5F9F-DCDC873DC6D5}"/>
              </a:ext>
            </a:extLst>
          </p:cNvPr>
          <p:cNvSpPr>
            <a:spLocks noGrp="1"/>
          </p:cNvSpPr>
          <p:nvPr>
            <p:ph type="sldNum" sz="quarter" idx="5"/>
          </p:nvPr>
        </p:nvSpPr>
        <p:spPr/>
        <p:txBody>
          <a:bodyPr/>
          <a:lstStyle/>
          <a:p>
            <a:fld id="{B6E04FA7-05CE-49F6-B1C4-8D9CCC51BE4D}" type="slidenum">
              <a:rPr kumimoji="1" lang="ja-JP" altLang="en-US" smtClean="0"/>
              <a:t>44</a:t>
            </a:fld>
            <a:endParaRPr kumimoji="1" lang="ja-JP" altLang="en-US"/>
          </a:p>
        </p:txBody>
      </p:sp>
    </p:spTree>
    <p:extLst>
      <p:ext uri="{BB962C8B-B14F-4D97-AF65-F5344CB8AC3E}">
        <p14:creationId xmlns:p14="http://schemas.microsoft.com/office/powerpoint/2010/main" val="1912745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E388D-07FE-E44C-6B91-753FC9BED3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0D3EC7E-3F0D-52A3-2684-2484AED409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B3BB3A-83D5-3033-ADFE-A039FDD0A99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13C3F05-2764-3F54-D195-B6F22BEED0E3}"/>
              </a:ext>
            </a:extLst>
          </p:cNvPr>
          <p:cNvSpPr>
            <a:spLocks noGrp="1"/>
          </p:cNvSpPr>
          <p:nvPr>
            <p:ph type="sldNum" sz="quarter" idx="5"/>
          </p:nvPr>
        </p:nvSpPr>
        <p:spPr/>
        <p:txBody>
          <a:bodyPr/>
          <a:lstStyle/>
          <a:p>
            <a:fld id="{B6E04FA7-05CE-49F6-B1C4-8D9CCC51BE4D}" type="slidenum">
              <a:rPr kumimoji="1" lang="ja-JP" altLang="en-US" smtClean="0"/>
              <a:t>45</a:t>
            </a:fld>
            <a:endParaRPr kumimoji="1" lang="ja-JP" altLang="en-US"/>
          </a:p>
        </p:txBody>
      </p:sp>
    </p:spTree>
    <p:extLst>
      <p:ext uri="{BB962C8B-B14F-4D97-AF65-F5344CB8AC3E}">
        <p14:creationId xmlns:p14="http://schemas.microsoft.com/office/powerpoint/2010/main" val="1887061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D59F1-405A-BE15-3230-E3D965FC7E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4589FA-335F-4B2A-2D6A-51AA69D3B3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867B56-D5C5-96ED-654A-8AE23FACA7A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7ADA7B0-140C-EF99-FF50-85DDD995ACDE}"/>
              </a:ext>
            </a:extLst>
          </p:cNvPr>
          <p:cNvSpPr>
            <a:spLocks noGrp="1"/>
          </p:cNvSpPr>
          <p:nvPr>
            <p:ph type="sldNum" sz="quarter" idx="5"/>
          </p:nvPr>
        </p:nvSpPr>
        <p:spPr/>
        <p:txBody>
          <a:bodyPr/>
          <a:lstStyle/>
          <a:p>
            <a:fld id="{B6E04FA7-05CE-49F6-B1C4-8D9CCC51BE4D}" type="slidenum">
              <a:rPr kumimoji="1" lang="ja-JP" altLang="en-US" smtClean="0"/>
              <a:t>46</a:t>
            </a:fld>
            <a:endParaRPr kumimoji="1" lang="ja-JP" altLang="en-US"/>
          </a:p>
        </p:txBody>
      </p:sp>
    </p:spTree>
    <p:extLst>
      <p:ext uri="{BB962C8B-B14F-4D97-AF65-F5344CB8AC3E}">
        <p14:creationId xmlns:p14="http://schemas.microsoft.com/office/powerpoint/2010/main" val="26153320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7B4AD-A3F6-7EEC-5489-160347F89C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A81084-A591-715E-E655-A4EC6A37E6F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9197C2C-F4CA-2409-D789-9E3D018DB3A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EC249E9-3F8C-301A-9CA6-A6101A0ABD27}"/>
              </a:ext>
            </a:extLst>
          </p:cNvPr>
          <p:cNvSpPr>
            <a:spLocks noGrp="1"/>
          </p:cNvSpPr>
          <p:nvPr>
            <p:ph type="sldNum" sz="quarter" idx="5"/>
          </p:nvPr>
        </p:nvSpPr>
        <p:spPr/>
        <p:txBody>
          <a:bodyPr/>
          <a:lstStyle/>
          <a:p>
            <a:fld id="{B6E04FA7-05CE-49F6-B1C4-8D9CCC51BE4D}" type="slidenum">
              <a:rPr kumimoji="1" lang="ja-JP" altLang="en-US" smtClean="0"/>
              <a:t>47</a:t>
            </a:fld>
            <a:endParaRPr kumimoji="1" lang="ja-JP" altLang="en-US"/>
          </a:p>
        </p:txBody>
      </p:sp>
    </p:spTree>
    <p:extLst>
      <p:ext uri="{BB962C8B-B14F-4D97-AF65-F5344CB8AC3E}">
        <p14:creationId xmlns:p14="http://schemas.microsoft.com/office/powerpoint/2010/main" val="1569726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24CE4-46AF-5152-156F-00DA4E5CDAA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D73FDD-94B1-20AE-04A9-41FAAAD6D4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4BDBC46-F7CF-91F0-C11B-770FE331514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ABD6DC1-D2AE-077F-8699-757A786984FD}"/>
              </a:ext>
            </a:extLst>
          </p:cNvPr>
          <p:cNvSpPr>
            <a:spLocks noGrp="1"/>
          </p:cNvSpPr>
          <p:nvPr>
            <p:ph type="sldNum" sz="quarter" idx="5"/>
          </p:nvPr>
        </p:nvSpPr>
        <p:spPr/>
        <p:txBody>
          <a:bodyPr/>
          <a:lstStyle/>
          <a:p>
            <a:fld id="{B6E04FA7-05CE-49F6-B1C4-8D9CCC51BE4D}" type="slidenum">
              <a:rPr kumimoji="1" lang="ja-JP" altLang="en-US" smtClean="0"/>
              <a:t>48</a:t>
            </a:fld>
            <a:endParaRPr kumimoji="1" lang="ja-JP" altLang="en-US"/>
          </a:p>
        </p:txBody>
      </p:sp>
    </p:spTree>
    <p:extLst>
      <p:ext uri="{BB962C8B-B14F-4D97-AF65-F5344CB8AC3E}">
        <p14:creationId xmlns:p14="http://schemas.microsoft.com/office/powerpoint/2010/main" val="303484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3BAF7-7D78-0189-5536-4623DF0F7A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63A0D39-EA2B-BCCE-9790-356D2EB362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DAA3E2B-BE38-3698-C348-D72C9B067E0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ECA4DE9-78E1-EAA0-0B50-D076829A718D}"/>
              </a:ext>
            </a:extLst>
          </p:cNvPr>
          <p:cNvSpPr>
            <a:spLocks noGrp="1"/>
          </p:cNvSpPr>
          <p:nvPr>
            <p:ph type="sldNum" sz="quarter" idx="5"/>
          </p:nvPr>
        </p:nvSpPr>
        <p:spPr/>
        <p:txBody>
          <a:bodyPr/>
          <a:lstStyle/>
          <a:p>
            <a:fld id="{B6E04FA7-05CE-49F6-B1C4-8D9CCC51BE4D}" type="slidenum">
              <a:rPr kumimoji="1" lang="ja-JP" altLang="en-US" smtClean="0"/>
              <a:t>49</a:t>
            </a:fld>
            <a:endParaRPr kumimoji="1" lang="ja-JP" altLang="en-US"/>
          </a:p>
        </p:txBody>
      </p:sp>
    </p:spTree>
    <p:extLst>
      <p:ext uri="{BB962C8B-B14F-4D97-AF65-F5344CB8AC3E}">
        <p14:creationId xmlns:p14="http://schemas.microsoft.com/office/powerpoint/2010/main" val="2404975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388EB-BC58-346E-610A-FA1772A9FB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1882B3-A4D2-04A5-EDAB-509C2D94712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E572598-D403-FBA8-8CE8-7729C4284F9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BB4C9E8-50FA-A919-AA7F-66A99F8B03E7}"/>
              </a:ext>
            </a:extLst>
          </p:cNvPr>
          <p:cNvSpPr>
            <a:spLocks noGrp="1"/>
          </p:cNvSpPr>
          <p:nvPr>
            <p:ph type="sldNum" sz="quarter" idx="5"/>
          </p:nvPr>
        </p:nvSpPr>
        <p:spPr/>
        <p:txBody>
          <a:bodyPr/>
          <a:lstStyle/>
          <a:p>
            <a:fld id="{B6E04FA7-05CE-49F6-B1C4-8D9CCC51BE4D}" type="slidenum">
              <a:rPr kumimoji="1" lang="ja-JP" altLang="en-US" smtClean="0"/>
              <a:t>50</a:t>
            </a:fld>
            <a:endParaRPr kumimoji="1" lang="ja-JP" altLang="en-US"/>
          </a:p>
        </p:txBody>
      </p:sp>
    </p:spTree>
    <p:extLst>
      <p:ext uri="{BB962C8B-B14F-4D97-AF65-F5344CB8AC3E}">
        <p14:creationId xmlns:p14="http://schemas.microsoft.com/office/powerpoint/2010/main" val="1516835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C3EC4-FFF2-3478-9549-CFBB00C941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CBD41A1-AD8B-377C-FB3F-5A4651DD7F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7027EBA-69B3-9DA9-24E8-1548EFA0EBB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E92A7726-46AF-7018-F691-0E10095E82A9}"/>
              </a:ext>
            </a:extLst>
          </p:cNvPr>
          <p:cNvSpPr>
            <a:spLocks noGrp="1"/>
          </p:cNvSpPr>
          <p:nvPr>
            <p:ph type="sldNum" sz="quarter" idx="5"/>
          </p:nvPr>
        </p:nvSpPr>
        <p:spPr/>
        <p:txBody>
          <a:bodyPr/>
          <a:lstStyle/>
          <a:p>
            <a:fld id="{B6E04FA7-05CE-49F6-B1C4-8D9CCC51BE4D}" type="slidenum">
              <a:rPr kumimoji="1" lang="ja-JP" altLang="en-US" smtClean="0"/>
              <a:t>51</a:t>
            </a:fld>
            <a:endParaRPr kumimoji="1" lang="ja-JP" altLang="en-US"/>
          </a:p>
        </p:txBody>
      </p:sp>
    </p:spTree>
    <p:extLst>
      <p:ext uri="{BB962C8B-B14F-4D97-AF65-F5344CB8AC3E}">
        <p14:creationId xmlns:p14="http://schemas.microsoft.com/office/powerpoint/2010/main" val="1275501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4</a:t>
            </a:fld>
            <a:endParaRPr kumimoji="1" lang="ja-JP" altLang="en-US"/>
          </a:p>
        </p:txBody>
      </p:sp>
    </p:spTree>
    <p:extLst>
      <p:ext uri="{BB962C8B-B14F-4D97-AF65-F5344CB8AC3E}">
        <p14:creationId xmlns:p14="http://schemas.microsoft.com/office/powerpoint/2010/main" val="8660200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7485E-F232-000F-0623-0EFCE3E7053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DE31ED-9056-3683-4DA6-B81EB09FA9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865BE6F-628C-CA5A-6523-C3D57EF8E08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546881E-3050-D77B-2DF7-B5FC188BCA8F}"/>
              </a:ext>
            </a:extLst>
          </p:cNvPr>
          <p:cNvSpPr>
            <a:spLocks noGrp="1"/>
          </p:cNvSpPr>
          <p:nvPr>
            <p:ph type="sldNum" sz="quarter" idx="5"/>
          </p:nvPr>
        </p:nvSpPr>
        <p:spPr/>
        <p:txBody>
          <a:bodyPr/>
          <a:lstStyle/>
          <a:p>
            <a:fld id="{B6E04FA7-05CE-49F6-B1C4-8D9CCC51BE4D}" type="slidenum">
              <a:rPr kumimoji="1" lang="ja-JP" altLang="en-US" smtClean="0"/>
              <a:t>52</a:t>
            </a:fld>
            <a:endParaRPr kumimoji="1" lang="ja-JP" altLang="en-US"/>
          </a:p>
        </p:txBody>
      </p:sp>
    </p:spTree>
    <p:extLst>
      <p:ext uri="{BB962C8B-B14F-4D97-AF65-F5344CB8AC3E}">
        <p14:creationId xmlns:p14="http://schemas.microsoft.com/office/powerpoint/2010/main" val="194758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076AD-4DB9-2F17-5615-1A1285AB0F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428CE52-C9F6-E05A-3B8B-EEB3D2B645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1A1A65A-F3F7-6ACA-1056-D43CAA2A731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00127CB-B956-8EF3-20D1-5111D8F95C2B}"/>
              </a:ext>
            </a:extLst>
          </p:cNvPr>
          <p:cNvSpPr>
            <a:spLocks noGrp="1"/>
          </p:cNvSpPr>
          <p:nvPr>
            <p:ph type="sldNum" sz="quarter" idx="5"/>
          </p:nvPr>
        </p:nvSpPr>
        <p:spPr/>
        <p:txBody>
          <a:bodyPr/>
          <a:lstStyle/>
          <a:p>
            <a:fld id="{B6E04FA7-05CE-49F6-B1C4-8D9CCC51BE4D}" type="slidenum">
              <a:rPr kumimoji="1" lang="ja-JP" altLang="en-US" smtClean="0"/>
              <a:t>53</a:t>
            </a:fld>
            <a:endParaRPr kumimoji="1" lang="ja-JP" altLang="en-US"/>
          </a:p>
        </p:txBody>
      </p:sp>
    </p:spTree>
    <p:extLst>
      <p:ext uri="{BB962C8B-B14F-4D97-AF65-F5344CB8AC3E}">
        <p14:creationId xmlns:p14="http://schemas.microsoft.com/office/powerpoint/2010/main" val="4003058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1C76D-B48D-4611-75E0-C9DE12D9189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1ECD4C-73C3-2058-215D-3ACE3C7365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7388492-9261-3070-2DAF-AC528C9D8E0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AA73E55-1075-0704-0DB1-0E855FA0D016}"/>
              </a:ext>
            </a:extLst>
          </p:cNvPr>
          <p:cNvSpPr>
            <a:spLocks noGrp="1"/>
          </p:cNvSpPr>
          <p:nvPr>
            <p:ph type="sldNum" sz="quarter" idx="5"/>
          </p:nvPr>
        </p:nvSpPr>
        <p:spPr/>
        <p:txBody>
          <a:bodyPr/>
          <a:lstStyle/>
          <a:p>
            <a:fld id="{B6E04FA7-05CE-49F6-B1C4-8D9CCC51BE4D}" type="slidenum">
              <a:rPr kumimoji="1" lang="ja-JP" altLang="en-US" smtClean="0"/>
              <a:t>54</a:t>
            </a:fld>
            <a:endParaRPr kumimoji="1" lang="ja-JP" altLang="en-US"/>
          </a:p>
        </p:txBody>
      </p:sp>
    </p:spTree>
    <p:extLst>
      <p:ext uri="{BB962C8B-B14F-4D97-AF65-F5344CB8AC3E}">
        <p14:creationId xmlns:p14="http://schemas.microsoft.com/office/powerpoint/2010/main" val="2809458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5</a:t>
            </a:fld>
            <a:endParaRPr kumimoji="1" lang="ja-JP" altLang="en-US"/>
          </a:p>
        </p:txBody>
      </p:sp>
    </p:spTree>
    <p:extLst>
      <p:ext uri="{BB962C8B-B14F-4D97-AF65-F5344CB8AC3E}">
        <p14:creationId xmlns:p14="http://schemas.microsoft.com/office/powerpoint/2010/main" val="245534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6E04FA7-05CE-49F6-B1C4-8D9CCC51BE4D}" type="slidenum">
              <a:rPr kumimoji="1" lang="ja-JP" altLang="en-US" smtClean="0"/>
              <a:t>6</a:t>
            </a:fld>
            <a:endParaRPr kumimoji="1" lang="ja-JP" altLang="en-US"/>
          </a:p>
        </p:txBody>
      </p:sp>
    </p:spTree>
    <p:extLst>
      <p:ext uri="{BB962C8B-B14F-4D97-AF65-F5344CB8AC3E}">
        <p14:creationId xmlns:p14="http://schemas.microsoft.com/office/powerpoint/2010/main" val="194174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0CB7B-480E-B34C-3E0F-BF51195965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1515D4-2D20-7755-E511-DA93AAB46F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425EDD4-8A81-B0C7-49E0-FF34B842F15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CC675D2-8509-D0C1-A1F0-15C592EB85A3}"/>
              </a:ext>
            </a:extLst>
          </p:cNvPr>
          <p:cNvSpPr>
            <a:spLocks noGrp="1"/>
          </p:cNvSpPr>
          <p:nvPr>
            <p:ph type="sldNum" sz="quarter" idx="5"/>
          </p:nvPr>
        </p:nvSpPr>
        <p:spPr/>
        <p:txBody>
          <a:bodyPr/>
          <a:lstStyle/>
          <a:p>
            <a:fld id="{B6E04FA7-05CE-49F6-B1C4-8D9CCC51BE4D}" type="slidenum">
              <a:rPr kumimoji="1" lang="ja-JP" altLang="en-US" smtClean="0"/>
              <a:t>7</a:t>
            </a:fld>
            <a:endParaRPr kumimoji="1" lang="ja-JP" altLang="en-US"/>
          </a:p>
        </p:txBody>
      </p:sp>
    </p:spTree>
    <p:extLst>
      <p:ext uri="{BB962C8B-B14F-4D97-AF65-F5344CB8AC3E}">
        <p14:creationId xmlns:p14="http://schemas.microsoft.com/office/powerpoint/2010/main" val="1443429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79CCE-54F5-F6AA-E47A-CA2866AB4E2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9814EC-9C65-01EE-B72E-DBE6D77AF2B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051EC6C-A1F3-60A4-8C15-BF14335ECF0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07D1BFA-18D4-6C8F-52DE-678C6B54D055}"/>
              </a:ext>
            </a:extLst>
          </p:cNvPr>
          <p:cNvSpPr>
            <a:spLocks noGrp="1"/>
          </p:cNvSpPr>
          <p:nvPr>
            <p:ph type="sldNum" sz="quarter" idx="5"/>
          </p:nvPr>
        </p:nvSpPr>
        <p:spPr/>
        <p:txBody>
          <a:bodyPr/>
          <a:lstStyle/>
          <a:p>
            <a:fld id="{B6E04FA7-05CE-49F6-B1C4-8D9CCC51BE4D}" type="slidenum">
              <a:rPr kumimoji="1" lang="ja-JP" altLang="en-US" smtClean="0"/>
              <a:t>8</a:t>
            </a:fld>
            <a:endParaRPr kumimoji="1" lang="ja-JP" altLang="en-US"/>
          </a:p>
        </p:txBody>
      </p:sp>
    </p:spTree>
    <p:extLst>
      <p:ext uri="{BB962C8B-B14F-4D97-AF65-F5344CB8AC3E}">
        <p14:creationId xmlns:p14="http://schemas.microsoft.com/office/powerpoint/2010/main" val="3230318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6813-BF01-E27B-892A-8A563ED73EF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924BBF4-8CDC-E908-E04E-7061AB59B3C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CDA85A-8995-632B-CCF5-2FD313D8A12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DACCF8F-EECD-BBDC-C1EF-D0EE32353020}"/>
              </a:ext>
            </a:extLst>
          </p:cNvPr>
          <p:cNvSpPr>
            <a:spLocks noGrp="1"/>
          </p:cNvSpPr>
          <p:nvPr>
            <p:ph type="sldNum" sz="quarter" idx="5"/>
          </p:nvPr>
        </p:nvSpPr>
        <p:spPr/>
        <p:txBody>
          <a:bodyPr/>
          <a:lstStyle/>
          <a:p>
            <a:fld id="{B6E04FA7-05CE-49F6-B1C4-8D9CCC51BE4D}" type="slidenum">
              <a:rPr kumimoji="1" lang="ja-JP" altLang="en-US" smtClean="0"/>
              <a:t>9</a:t>
            </a:fld>
            <a:endParaRPr kumimoji="1" lang="ja-JP" altLang="en-US"/>
          </a:p>
        </p:txBody>
      </p:sp>
    </p:spTree>
    <p:extLst>
      <p:ext uri="{BB962C8B-B14F-4D97-AF65-F5344CB8AC3E}">
        <p14:creationId xmlns:p14="http://schemas.microsoft.com/office/powerpoint/2010/main" val="4022399778"/>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204043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1007192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926817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3649637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12441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ja-JP" altLang="en-US"/>
              <a:t>マスター タイトルの書式設定</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1204526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2891582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255749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3904803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902070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168909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3773931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1013992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4922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ja-JP" altLang="en-US"/>
              <a:t>マスター タイトルの書式設定</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1466457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F188D0F-DC9A-4AAF-B24C-6CAE84490276}" type="datetimeFigureOut">
              <a:rPr kumimoji="1" lang="ja-JP" altLang="en-US" smtClean="0"/>
              <a:t>2026/5/15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1379646594"/>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slideLayouts/slideLayout14.xml" Type="http://schemas.openxmlformats.org/officeDocument/2006/relationships/slideLayout"/><Relationship Id="rId15" Target="../slideLayouts/slideLayout15.xml" Type="http://schemas.openxmlformats.org/officeDocument/2006/relationships/slideLayout"/><Relationship Id="rId16" Target="../slideLayouts/slideLayout16.xml" Type="http://schemas.openxmlformats.org/officeDocument/2006/relationships/slideLayout"/><Relationship Id="rId17"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F188D0F-DC9A-4AAF-B24C-6CAE84490276}" type="datetimeFigureOut">
              <a:rPr kumimoji="1" lang="ja-JP" altLang="en-US" smtClean="0"/>
              <a:t>2026/5/15</a:t>
            </a:fld>
            <a:endParaRPr kumimoji="1" lang="ja-JP"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CE2095D-47D7-4811-BEFD-8E811CBCFEF1}" type="slidenum">
              <a:rPr kumimoji="1" lang="ja-JP" altLang="en-US" smtClean="0"/>
              <a:t>‹#›</a:t>
            </a:fld>
            <a:endParaRPr kumimoji="1" lang="ja-JP" altLang="en-US"/>
          </a:p>
        </p:txBody>
      </p:sp>
    </p:spTree>
    <p:extLst>
      <p:ext uri="{BB962C8B-B14F-4D97-AF65-F5344CB8AC3E}">
        <p14:creationId xmlns:p14="http://schemas.microsoft.com/office/powerpoint/2010/main" val="262621392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txStyles>
    <p:title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png" Type="http://schemas.openxmlformats.org/officeDocument/2006/relationships/image"/><Relationship Id="rId3" Target="../media/image8.pn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11.png" Type="http://schemas.openxmlformats.org/officeDocument/2006/relationships/image"/><Relationship Id="rId7"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png" Type="http://schemas.openxmlformats.org/officeDocument/2006/relationships/image"/><Relationship Id="rId3" Target="../media/image11.png" Type="http://schemas.openxmlformats.org/officeDocument/2006/relationships/image"/><Relationship Id="rId4" Target="../media/image10.png" Type="http://schemas.openxmlformats.org/officeDocument/2006/relationships/image"/><Relationship Id="rId5" Target="../media/image1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png" Type="http://schemas.openxmlformats.org/officeDocument/2006/relationships/image"/><Relationship Id="rId3" Target="../media/image14.gif" Type="http://schemas.openxmlformats.org/officeDocument/2006/relationships/image"/><Relationship Id="rId4" Target="../media/image15.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png" Type="http://schemas.openxmlformats.org/officeDocument/2006/relationships/image"/><Relationship Id="rId3" Target="../media/image16.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1.xml" Type="http://schemas.openxmlformats.org/officeDocument/2006/relationships/notesSlide"/><Relationship Id="rId3" Target="../media/image1.png" Type="http://schemas.openxmlformats.org/officeDocument/2006/relationships/image"/><Relationship Id="rId4" Target="../media/image17.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2.xml" Type="http://schemas.openxmlformats.org/officeDocument/2006/relationships/notesSlide"/><Relationship Id="rId3" Target="../media/image1.png" Type="http://schemas.openxmlformats.org/officeDocument/2006/relationships/image"/><Relationship Id="rId4" Target="../media/image11.png" Type="http://schemas.openxmlformats.org/officeDocument/2006/relationships/image"/><Relationship Id="rId5" Target="../media/image1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3.xml" Type="http://schemas.openxmlformats.org/officeDocument/2006/relationships/notesSlide"/><Relationship Id="rId3" Target="../media/image1.png" Type="http://schemas.openxmlformats.org/officeDocument/2006/relationships/image"/><Relationship Id="rId4" Target="../media/image1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5.xml" Type="http://schemas.openxmlformats.org/officeDocument/2006/relationships/notesSlide"/><Relationship Id="rId3" Target="../media/image20.jpeg" Type="http://schemas.openxmlformats.org/officeDocument/2006/relationships/image"/><Relationship Id="rId4"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6.xml" Type="http://schemas.openxmlformats.org/officeDocument/2006/relationships/notesSlide"/><Relationship Id="rId3" Target="../media/image21.jpeg" Type="http://schemas.openxmlformats.org/officeDocument/2006/relationships/image"/><Relationship Id="rId4" Target="../media/image1.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7.xml" Type="http://schemas.openxmlformats.org/officeDocument/2006/relationships/notesSlide"/><Relationship Id="rId3" Target="../media/image22.jpeg" Type="http://schemas.openxmlformats.org/officeDocument/2006/relationships/image"/><Relationship Id="rId4" Target="../media/image1.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3.png" Type="http://schemas.openxmlformats.org/officeDocument/2006/relationships/image"/><Relationship Id="rId3" Target="../media/image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24.jpeg" Type="http://schemas.openxmlformats.org/officeDocument/2006/relationships/image"/><Relationship Id="rId3" Target="../media/image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1.png" Type="http://schemas.openxmlformats.org/officeDocument/2006/relationships/image"/><Relationship Id="rId2" Target="../media/image25.png" Type="http://schemas.openxmlformats.org/officeDocument/2006/relationships/image"/><Relationship Id="rId3" Target="../media/image26.pn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 Id="rId6" Target="../media/image29.png" Type="http://schemas.openxmlformats.org/officeDocument/2006/relationships/image"/><Relationship Id="rId7" Target="../media/image30.jpeg" Type="http://schemas.openxmlformats.org/officeDocument/2006/relationships/image"/><Relationship Id="rId8" Target="../media/image31.png" Type="http://schemas.openxmlformats.org/officeDocument/2006/relationships/image"/><Relationship Id="rId9" Target="../media/image32.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png" Type="http://schemas.openxmlformats.org/officeDocument/2006/relationships/image"/><Relationship Id="rId3" Target="../media/image33.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1.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1.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2.xml" Type="http://schemas.openxmlformats.org/officeDocument/2006/relationships/slideLayout"/><Relationship Id="rId2" Target="../media/image38.png" Type="http://schemas.openxmlformats.org/officeDocument/2006/relationships/image"/><Relationship Id="rId3" Target="../media/image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8.xml" Type="http://schemas.openxmlformats.org/officeDocument/2006/relationships/notesSlide"/><Relationship Id="rId3" Target="../media/image39.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19.xml" Type="http://schemas.openxmlformats.org/officeDocument/2006/relationships/notesSlide"/><Relationship Id="rId3" Target="../media/image40.pn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 Id="rId6" Target="../media/image43.png" Type="http://schemas.openxmlformats.org/officeDocument/2006/relationships/image"/><Relationship Id="rId7" Target="../media/image44.jpeg" Type="http://schemas.openxmlformats.org/officeDocument/2006/relationships/image"/><Relationship Id="rId8" Target="../media/image45.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0.xml" Type="http://schemas.openxmlformats.org/officeDocument/2006/relationships/notesSlide"/><Relationship Id="rId3" Target="../media/image46.png" Type="http://schemas.openxmlformats.org/officeDocument/2006/relationships/image"/><Relationship Id="rId4" Target="../media/image4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1.xml" Type="http://schemas.openxmlformats.org/officeDocument/2006/relationships/notesSlide"/><Relationship Id="rId3" Target="../media/image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2.xml" Type="http://schemas.openxmlformats.org/officeDocument/2006/relationships/notesSlide"/><Relationship Id="rId3" Target="../media/image1.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3.xml" Type="http://schemas.openxmlformats.org/officeDocument/2006/relationships/notesSlide"/><Relationship Id="rId3" Target="../charts/chart1.xml" Type="http://schemas.openxmlformats.org/officeDocument/2006/relationships/chart"/></Relationships>
</file>

<file path=ppt/slides/_rels/slide3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4.xml" Type="http://schemas.openxmlformats.org/officeDocument/2006/relationships/notesSlide"/><Relationship Id="rId3" Target="../media/image48.png" Type="http://schemas.openxmlformats.org/officeDocument/2006/relationships/image"/><Relationship Id="rId4" Target="../media/image1.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5.xml" Type="http://schemas.openxmlformats.org/officeDocument/2006/relationships/notesSlide"/><Relationship Id="rId3" Target="../media/image49.png" Type="http://schemas.openxmlformats.org/officeDocument/2006/relationships/image"/><Relationship Id="rId4" Target="../media/image50.png" Type="http://schemas.openxmlformats.org/officeDocument/2006/relationships/image"/><Relationship Id="rId5" Target="../media/image1.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6.xml" Type="http://schemas.openxmlformats.org/officeDocument/2006/relationships/notesSlide"/><Relationship Id="rId3" Target="../media/image51.jpeg" Type="http://schemas.openxmlformats.org/officeDocument/2006/relationships/image"/><Relationship Id="rId4" Target="../media/image1.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7.xml" Type="http://schemas.openxmlformats.org/officeDocument/2006/relationships/notesSlide"/><Relationship Id="rId3" Target="../media/image1.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3.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8.xml" Type="http://schemas.openxmlformats.org/officeDocument/2006/relationships/notesSlide"/><Relationship Id="rId3" Target="../media/image52.jp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media/image55.png" Type="http://schemas.openxmlformats.org/officeDocument/2006/relationships/image"/><Relationship Id="rId7" Target="../media/image1.pn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9.xml" Type="http://schemas.openxmlformats.org/officeDocument/2006/relationships/notesSlide"/><Relationship Id="rId3" Target="../media/image56.png" Type="http://schemas.openxmlformats.org/officeDocument/2006/relationships/image"/><Relationship Id="rId4" Target="../media/image1.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0.xml" Type="http://schemas.openxmlformats.org/officeDocument/2006/relationships/notesSlide"/><Relationship Id="rId3" Target="../media/image1.pn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1.xml" Type="http://schemas.openxmlformats.org/officeDocument/2006/relationships/notesSlide"/><Relationship Id="rId3" Target="../media/image57.png" Type="http://schemas.openxmlformats.org/officeDocument/2006/relationships/image"/><Relationship Id="rId4" Target="../media/image59.png" Type="http://schemas.openxmlformats.org/officeDocument/2006/relationships/image"/><Relationship Id="rId5" Target="../media/image1.png" Type="http://schemas.openxmlformats.org/officeDocument/2006/relationships/image"/><Relationship Id="rId6" Target="../media/image58.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2.xml" Type="http://schemas.openxmlformats.org/officeDocument/2006/relationships/notesSlide"/><Relationship Id="rId3" Target="../media/image60.png" Type="http://schemas.openxmlformats.org/officeDocument/2006/relationships/image"/><Relationship Id="rId4" Target="../media/image1.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3.xml" Type="http://schemas.openxmlformats.org/officeDocument/2006/relationships/notesSlide"/><Relationship Id="rId3" Target="../media/image57.png" Type="http://schemas.openxmlformats.org/officeDocument/2006/relationships/image"/><Relationship Id="rId4" Target="../media/image1.png" Type="http://schemas.openxmlformats.org/officeDocument/2006/relationships/image"/><Relationship Id="rId5" Target="../media/image58.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4.xml" Type="http://schemas.openxmlformats.org/officeDocument/2006/relationships/notesSlide"/><Relationship Id="rId3" Target="../media/image61.png" Type="http://schemas.openxmlformats.org/officeDocument/2006/relationships/image"/><Relationship Id="rId4" Target="../media/image62.png" Type="http://schemas.openxmlformats.org/officeDocument/2006/relationships/image"/><Relationship Id="rId5" Target="../media/image1.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5.xml" Type="http://schemas.openxmlformats.org/officeDocument/2006/relationships/notesSlide"/><Relationship Id="rId3" Target="../media/image1.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6.xml" Type="http://schemas.openxmlformats.org/officeDocument/2006/relationships/notesSlide"/><Relationship Id="rId3" Target="../media/image1.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7.xml" Type="http://schemas.openxmlformats.org/officeDocument/2006/relationships/notesSlide"/><Relationship Id="rId3"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4.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8.xml" Type="http://schemas.openxmlformats.org/officeDocument/2006/relationships/notesSlide"/><Relationship Id="rId3" Target="../media/image1.png" Type="http://schemas.openxmlformats.org/officeDocument/2006/relationships/image"/><Relationship Id="rId4" Target="../media/image63.png" Type="http://schemas.openxmlformats.org/officeDocument/2006/relationships/image"/><Relationship Id="rId5" Target="../media/image64.jpe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9.xml" Type="http://schemas.openxmlformats.org/officeDocument/2006/relationships/notesSlide"/><Relationship Id="rId3" Target="../media/image1.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0.xml" Type="http://schemas.openxmlformats.org/officeDocument/2006/relationships/notesSlide"/><Relationship Id="rId3" Target="../media/image1.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1.xml" Type="http://schemas.openxmlformats.org/officeDocument/2006/relationships/notesSlide"/><Relationship Id="rId3" Target="../media/image2.png" Type="http://schemas.openxmlformats.org/officeDocument/2006/relationships/image"/><Relationship Id="rId4" Target="../media/image1.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2.xml" Type="http://schemas.openxmlformats.org/officeDocument/2006/relationships/notesSlide"/><Relationship Id="rId3" Target="../media/image1.png" Type="http://schemas.openxmlformats.org/officeDocument/2006/relationships/image"/><Relationship Id="rId4" Target="../media/image6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6.xml" Type="http://schemas.openxmlformats.org/officeDocument/2006/relationships/notesSlide"/><Relationship Id="rId3" Target="../media/image1.png" Type="http://schemas.openxmlformats.org/officeDocument/2006/relationships/image"/><Relationship Id="rId4"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6.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8.xml" Type="http://schemas.openxmlformats.org/officeDocument/2006/relationships/notesSlide"/><Relationship Id="rId3" Target="../media/image1.png" Type="http://schemas.openxmlformats.org/officeDocument/2006/relationships/image"/><Relationship Id="rId4" Target="../media/image7.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9.xml" Type="http://schemas.openxmlformats.org/officeDocument/2006/relationships/notesSlide"/><Relationship Id="rId3" Target="../media/image1.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1F6A2-C930-06E8-9047-E14816A3BF8B}"/>
              </a:ext>
            </a:extLst>
          </p:cNvPr>
          <p:cNvSpPr>
            <a:spLocks noGrp="1"/>
          </p:cNvSpPr>
          <p:nvPr>
            <p:ph type="ctrTitle"/>
          </p:nvPr>
        </p:nvSpPr>
        <p:spPr>
          <a:xfrm>
            <a:off x="821871" y="1643865"/>
            <a:ext cx="9144000" cy="2280863"/>
          </a:xfrm>
        </p:spPr>
        <p:txBody>
          <a:bodyPr anchor="ctr">
            <a:normAutofit fontScale="90000"/>
          </a:bodyPr>
          <a:lstStyle/>
          <a:p>
            <a:pPr algn="l"/>
            <a:r>
              <a:rPr kumimoji="1" lang="zh-CN" altLang="en-US" sz="4800" dirty="0">
                <a:solidFill>
                  <a:schemeClr val="tx1"/>
                </a:solidFill>
                <a:latin typeface="メイリオ" panose="020B0604030504040204" pitchFamily="50" charset="-128"/>
                <a:ea typeface="メイリオ" panose="020B0604030504040204" pitchFamily="50" charset="-128"/>
              </a:rPr>
              <a:t>令和</a:t>
            </a:r>
            <a:r>
              <a:rPr kumimoji="1" lang="en-US" altLang="zh-CN" sz="4800" dirty="0">
                <a:solidFill>
                  <a:schemeClr val="tx1"/>
                </a:solidFill>
                <a:latin typeface="メイリオ" panose="020B0604030504040204" pitchFamily="50" charset="-128"/>
                <a:ea typeface="メイリオ" panose="020B0604030504040204" pitchFamily="50" charset="-128"/>
              </a:rPr>
              <a:t>8</a:t>
            </a:r>
            <a:r>
              <a:rPr kumimoji="1" lang="zh-CN" altLang="en-US" sz="4800" dirty="0">
                <a:solidFill>
                  <a:schemeClr val="tx1"/>
                </a:solidFill>
                <a:latin typeface="メイリオ" panose="020B0604030504040204" pitchFamily="50" charset="-128"/>
                <a:ea typeface="メイリオ" panose="020B0604030504040204" pitchFamily="50" charset="-128"/>
              </a:rPr>
              <a:t>年度新宿区学校保健会大会</a:t>
            </a:r>
            <a:br>
              <a:rPr kumimoji="1" lang="en-US" altLang="zh-CN" sz="4800" dirty="0">
                <a:solidFill>
                  <a:schemeClr val="tx1"/>
                </a:solidFill>
                <a:latin typeface="メイリオ" panose="020B0604030504040204" pitchFamily="50" charset="-128"/>
                <a:ea typeface="メイリオ" panose="020B0604030504040204" pitchFamily="50" charset="-128"/>
              </a:rPr>
            </a:br>
            <a:r>
              <a:rPr kumimoji="1" lang="ja-JP" altLang="en-US" sz="4800" dirty="0">
                <a:solidFill>
                  <a:schemeClr val="tx1"/>
                </a:solidFill>
                <a:latin typeface="メイリオ" panose="020B0604030504040204" pitchFamily="50" charset="-128"/>
                <a:ea typeface="メイリオ" panose="020B0604030504040204" pitchFamily="50" charset="-128"/>
              </a:rPr>
              <a:t>食物アレルギー教室</a:t>
            </a:r>
            <a:br>
              <a:rPr kumimoji="1" lang="en-US" altLang="ja-JP" sz="4800" dirty="0">
                <a:solidFill>
                  <a:schemeClr val="tx1"/>
                </a:solidFill>
                <a:latin typeface="メイリオ" panose="020B0604030504040204" pitchFamily="50" charset="-128"/>
                <a:ea typeface="メイリオ" panose="020B0604030504040204" pitchFamily="50" charset="-128"/>
              </a:rPr>
            </a:br>
            <a:r>
              <a:rPr kumimoji="1" lang="ja-JP" altLang="en-US" sz="4800" dirty="0">
                <a:solidFill>
                  <a:schemeClr val="tx1"/>
                </a:solidFill>
                <a:latin typeface="メイリオ" panose="020B0604030504040204" pitchFamily="50" charset="-128"/>
                <a:ea typeface="メイリオ" panose="020B0604030504040204" pitchFamily="50" charset="-128"/>
              </a:rPr>
              <a:t>～</a:t>
            </a:r>
            <a:r>
              <a:rPr lang="ja-JP" altLang="en-US" sz="4800" dirty="0">
                <a:solidFill>
                  <a:schemeClr val="tx1"/>
                </a:solidFill>
                <a:latin typeface="メイリオ" panose="020B0604030504040204" pitchFamily="50" charset="-128"/>
                <a:ea typeface="メイリオ" panose="020B0604030504040204" pitchFamily="50" charset="-128"/>
              </a:rPr>
              <a:t>発症機序</a:t>
            </a:r>
            <a:r>
              <a:rPr kumimoji="1" lang="ja-JP" altLang="en-US" sz="4800" dirty="0">
                <a:solidFill>
                  <a:schemeClr val="tx1"/>
                </a:solidFill>
                <a:latin typeface="メイリオ" panose="020B0604030504040204" pitchFamily="50" charset="-128"/>
                <a:ea typeface="メイリオ" panose="020B0604030504040204" pitchFamily="50" charset="-128"/>
              </a:rPr>
              <a:t>・診断・管理について～</a:t>
            </a:r>
          </a:p>
        </p:txBody>
      </p:sp>
      <p:sp>
        <p:nvSpPr>
          <p:cNvPr id="3" name="字幕 2">
            <a:extLst>
              <a:ext uri="{FF2B5EF4-FFF2-40B4-BE49-F238E27FC236}">
                <a16:creationId xmlns:a16="http://schemas.microsoft.com/office/drawing/2014/main" id="{8ECC0972-828D-A31A-7717-2B570E5B6D1F}"/>
              </a:ext>
            </a:extLst>
          </p:cNvPr>
          <p:cNvSpPr>
            <a:spLocks noGrp="1"/>
          </p:cNvSpPr>
          <p:nvPr>
            <p:ph type="subTitle" idx="1"/>
          </p:nvPr>
        </p:nvSpPr>
        <p:spPr>
          <a:xfrm>
            <a:off x="975433" y="4143689"/>
            <a:ext cx="8229600" cy="1070446"/>
          </a:xfrm>
        </p:spPr>
        <p:txBody>
          <a:bodyPr anchor="ctr">
            <a:normAutofit fontScale="92500"/>
          </a:bodyPr>
          <a:lstStyle/>
          <a:p>
            <a:pPr algn="l"/>
            <a:r>
              <a:rPr kumimoji="1" lang="ja-JP" altLang="en-US" sz="2800" b="1" dirty="0">
                <a:solidFill>
                  <a:schemeClr val="tx1"/>
                </a:solidFill>
                <a:latin typeface="メイリオ" panose="020B0604030504040204" pitchFamily="50" charset="-128"/>
                <a:ea typeface="メイリオ" panose="020B0604030504040204" pitchFamily="50" charset="-128"/>
              </a:rPr>
              <a:t>国立健康危機管理研究機構　国立国際医療センター</a:t>
            </a:r>
            <a:endParaRPr kumimoji="1" lang="en-US" altLang="ja-JP" sz="2800" b="1" dirty="0">
              <a:solidFill>
                <a:schemeClr val="tx1"/>
              </a:solidFill>
              <a:latin typeface="メイリオ" panose="020B0604030504040204" pitchFamily="50" charset="-128"/>
              <a:ea typeface="メイリオ" panose="020B0604030504040204" pitchFamily="50" charset="-128"/>
            </a:endParaRPr>
          </a:p>
          <a:p>
            <a:pPr algn="l"/>
            <a:r>
              <a:rPr kumimoji="1" lang="ja-JP" altLang="en-US" sz="2800" b="1" dirty="0">
                <a:solidFill>
                  <a:schemeClr val="tx1"/>
                </a:solidFill>
                <a:latin typeface="メイリオ" panose="020B0604030504040204" pitchFamily="50" charset="-128"/>
                <a:ea typeface="メイリオ" panose="020B0604030504040204" pitchFamily="50" charset="-128"/>
              </a:rPr>
              <a:t>松本　恭明</a:t>
            </a:r>
          </a:p>
        </p:txBody>
      </p:sp>
      <p:sp>
        <p:nvSpPr>
          <p:cNvPr id="4" name="字幕 2">
            <a:extLst>
              <a:ext uri="{FF2B5EF4-FFF2-40B4-BE49-F238E27FC236}">
                <a16:creationId xmlns:a16="http://schemas.microsoft.com/office/drawing/2014/main" id="{F87083F4-2BA1-0EAA-D2C7-261FBC4E25F6}"/>
              </a:ext>
            </a:extLst>
          </p:cNvPr>
          <p:cNvSpPr txBox="1">
            <a:spLocks/>
          </p:cNvSpPr>
          <p:nvPr/>
        </p:nvSpPr>
        <p:spPr>
          <a:xfrm>
            <a:off x="71919" y="156225"/>
            <a:ext cx="1807028" cy="378031"/>
          </a:xfrm>
          <a:prstGeom prst="rect">
            <a:avLst/>
          </a:prstGeom>
        </p:spPr>
        <p:txBody>
          <a:bodyPr vert="horz" lIns="91440" tIns="45720" rIns="91440" bIns="45720" rtlCol="0" anchor="ctr">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b="1" dirty="0">
                <a:latin typeface="メイリオ" panose="020B0604030504040204" pitchFamily="50" charset="-128"/>
                <a:ea typeface="メイリオ" panose="020B0604030504040204" pitchFamily="50" charset="-128"/>
              </a:rPr>
              <a:t>2026/5/21</a:t>
            </a:r>
            <a:endParaRPr lang="ja-JP" altLang="en-US" b="1" dirty="0">
              <a:latin typeface="メイリオ" panose="020B0604030504040204" pitchFamily="50" charset="-128"/>
              <a:ea typeface="メイリオ" panose="020B0604030504040204" pitchFamily="50" charset="-128"/>
            </a:endParaRPr>
          </a:p>
        </p:txBody>
      </p:sp>
      <p:pic>
        <p:nvPicPr>
          <p:cNvPr id="1026" name="Picture 2" descr="JIHS">
            <a:extLst>
              <a:ext uri="{FF2B5EF4-FFF2-40B4-BE49-F238E27FC236}">
                <a16:creationId xmlns:a16="http://schemas.microsoft.com/office/drawing/2014/main" id="{29AE8868-3DAA-0F58-CE9B-7A52B7DD9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409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3EFA0-16BF-79EF-33BE-B685A426020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26C61F3-6691-9277-E85D-E692D7EB5922}"/>
              </a:ext>
            </a:extLst>
          </p:cNvPr>
          <p:cNvSpPr>
            <a:spLocks noGrp="1"/>
          </p:cNvSpPr>
          <p:nvPr>
            <p:ph type="title"/>
          </p:nvPr>
        </p:nvSpPr>
        <p:spPr>
          <a:xfrm>
            <a:off x="1656941" y="2768600"/>
            <a:ext cx="8596668" cy="1320800"/>
          </a:xfrm>
        </p:spPr>
        <p:txBody>
          <a:bodyPr anchor="ctr">
            <a:normAutofit/>
          </a:bodyPr>
          <a:lstStyle/>
          <a:p>
            <a:pPr algn="ctr"/>
            <a:r>
              <a:rPr kumimoji="1" lang="ja-JP" altLang="en-US" sz="5400" b="1" dirty="0">
                <a:solidFill>
                  <a:schemeClr val="tx1"/>
                </a:solidFill>
                <a:latin typeface="メイリオ" panose="020B0604030504040204" pitchFamily="50" charset="-128"/>
                <a:ea typeface="メイリオ" panose="020B0604030504040204" pitchFamily="50" charset="-128"/>
              </a:rPr>
              <a:t>食物アレルギーの診断</a:t>
            </a:r>
          </a:p>
        </p:txBody>
      </p:sp>
      <p:pic>
        <p:nvPicPr>
          <p:cNvPr id="4" name="Picture 2" descr="JIHS">
            <a:extLst>
              <a:ext uri="{FF2B5EF4-FFF2-40B4-BE49-F238E27FC236}">
                <a16:creationId xmlns:a16="http://schemas.microsoft.com/office/drawing/2014/main" id="{74D49759-89BE-2DAD-B5B9-03FEC4802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64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54435-5313-3E28-6099-F5BE17E7B7F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B45E8A7-01BB-24FC-EA39-E3F8CCC98CD1}"/>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食物アレルギーの診断</a:t>
            </a:r>
          </a:p>
        </p:txBody>
      </p:sp>
      <p:sp>
        <p:nvSpPr>
          <p:cNvPr id="3" name="コンテンツ プレースホルダー 2">
            <a:extLst>
              <a:ext uri="{FF2B5EF4-FFF2-40B4-BE49-F238E27FC236}">
                <a16:creationId xmlns:a16="http://schemas.microsoft.com/office/drawing/2014/main" id="{1FB0301C-CBD8-BF1D-67E9-F752508A28E7}"/>
              </a:ext>
            </a:extLst>
          </p:cNvPr>
          <p:cNvSpPr>
            <a:spLocks noGrp="1"/>
          </p:cNvSpPr>
          <p:nvPr>
            <p:ph idx="1"/>
          </p:nvPr>
        </p:nvSpPr>
        <p:spPr>
          <a:xfrm>
            <a:off x="3503179" y="1035050"/>
            <a:ext cx="5185641" cy="2139951"/>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noAutofit/>
          </a:bodyPr>
          <a:lstStyle/>
          <a:p>
            <a:pPr marL="0" indent="0" algn="ctr">
              <a:buNone/>
            </a:pPr>
            <a:r>
              <a:rPr kumimoji="1" lang="en-US" altLang="ja-JP" sz="2400" dirty="0">
                <a:solidFill>
                  <a:schemeClr val="tx1"/>
                </a:solidFill>
                <a:latin typeface="メイリオ" panose="020B0604030504040204" pitchFamily="50" charset="-128"/>
                <a:ea typeface="メイリオ" panose="020B0604030504040204" pitchFamily="50" charset="-128"/>
              </a:rPr>
              <a:t>1. </a:t>
            </a:r>
            <a:r>
              <a:rPr kumimoji="1" lang="ja-JP" altLang="en-US" sz="2400" dirty="0">
                <a:solidFill>
                  <a:schemeClr val="tx1"/>
                </a:solidFill>
                <a:latin typeface="メイリオ" panose="020B0604030504040204" pitchFamily="50" charset="-128"/>
                <a:ea typeface="メイリオ" panose="020B0604030504040204" pitchFamily="50" charset="-128"/>
              </a:rPr>
              <a:t>食物と症状が明らかに結びつく</a:t>
            </a:r>
            <a:br>
              <a:rPr kumimoji="1" lang="en-US" altLang="ja-JP" sz="2400" dirty="0">
                <a:solidFill>
                  <a:schemeClr val="tx1"/>
                </a:solidFill>
                <a:latin typeface="メイリオ" panose="020B0604030504040204" pitchFamily="50" charset="-128"/>
                <a:ea typeface="メイリオ" panose="020B0604030504040204" pitchFamily="50" charset="-128"/>
              </a:rPr>
            </a:br>
            <a:r>
              <a:rPr kumimoji="1" lang="en-US" altLang="ja-JP" sz="2400" dirty="0">
                <a:solidFill>
                  <a:schemeClr val="tx1"/>
                </a:solidFill>
                <a:latin typeface="メイリオ" panose="020B0604030504040204" pitchFamily="50" charset="-128"/>
                <a:ea typeface="メイリオ" panose="020B0604030504040204" pitchFamily="50" charset="-128"/>
              </a:rPr>
              <a:t>or</a:t>
            </a:r>
          </a:p>
          <a:p>
            <a:pPr marL="0" indent="0" algn="ctr">
              <a:buNone/>
            </a:pPr>
            <a:r>
              <a:rPr kumimoji="1" lang="en-US" altLang="ja-JP" sz="2400" dirty="0">
                <a:solidFill>
                  <a:schemeClr val="tx1"/>
                </a:solidFill>
                <a:latin typeface="メイリオ" panose="020B0604030504040204" pitchFamily="50" charset="-128"/>
                <a:ea typeface="メイリオ" panose="020B0604030504040204" pitchFamily="50" charset="-128"/>
              </a:rPr>
              <a:t>2. </a:t>
            </a:r>
            <a:r>
              <a:rPr kumimoji="1" lang="ja-JP" altLang="en-US" sz="2400" dirty="0">
                <a:solidFill>
                  <a:schemeClr val="tx1"/>
                </a:solidFill>
                <a:latin typeface="メイリオ" panose="020B0604030504040204" pitchFamily="50" charset="-128"/>
                <a:ea typeface="メイリオ" panose="020B0604030504040204" pitchFamily="50" charset="-128"/>
              </a:rPr>
              <a:t>再現性がある</a:t>
            </a:r>
            <a:br>
              <a:rPr kumimoji="1" lang="en-US" altLang="ja-JP" sz="2400" dirty="0">
                <a:solidFill>
                  <a:schemeClr val="tx1"/>
                </a:solidFill>
                <a:latin typeface="メイリオ" panose="020B0604030504040204" pitchFamily="50" charset="-128"/>
                <a:ea typeface="メイリオ" panose="020B0604030504040204" pitchFamily="50" charset="-128"/>
              </a:rPr>
            </a:br>
            <a:r>
              <a:rPr kumimoji="1" lang="en-US" altLang="ja-JP" sz="2400" dirty="0">
                <a:solidFill>
                  <a:schemeClr val="tx1"/>
                </a:solidFill>
                <a:latin typeface="メイリオ" panose="020B0604030504040204" pitchFamily="50" charset="-128"/>
                <a:ea typeface="メイリオ" panose="020B0604030504040204" pitchFamily="50" charset="-128"/>
              </a:rPr>
              <a:t>or</a:t>
            </a:r>
          </a:p>
          <a:p>
            <a:pPr marL="0" indent="0" algn="ctr">
              <a:buNone/>
            </a:pPr>
            <a:r>
              <a:rPr kumimoji="1" lang="en-US" altLang="ja-JP" sz="2400" dirty="0">
                <a:solidFill>
                  <a:schemeClr val="tx1"/>
                </a:solidFill>
                <a:latin typeface="メイリオ" panose="020B0604030504040204" pitchFamily="50" charset="-128"/>
                <a:ea typeface="メイリオ" panose="020B0604030504040204" pitchFamily="50" charset="-128"/>
              </a:rPr>
              <a:t>3. </a:t>
            </a:r>
            <a:r>
              <a:rPr kumimoji="1" lang="ja-JP" altLang="en-US" sz="2400" dirty="0">
                <a:solidFill>
                  <a:schemeClr val="tx1"/>
                </a:solidFill>
                <a:latin typeface="メイリオ" panose="020B0604030504040204" pitchFamily="50" charset="-128"/>
                <a:ea typeface="メイリオ" panose="020B0604030504040204" pitchFamily="50" charset="-128"/>
              </a:rPr>
              <a:t>食物経口負荷試験で陽性</a:t>
            </a:r>
            <a:endParaRPr kumimoji="1" lang="en-US" altLang="ja-JP" sz="2400" dirty="0">
              <a:solidFill>
                <a:schemeClr val="tx1"/>
              </a:solidFill>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11997151-515F-176B-8DC7-2784278A5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2">
            <a:extLst>
              <a:ext uri="{FF2B5EF4-FFF2-40B4-BE49-F238E27FC236}">
                <a16:creationId xmlns:a16="http://schemas.microsoft.com/office/drawing/2014/main" id="{D2F70341-031E-1EAC-9A26-33FCDC0D41AC}"/>
              </a:ext>
            </a:extLst>
          </p:cNvPr>
          <p:cNvSpPr txBox="1">
            <a:spLocks/>
          </p:cNvSpPr>
          <p:nvPr/>
        </p:nvSpPr>
        <p:spPr>
          <a:xfrm>
            <a:off x="3503180" y="3870324"/>
            <a:ext cx="5185640" cy="628651"/>
          </a:xfrm>
          <a:prstGeom prst="rect">
            <a:avLst/>
          </a:prstGeom>
          <a:solidFill>
            <a:schemeClr val="accent5">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9pPr>
          </a:lstStyle>
          <a:p>
            <a:pPr marL="0" indent="0" algn="ctr">
              <a:buFont typeface="Wingdings 3" charset="2"/>
              <a:buNone/>
            </a:pPr>
            <a:r>
              <a:rPr lang="ja-JP" altLang="en-US" sz="2400" dirty="0">
                <a:solidFill>
                  <a:schemeClr val="tx1"/>
                </a:solidFill>
                <a:latin typeface="メイリオ" panose="020B0604030504040204" pitchFamily="50" charset="-128"/>
                <a:ea typeface="メイリオ" panose="020B0604030504040204" pitchFamily="50" charset="-128"/>
              </a:rPr>
              <a:t>血液検査・皮膚テストが陽性</a:t>
            </a:r>
            <a:endParaRPr lang="en-US" altLang="ja-JP" sz="2400" dirty="0">
              <a:solidFill>
                <a:schemeClr val="tx1"/>
              </a:solidFill>
              <a:latin typeface="メイリオ" panose="020B0604030504040204" pitchFamily="50" charset="-128"/>
              <a:ea typeface="メイリオ" panose="020B0604030504040204" pitchFamily="50" charset="-128"/>
            </a:endParaRPr>
          </a:p>
        </p:txBody>
      </p:sp>
      <p:sp>
        <p:nvSpPr>
          <p:cNvPr id="6" name="コンテンツ プレースホルダー 2">
            <a:extLst>
              <a:ext uri="{FF2B5EF4-FFF2-40B4-BE49-F238E27FC236}">
                <a16:creationId xmlns:a16="http://schemas.microsoft.com/office/drawing/2014/main" id="{E0A5B819-4554-5255-B27E-9B554C95CD0B}"/>
              </a:ext>
            </a:extLst>
          </p:cNvPr>
          <p:cNvSpPr txBox="1">
            <a:spLocks/>
          </p:cNvSpPr>
          <p:nvPr/>
        </p:nvSpPr>
        <p:spPr>
          <a:xfrm>
            <a:off x="3503181" y="5194298"/>
            <a:ext cx="5185639" cy="628651"/>
          </a:xfrm>
          <a:prstGeom prst="rect">
            <a:avLst/>
          </a:prstGeom>
          <a:solidFill>
            <a:schemeClr val="accent5">
              <a:alpha val="50000"/>
            </a:scheme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lt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lt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lt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lt1"/>
                </a:solidFill>
                <a:latin typeface="+mn-lt"/>
                <a:ea typeface="+mn-ea"/>
                <a:cs typeface="+mn-cs"/>
              </a:defRPr>
            </a:lvl9pPr>
          </a:lstStyle>
          <a:p>
            <a:pPr marL="0" indent="0" algn="ctr">
              <a:buFont typeface="Wingdings 3" charset="2"/>
              <a:buNone/>
            </a:pPr>
            <a:r>
              <a:rPr lang="ja-JP" altLang="en-US" sz="2400" dirty="0">
                <a:solidFill>
                  <a:schemeClr val="tx1"/>
                </a:solidFill>
                <a:latin typeface="メイリオ" panose="020B0604030504040204" pitchFamily="50" charset="-128"/>
                <a:ea typeface="メイリオ" panose="020B0604030504040204" pitchFamily="50" charset="-128"/>
              </a:rPr>
              <a:t>食物アレルギーと診断</a:t>
            </a:r>
            <a:endParaRPr lang="en-US" altLang="ja-JP" sz="2400" dirty="0">
              <a:solidFill>
                <a:schemeClr val="tx1"/>
              </a:solidFill>
              <a:latin typeface="メイリオ" panose="020B0604030504040204" pitchFamily="50" charset="-128"/>
              <a:ea typeface="メイリオ" panose="020B0604030504040204" pitchFamily="50" charset="-128"/>
            </a:endParaRPr>
          </a:p>
        </p:txBody>
      </p:sp>
      <p:sp>
        <p:nvSpPr>
          <p:cNvPr id="7" name="加算記号 6">
            <a:extLst>
              <a:ext uri="{FF2B5EF4-FFF2-40B4-BE49-F238E27FC236}">
                <a16:creationId xmlns:a16="http://schemas.microsoft.com/office/drawing/2014/main" id="{861BF0C4-D5B7-70B5-BDF9-95DF7B007B38}"/>
              </a:ext>
            </a:extLst>
          </p:cNvPr>
          <p:cNvSpPr/>
          <p:nvPr/>
        </p:nvSpPr>
        <p:spPr>
          <a:xfrm>
            <a:off x="5726430" y="3129913"/>
            <a:ext cx="739140" cy="740411"/>
          </a:xfrm>
          <a:prstGeom prst="mathPlus">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CEE4EC16-2F39-2819-C024-0D60E09D3BBE}"/>
              </a:ext>
            </a:extLst>
          </p:cNvPr>
          <p:cNvSpPr/>
          <p:nvPr/>
        </p:nvSpPr>
        <p:spPr>
          <a:xfrm>
            <a:off x="5921119" y="4565647"/>
            <a:ext cx="349759" cy="595315"/>
          </a:xfrm>
          <a:prstGeom prst="downArrow">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pic>
        <p:nvPicPr>
          <p:cNvPr id="1026" name="Picture 2" descr="アトピー・湿疹の男の子のイラスト">
            <a:extLst>
              <a:ext uri="{FF2B5EF4-FFF2-40B4-BE49-F238E27FC236}">
                <a16:creationId xmlns:a16="http://schemas.microsoft.com/office/drawing/2014/main" id="{62372E0A-1B72-DA02-655A-04A583F6B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8820" y="1882625"/>
            <a:ext cx="1266055" cy="13257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抗体のイラスト">
            <a:extLst>
              <a:ext uri="{FF2B5EF4-FFF2-40B4-BE49-F238E27FC236}">
                <a16:creationId xmlns:a16="http://schemas.microsoft.com/office/drawing/2014/main" id="{B828116B-1076-B2D0-3403-389B293F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8820" y="3948409"/>
            <a:ext cx="1159213" cy="1159213"/>
          </a:xfrm>
          <a:prstGeom prst="rect">
            <a:avLst/>
          </a:prstGeom>
          <a:noFill/>
          <a:extLst>
            <a:ext uri="{909E8E84-426E-40DD-AFC4-6F175D3DCCD1}">
              <a14:hiddenFill xmlns:a14="http://schemas.microsoft.com/office/drawing/2010/main">
                <a:solidFill>
                  <a:srgbClr val="FFFFFF"/>
                </a:solidFill>
              </a14:hiddenFill>
            </a:ext>
          </a:extLst>
        </p:spPr>
      </p:pic>
      <p:sp>
        <p:nvSpPr>
          <p:cNvPr id="10" name="吹き出し: 円形 9">
            <a:extLst>
              <a:ext uri="{FF2B5EF4-FFF2-40B4-BE49-F238E27FC236}">
                <a16:creationId xmlns:a16="http://schemas.microsoft.com/office/drawing/2014/main" id="{E62E2C9A-47AC-66FD-AABB-FB660B199B13}"/>
              </a:ext>
            </a:extLst>
          </p:cNvPr>
          <p:cNvSpPr/>
          <p:nvPr/>
        </p:nvSpPr>
        <p:spPr>
          <a:xfrm>
            <a:off x="9498330" y="1320800"/>
            <a:ext cx="2297430" cy="459602"/>
          </a:xfrm>
          <a:prstGeom prst="wedgeEllipseCallout">
            <a:avLst>
              <a:gd name="adj1" fmla="val -40660"/>
              <a:gd name="adj2" fmla="val 92966"/>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dirty="0"/>
              <a:t>明らかな症状</a:t>
            </a:r>
          </a:p>
        </p:txBody>
      </p:sp>
      <p:sp>
        <p:nvSpPr>
          <p:cNvPr id="11" name="吹き出し: 円形 10">
            <a:extLst>
              <a:ext uri="{FF2B5EF4-FFF2-40B4-BE49-F238E27FC236}">
                <a16:creationId xmlns:a16="http://schemas.microsoft.com/office/drawing/2014/main" id="{AD462582-8957-DCE9-D4E6-B7F11067C8FD}"/>
              </a:ext>
            </a:extLst>
          </p:cNvPr>
          <p:cNvSpPr/>
          <p:nvPr/>
        </p:nvSpPr>
        <p:spPr>
          <a:xfrm>
            <a:off x="9498330" y="3163862"/>
            <a:ext cx="2562455" cy="682324"/>
          </a:xfrm>
          <a:prstGeom prst="wedgeEllipseCallout">
            <a:avLst>
              <a:gd name="adj1" fmla="val -40162"/>
              <a:gd name="adj2" fmla="val 6809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ja-JP" dirty="0" err="1"/>
              <a:t>IgE</a:t>
            </a:r>
            <a:endParaRPr kumimoji="1" lang="en-US" altLang="ja-JP" dirty="0"/>
          </a:p>
          <a:p>
            <a:pPr algn="ctr"/>
            <a:r>
              <a:rPr kumimoji="1" lang="ja-JP" altLang="en-US" dirty="0"/>
              <a:t>免疫学的な関与</a:t>
            </a:r>
          </a:p>
        </p:txBody>
      </p:sp>
      <p:pic>
        <p:nvPicPr>
          <p:cNvPr id="1030" name="Picture 6" descr="採血のイラスト（健康診断）">
            <a:extLst>
              <a:ext uri="{FF2B5EF4-FFF2-40B4-BE49-F238E27FC236}">
                <a16:creationId xmlns:a16="http://schemas.microsoft.com/office/drawing/2014/main" id="{C3B5F9D8-471E-BCCC-DEB5-B7D74D677C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493" y="2818210"/>
            <a:ext cx="1353551" cy="1221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プリックテストのイラスト（針）">
            <a:extLst>
              <a:ext uri="{FF2B5EF4-FFF2-40B4-BE49-F238E27FC236}">
                <a16:creationId xmlns:a16="http://schemas.microsoft.com/office/drawing/2014/main" id="{BBF1CE23-2115-BF9D-81C1-8F9AB99FE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425" y="3500118"/>
            <a:ext cx="1699874" cy="14576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お医者さんのイラスト（医療）">
            <a:extLst>
              <a:ext uri="{FF2B5EF4-FFF2-40B4-BE49-F238E27FC236}">
                <a16:creationId xmlns:a16="http://schemas.microsoft.com/office/drawing/2014/main" id="{403D5AFB-B073-E83A-168C-EF8321B4BF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401" y="5418417"/>
            <a:ext cx="1114867" cy="1433912"/>
          </a:xfrm>
          <a:prstGeom prst="rect">
            <a:avLst/>
          </a:prstGeom>
          <a:noFill/>
          <a:extLst>
            <a:ext uri="{909E8E84-426E-40DD-AFC4-6F175D3DCCD1}">
              <a14:hiddenFill xmlns:a14="http://schemas.microsoft.com/office/drawing/2010/main">
                <a:solidFill>
                  <a:srgbClr val="FFFFFF"/>
                </a:solidFill>
              </a14:hiddenFill>
            </a:ext>
          </a:extLst>
        </p:spPr>
      </p:pic>
      <p:sp>
        <p:nvSpPr>
          <p:cNvPr id="12" name="吹き出し: 円形 11">
            <a:extLst>
              <a:ext uri="{FF2B5EF4-FFF2-40B4-BE49-F238E27FC236}">
                <a16:creationId xmlns:a16="http://schemas.microsoft.com/office/drawing/2014/main" id="{521895D8-C0DB-A13B-4F8D-4603EB1C2501}"/>
              </a:ext>
            </a:extLst>
          </p:cNvPr>
          <p:cNvSpPr/>
          <p:nvPr/>
        </p:nvSpPr>
        <p:spPr>
          <a:xfrm>
            <a:off x="518976" y="4949493"/>
            <a:ext cx="3718016" cy="468924"/>
          </a:xfrm>
          <a:prstGeom prst="wedgeEllipseCallout">
            <a:avLst>
              <a:gd name="adj1" fmla="val -40162"/>
              <a:gd name="adj2" fmla="val 6809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600" dirty="0"/>
              <a:t>検査陽性≠食物アレルギー</a:t>
            </a:r>
          </a:p>
        </p:txBody>
      </p:sp>
    </p:spTree>
    <p:extLst>
      <p:ext uri="{BB962C8B-B14F-4D97-AF65-F5344CB8AC3E}">
        <p14:creationId xmlns:p14="http://schemas.microsoft.com/office/powerpoint/2010/main" val="4166169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57972-82ED-C58D-31E1-D8CECF406B9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BD167C7-7F32-598D-81F6-C5E056A85E59}"/>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食物アレルギーの検査</a:t>
            </a:r>
          </a:p>
        </p:txBody>
      </p:sp>
      <p:pic>
        <p:nvPicPr>
          <p:cNvPr id="4" name="Picture 2" descr="JIHS">
            <a:extLst>
              <a:ext uri="{FF2B5EF4-FFF2-40B4-BE49-F238E27FC236}">
                <a16:creationId xmlns:a16="http://schemas.microsoft.com/office/drawing/2014/main" id="{79DA1399-EEBB-0F43-CE55-766EF8D6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cxnSp>
        <p:nvCxnSpPr>
          <p:cNvPr id="8" name="直線矢印コネクタ 7">
            <a:extLst>
              <a:ext uri="{FF2B5EF4-FFF2-40B4-BE49-F238E27FC236}">
                <a16:creationId xmlns:a16="http://schemas.microsoft.com/office/drawing/2014/main" id="{6220EC22-137F-ED35-254C-5DB9D1FE1291}"/>
              </a:ext>
            </a:extLst>
          </p:cNvPr>
          <p:cNvCxnSpPr>
            <a:cxnSpLocks/>
          </p:cNvCxnSpPr>
          <p:nvPr/>
        </p:nvCxnSpPr>
        <p:spPr>
          <a:xfrm>
            <a:off x="1214687" y="5583164"/>
            <a:ext cx="9179647" cy="0"/>
          </a:xfrm>
          <a:prstGeom prst="straightConnector1">
            <a:avLst/>
          </a:prstGeom>
          <a:ln w="155575">
            <a:solidFill>
              <a:srgbClr val="C00000"/>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2" name="テキスト ボックス 11">
            <a:extLst>
              <a:ext uri="{FF2B5EF4-FFF2-40B4-BE49-F238E27FC236}">
                <a16:creationId xmlns:a16="http://schemas.microsoft.com/office/drawing/2014/main" id="{33B12D7D-183A-9525-5584-4C07EE4906C7}"/>
              </a:ext>
            </a:extLst>
          </p:cNvPr>
          <p:cNvSpPr txBox="1"/>
          <p:nvPr/>
        </p:nvSpPr>
        <p:spPr>
          <a:xfrm>
            <a:off x="1048976" y="5965646"/>
            <a:ext cx="914400" cy="523220"/>
          </a:xfrm>
          <a:prstGeom prst="rect">
            <a:avLst/>
          </a:prstGeom>
          <a:noFill/>
        </p:spPr>
        <p:txBody>
          <a:bodyPr wrap="square" rtlCol="0">
            <a:spAutoFit/>
          </a:bodyPr>
          <a:lstStyle/>
          <a:p>
            <a:pPr algn="ctr"/>
            <a:r>
              <a:rPr kumimoji="1" lang="ja-JP" altLang="en-US" sz="2800" dirty="0">
                <a:solidFill>
                  <a:srgbClr val="C00000"/>
                </a:solidFill>
              </a:rPr>
              <a:t>簡単</a:t>
            </a:r>
          </a:p>
        </p:txBody>
      </p:sp>
      <p:sp>
        <p:nvSpPr>
          <p:cNvPr id="13" name="テキスト ボックス 12">
            <a:extLst>
              <a:ext uri="{FF2B5EF4-FFF2-40B4-BE49-F238E27FC236}">
                <a16:creationId xmlns:a16="http://schemas.microsoft.com/office/drawing/2014/main" id="{B9E5AE3E-B809-FDF8-BF3D-195E958C9314}"/>
              </a:ext>
            </a:extLst>
          </p:cNvPr>
          <p:cNvSpPr txBox="1"/>
          <p:nvPr/>
        </p:nvSpPr>
        <p:spPr>
          <a:xfrm>
            <a:off x="9140609" y="5965646"/>
            <a:ext cx="1253725" cy="523220"/>
          </a:xfrm>
          <a:prstGeom prst="rect">
            <a:avLst/>
          </a:prstGeom>
          <a:noFill/>
        </p:spPr>
        <p:txBody>
          <a:bodyPr wrap="square" rtlCol="0">
            <a:spAutoFit/>
          </a:bodyPr>
          <a:lstStyle/>
          <a:p>
            <a:pPr algn="ctr"/>
            <a:r>
              <a:rPr kumimoji="1" lang="ja-JP" altLang="en-US" sz="2800" dirty="0">
                <a:solidFill>
                  <a:srgbClr val="C00000"/>
                </a:solidFill>
              </a:rPr>
              <a:t>詳しい</a:t>
            </a:r>
          </a:p>
        </p:txBody>
      </p:sp>
      <p:pic>
        <p:nvPicPr>
          <p:cNvPr id="14" name="Picture 8" descr="プリックテストのイラスト（針）">
            <a:extLst>
              <a:ext uri="{FF2B5EF4-FFF2-40B4-BE49-F238E27FC236}">
                <a16:creationId xmlns:a16="http://schemas.microsoft.com/office/drawing/2014/main" id="{4A1BB533-444C-8F02-1C8E-2FF2F07B4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691" y="1849100"/>
            <a:ext cx="2836616" cy="2432398"/>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DFD2A6A8-7193-A2D0-13D4-CD84A871A453}"/>
              </a:ext>
            </a:extLst>
          </p:cNvPr>
          <p:cNvSpPr txBox="1"/>
          <p:nvPr/>
        </p:nvSpPr>
        <p:spPr>
          <a:xfrm>
            <a:off x="5073414" y="4409111"/>
            <a:ext cx="2045170" cy="523220"/>
          </a:xfrm>
          <a:prstGeom prst="rect">
            <a:avLst/>
          </a:prstGeom>
          <a:noFill/>
        </p:spPr>
        <p:txBody>
          <a:bodyPr wrap="square" rtlCol="0">
            <a:spAutoFit/>
          </a:bodyPr>
          <a:lstStyle/>
          <a:p>
            <a:pPr algn="ctr"/>
            <a:r>
              <a:rPr kumimoji="1" lang="ja-JP" altLang="en-US" sz="2800" dirty="0"/>
              <a:t>皮膚テスト</a:t>
            </a:r>
          </a:p>
        </p:txBody>
      </p:sp>
      <p:pic>
        <p:nvPicPr>
          <p:cNvPr id="16" name="Picture 6" descr="採血のイラスト（健康診断）">
            <a:extLst>
              <a:ext uri="{FF2B5EF4-FFF2-40B4-BE49-F238E27FC236}">
                <a16:creationId xmlns:a16="http://schemas.microsoft.com/office/drawing/2014/main" id="{C860A1AA-D95E-1815-4D1D-CDE9ADB5E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687" y="1886361"/>
            <a:ext cx="2708832" cy="2444721"/>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1EBE2ED0-44CB-85BD-F200-DC46BEAF3B38}"/>
              </a:ext>
            </a:extLst>
          </p:cNvPr>
          <p:cNvSpPr txBox="1"/>
          <p:nvPr/>
        </p:nvSpPr>
        <p:spPr>
          <a:xfrm>
            <a:off x="1797666" y="4409111"/>
            <a:ext cx="1753680" cy="523220"/>
          </a:xfrm>
          <a:prstGeom prst="rect">
            <a:avLst/>
          </a:prstGeom>
          <a:noFill/>
        </p:spPr>
        <p:txBody>
          <a:bodyPr wrap="square" rtlCol="0">
            <a:spAutoFit/>
          </a:bodyPr>
          <a:lstStyle/>
          <a:p>
            <a:pPr algn="ctr"/>
            <a:r>
              <a:rPr kumimoji="1" lang="ja-JP" altLang="en-US" sz="2800" dirty="0"/>
              <a:t>血液検査</a:t>
            </a:r>
          </a:p>
        </p:txBody>
      </p:sp>
      <p:pic>
        <p:nvPicPr>
          <p:cNvPr id="2050" name="Picture 2" descr="汚くご飯を食べる子供のイラスト">
            <a:extLst>
              <a:ext uri="{FF2B5EF4-FFF2-40B4-BE49-F238E27FC236}">
                <a16:creationId xmlns:a16="http://schemas.microsoft.com/office/drawing/2014/main" id="{A29FD01D-BDA7-5589-FF1B-E378298BB9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1467" y="1874536"/>
            <a:ext cx="2358284" cy="2456546"/>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EB59889A-A135-D329-07F5-28E96674F7EA}"/>
              </a:ext>
            </a:extLst>
          </p:cNvPr>
          <p:cNvSpPr txBox="1"/>
          <p:nvPr/>
        </p:nvSpPr>
        <p:spPr>
          <a:xfrm>
            <a:off x="8118024" y="4409111"/>
            <a:ext cx="2045170" cy="523220"/>
          </a:xfrm>
          <a:prstGeom prst="rect">
            <a:avLst/>
          </a:prstGeom>
          <a:noFill/>
        </p:spPr>
        <p:txBody>
          <a:bodyPr wrap="square" rtlCol="0">
            <a:spAutoFit/>
          </a:bodyPr>
          <a:lstStyle/>
          <a:p>
            <a:pPr algn="ctr"/>
            <a:r>
              <a:rPr kumimoji="1" lang="ja-JP" altLang="en-US" sz="2800" dirty="0"/>
              <a:t>負荷試験</a:t>
            </a:r>
          </a:p>
        </p:txBody>
      </p:sp>
    </p:spTree>
    <p:extLst>
      <p:ext uri="{BB962C8B-B14F-4D97-AF65-F5344CB8AC3E}">
        <p14:creationId xmlns:p14="http://schemas.microsoft.com/office/powerpoint/2010/main" val="2210735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9E647-4FE7-FAE7-2ED0-7082C03F107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E5136B1-A42D-11BD-396B-80E58486A646}"/>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検査結果陽性だったら、除去食？</a:t>
            </a:r>
          </a:p>
        </p:txBody>
      </p:sp>
      <p:pic>
        <p:nvPicPr>
          <p:cNvPr id="4" name="Picture 2" descr="JIHS">
            <a:extLst>
              <a:ext uri="{FF2B5EF4-FFF2-40B4-BE49-F238E27FC236}">
                <a16:creationId xmlns:a16="http://schemas.microsoft.com/office/drawing/2014/main" id="{DB036F6C-6F2D-577E-54C4-F9A2BAA5A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2">
            <a:extLst>
              <a:ext uri="{FF2B5EF4-FFF2-40B4-BE49-F238E27FC236}">
                <a16:creationId xmlns:a16="http://schemas.microsoft.com/office/drawing/2014/main" id="{2A7CE049-EEB6-CBDE-EC89-C822DD9E7B32}"/>
              </a:ext>
            </a:extLst>
          </p:cNvPr>
          <p:cNvSpPr txBox="1">
            <a:spLocks/>
          </p:cNvSpPr>
          <p:nvPr/>
        </p:nvSpPr>
        <p:spPr>
          <a:xfrm>
            <a:off x="1685848" y="5903811"/>
            <a:ext cx="8820304" cy="660400"/>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None/>
            </a:pPr>
            <a:r>
              <a:rPr lang="ja-JP" altLang="en-US" sz="4000" dirty="0">
                <a:solidFill>
                  <a:schemeClr val="bg1"/>
                </a:solidFill>
                <a:latin typeface="メイリオ" panose="020B0604030504040204" pitchFamily="50" charset="-128"/>
                <a:ea typeface="メイリオ" panose="020B0604030504040204" pitchFamily="50" charset="-128"/>
              </a:rPr>
              <a:t>検査結果でわかるのは「可能性」だけ</a:t>
            </a:r>
            <a:endParaRPr lang="en-US" altLang="ja-JP" sz="4000" dirty="0">
              <a:solidFill>
                <a:schemeClr val="bg1"/>
              </a:solidFill>
              <a:latin typeface="メイリオ" panose="020B0604030504040204" pitchFamily="50" charset="-128"/>
              <a:ea typeface="メイリオ" panose="020B0604030504040204" pitchFamily="50" charset="-128"/>
            </a:endParaRPr>
          </a:p>
        </p:txBody>
      </p:sp>
      <p:pic>
        <p:nvPicPr>
          <p:cNvPr id="1026" name="Picture 2" descr="ImmunoCAPの結果の見方">
            <a:extLst>
              <a:ext uri="{FF2B5EF4-FFF2-40B4-BE49-F238E27FC236}">
                <a16:creationId xmlns:a16="http://schemas.microsoft.com/office/drawing/2014/main" id="{A331E8C5-B827-E81F-C0B8-4710E1EEF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768" y="1252063"/>
            <a:ext cx="7906559" cy="3663373"/>
          </a:xfrm>
          <a:prstGeom prst="rect">
            <a:avLst/>
          </a:prstGeom>
          <a:noFill/>
          <a:extLst>
            <a:ext uri="{909E8E84-426E-40DD-AFC4-6F175D3DCCD1}">
              <a14:hiddenFill xmlns:a14="http://schemas.microsoft.com/office/drawing/2010/main">
                <a:solidFill>
                  <a:srgbClr val="FFFFFF"/>
                </a:solidFill>
              </a14:hiddenFill>
            </a:ext>
          </a:extLst>
        </p:spPr>
      </p:pic>
      <p:sp>
        <p:nvSpPr>
          <p:cNvPr id="3" name="吹き出し: 角を丸めた四角形 2">
            <a:extLst>
              <a:ext uri="{FF2B5EF4-FFF2-40B4-BE49-F238E27FC236}">
                <a16:creationId xmlns:a16="http://schemas.microsoft.com/office/drawing/2014/main" id="{0EC98320-6769-1A9E-A075-C46B6A6E4274}"/>
              </a:ext>
            </a:extLst>
          </p:cNvPr>
          <p:cNvSpPr/>
          <p:nvPr/>
        </p:nvSpPr>
        <p:spPr>
          <a:xfrm>
            <a:off x="183646" y="4081307"/>
            <a:ext cx="3061699" cy="1320800"/>
          </a:xfrm>
          <a:prstGeom prst="wedgeRoundRectCallout">
            <a:avLst>
              <a:gd name="adj1" fmla="val -1230"/>
              <a:gd name="adj2" fmla="val -74629"/>
              <a:gd name="adj3" fmla="val 16667"/>
            </a:avLst>
          </a:prstGeom>
        </p:spPr>
        <p:style>
          <a:lnRef idx="2">
            <a:schemeClr val="accent4"/>
          </a:lnRef>
          <a:fillRef idx="1">
            <a:schemeClr val="lt1"/>
          </a:fillRef>
          <a:effectRef idx="0">
            <a:schemeClr val="accent4"/>
          </a:effectRef>
          <a:fontRef idx="minor">
            <a:schemeClr val="dk1"/>
          </a:fontRef>
        </p:style>
        <p:txBody>
          <a:bodyPr rtlCol="0" anchor="ctr"/>
          <a:lstStyle/>
          <a:p>
            <a:r>
              <a:rPr lang="ja-JP" altLang="en-US" dirty="0">
                <a:latin typeface="メイリオ" panose="020B0604030504040204" pitchFamily="50" charset="-128"/>
              </a:rPr>
              <a:t>例</a:t>
            </a:r>
            <a:endParaRPr lang="en-US" altLang="ja-JP" dirty="0">
              <a:latin typeface="メイリオ" panose="020B0604030504040204" pitchFamily="50" charset="-128"/>
            </a:endParaRPr>
          </a:p>
          <a:p>
            <a:r>
              <a:rPr lang="ja-JP" altLang="en-US" dirty="0">
                <a:latin typeface="メイリオ" panose="020B0604030504040204" pitchFamily="50" charset="-128"/>
              </a:rPr>
              <a:t>「はじめて卵がゆを食べさせたら、顔が赤くなり、苦しそうになりました」</a:t>
            </a:r>
            <a:endParaRPr lang="en-US" altLang="ja-JP" dirty="0">
              <a:latin typeface="メイリオ" panose="020B0604030504040204" pitchFamily="50" charset="-128"/>
            </a:endParaRPr>
          </a:p>
        </p:txBody>
      </p:sp>
      <p:pic>
        <p:nvPicPr>
          <p:cNvPr id="7" name="Picture 2" descr="赤ちゃんとお母さんのイラスト | かわいいフリー素材集 いらすとや">
            <a:extLst>
              <a:ext uri="{FF2B5EF4-FFF2-40B4-BE49-F238E27FC236}">
                <a16:creationId xmlns:a16="http://schemas.microsoft.com/office/drawing/2014/main" id="{5C7B69A8-3DC5-178B-AE10-5AAE0AB990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8545" y="2209884"/>
            <a:ext cx="1318152" cy="1668449"/>
          </a:xfrm>
          <a:prstGeom prst="rect">
            <a:avLst/>
          </a:prstGeom>
          <a:noFill/>
          <a:extLst>
            <a:ext uri="{909E8E84-426E-40DD-AFC4-6F175D3DCCD1}">
              <a14:hiddenFill xmlns:a14="http://schemas.microsoft.com/office/drawing/2010/main">
                <a:solidFill>
                  <a:srgbClr val="FFFFFF"/>
                </a:solidFill>
              </a14:hiddenFill>
            </a:ext>
          </a:extLst>
        </p:spPr>
      </p:pic>
      <p:sp>
        <p:nvSpPr>
          <p:cNvPr id="8" name="コンテンツ プレースホルダー 2">
            <a:extLst>
              <a:ext uri="{FF2B5EF4-FFF2-40B4-BE49-F238E27FC236}">
                <a16:creationId xmlns:a16="http://schemas.microsoft.com/office/drawing/2014/main" id="{2B11BFA2-E171-F33D-003E-8AC2B790A887}"/>
              </a:ext>
            </a:extLst>
          </p:cNvPr>
          <p:cNvSpPr txBox="1">
            <a:spLocks/>
          </p:cNvSpPr>
          <p:nvPr/>
        </p:nvSpPr>
        <p:spPr>
          <a:xfrm>
            <a:off x="3820885" y="5038889"/>
            <a:ext cx="5391859" cy="2471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Font typeface="Wingdings 3" charset="2"/>
              <a:buNone/>
            </a:pPr>
            <a:r>
              <a:rPr lang="ja-JP" altLang="en-US" sz="1100" dirty="0">
                <a:latin typeface="メイリオ" panose="020B0604030504040204" pitchFamily="50" charset="-128"/>
                <a:ea typeface="メイリオ" panose="020B0604030504040204" pitchFamily="50" charset="-128"/>
              </a:rPr>
              <a:t>環境再生保全機構</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ぜん息予防のための食物アレルギー対応ガイドブック</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より抜粋</a:t>
            </a:r>
            <a:endParaRPr lang="en-US" altLang="ja-JP" sz="11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ED28D560-95E9-CFE5-F972-D7B2059722C8}"/>
              </a:ext>
            </a:extLst>
          </p:cNvPr>
          <p:cNvSpPr txBox="1"/>
          <p:nvPr/>
        </p:nvSpPr>
        <p:spPr>
          <a:xfrm>
            <a:off x="58936" y="1320800"/>
            <a:ext cx="3761949"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kumimoji="1" lang="ja-JP" altLang="en-US" dirty="0"/>
              <a:t>生後２か月の時から湿疹があって、</a:t>
            </a:r>
            <a:endParaRPr kumimoji="1" lang="en-US" altLang="ja-JP" dirty="0"/>
          </a:p>
          <a:p>
            <a:r>
              <a:rPr kumimoji="1" lang="en-US" altLang="ja-JP" dirty="0"/>
              <a:t>7</a:t>
            </a:r>
            <a:r>
              <a:rPr kumimoji="1" lang="ja-JP" altLang="en-US" dirty="0"/>
              <a:t>か月の時にかかりつけから紹介</a:t>
            </a:r>
            <a:br>
              <a:rPr kumimoji="1" lang="en-US" altLang="ja-JP" dirty="0"/>
            </a:br>
            <a:r>
              <a:rPr kumimoji="1" lang="ja-JP" altLang="en-US" dirty="0"/>
              <a:t>された</a:t>
            </a:r>
            <a:r>
              <a:rPr kumimoji="1" lang="en-US" altLang="ja-JP" dirty="0"/>
              <a:t>A</a:t>
            </a:r>
            <a:r>
              <a:rPr kumimoji="1" lang="ja-JP" altLang="en-US" dirty="0"/>
              <a:t>さん</a:t>
            </a:r>
          </a:p>
        </p:txBody>
      </p:sp>
    </p:spTree>
    <p:extLst>
      <p:ext uri="{BB962C8B-B14F-4D97-AF65-F5344CB8AC3E}">
        <p14:creationId xmlns:p14="http://schemas.microsoft.com/office/powerpoint/2010/main" val="308639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fade">
                                      <p:cBhvr>
                                        <p:cTn id="17" dur="500"/>
                                        <p:tgtEl>
                                          <p:spTgt spid="5">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A2353-0A39-9F80-E632-3FB7B038DB0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500881F-DCF1-CF21-1E88-AF6819099E6F}"/>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血液検査</a:t>
            </a:r>
            <a:r>
              <a:rPr kumimoji="1" lang="en-US" altLang="ja-JP" b="1" dirty="0">
                <a:solidFill>
                  <a:schemeClr val="tx1"/>
                </a:solidFill>
                <a:latin typeface="メイリオ" panose="020B0604030504040204" pitchFamily="50" charset="-128"/>
                <a:ea typeface="メイリオ" panose="020B0604030504040204" pitchFamily="50" charset="-128"/>
              </a:rPr>
              <a:t>(</a:t>
            </a:r>
            <a:r>
              <a:rPr kumimoji="1" lang="ja-JP" altLang="en-US" b="1" dirty="0">
                <a:solidFill>
                  <a:schemeClr val="tx1"/>
                </a:solidFill>
                <a:latin typeface="メイリオ" panose="020B0604030504040204" pitchFamily="50" charset="-128"/>
                <a:ea typeface="メイリオ" panose="020B0604030504040204" pitchFamily="50" charset="-128"/>
              </a:rPr>
              <a:t>特異的</a:t>
            </a:r>
            <a:r>
              <a:rPr kumimoji="1" lang="en-US" altLang="ja-JP" b="1" dirty="0" err="1">
                <a:solidFill>
                  <a:schemeClr val="tx1"/>
                </a:solidFill>
                <a:latin typeface="メイリオ" panose="020B0604030504040204" pitchFamily="50" charset="-128"/>
                <a:ea typeface="メイリオ" panose="020B0604030504040204" pitchFamily="50" charset="-128"/>
              </a:rPr>
              <a:t>IgE</a:t>
            </a:r>
            <a:r>
              <a:rPr kumimoji="1" lang="ja-JP" altLang="en-US" b="1" dirty="0">
                <a:solidFill>
                  <a:schemeClr val="tx1"/>
                </a:solidFill>
                <a:latin typeface="メイリオ" panose="020B0604030504040204" pitchFamily="50" charset="-128"/>
                <a:ea typeface="メイリオ" panose="020B0604030504040204" pitchFamily="50" charset="-128"/>
              </a:rPr>
              <a:t>検査</a:t>
            </a:r>
            <a:r>
              <a:rPr kumimoji="1" lang="en-US" altLang="ja-JP" b="1" dirty="0">
                <a:solidFill>
                  <a:schemeClr val="tx1"/>
                </a:solidFill>
                <a:latin typeface="メイリオ" panose="020B0604030504040204" pitchFamily="50" charset="-128"/>
                <a:ea typeface="メイリオ" panose="020B0604030504040204" pitchFamily="50" charset="-128"/>
              </a:rPr>
              <a:t>)</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61F64F69-6718-BC8B-9593-5D05102A8E8A}"/>
              </a:ext>
            </a:extLst>
          </p:cNvPr>
          <p:cNvSpPr>
            <a:spLocks noGrp="1"/>
          </p:cNvSpPr>
          <p:nvPr>
            <p:ph idx="1"/>
          </p:nvPr>
        </p:nvSpPr>
        <p:spPr>
          <a:xfrm>
            <a:off x="758614" y="1320802"/>
            <a:ext cx="10051348" cy="1320800"/>
          </a:xfrm>
        </p:spPr>
        <p:txBody>
          <a:bodyPr>
            <a:normAutofit/>
          </a:bodyPr>
          <a:lstStyle/>
          <a:p>
            <a:r>
              <a:rPr kumimoji="1" lang="en-US" altLang="ja-JP" sz="3200" dirty="0">
                <a:latin typeface="メイリオ" panose="020B0604030504040204" pitchFamily="50" charset="-128"/>
                <a:ea typeface="メイリオ" panose="020B0604030504040204" pitchFamily="50" charset="-128"/>
              </a:rPr>
              <a:t>IgE</a:t>
            </a:r>
            <a:r>
              <a:rPr kumimoji="1" lang="ja-JP" altLang="en-US" sz="3200" dirty="0">
                <a:latin typeface="メイリオ" panose="020B0604030504040204" pitchFamily="50" charset="-128"/>
                <a:ea typeface="メイリオ" panose="020B0604030504040204" pitchFamily="50" charset="-128"/>
              </a:rPr>
              <a:t>を持っているか</a:t>
            </a:r>
            <a:r>
              <a:rPr kumimoji="1" lang="en-US" altLang="ja-JP" sz="3200" dirty="0">
                <a:latin typeface="メイリオ" panose="020B0604030504040204" pitchFamily="50" charset="-128"/>
                <a:ea typeface="メイリオ" panose="020B0604030504040204" pitchFamily="50" charset="-128"/>
              </a:rPr>
              <a:t>(</a:t>
            </a:r>
            <a:r>
              <a:rPr kumimoji="1" lang="ja-JP" altLang="en-US" sz="3200" dirty="0">
                <a:latin typeface="メイリオ" panose="020B0604030504040204" pitchFamily="50" charset="-128"/>
                <a:ea typeface="メイリオ" panose="020B0604030504040204" pitchFamily="50" charset="-128"/>
              </a:rPr>
              <a:t>感作されているか</a:t>
            </a:r>
            <a:r>
              <a:rPr kumimoji="1" lang="en-US" altLang="ja-JP" sz="3200" dirty="0">
                <a:latin typeface="メイリオ" panose="020B0604030504040204" pitchFamily="50" charset="-128"/>
                <a:ea typeface="メイリオ" panose="020B0604030504040204" pitchFamily="50" charset="-128"/>
              </a:rPr>
              <a:t>)</a:t>
            </a:r>
            <a:r>
              <a:rPr kumimoji="1" lang="ja-JP" altLang="en-US" sz="3200" dirty="0">
                <a:latin typeface="メイリオ" panose="020B0604030504040204" pitchFamily="50" charset="-128"/>
                <a:ea typeface="メイリオ" panose="020B0604030504040204" pitchFamily="50" charset="-128"/>
              </a:rPr>
              <a:t>を調べる</a:t>
            </a:r>
            <a:endParaRPr kumimoji="1" lang="en-US" altLang="ja-JP" sz="3200" dirty="0">
              <a:latin typeface="メイリオ" panose="020B0604030504040204" pitchFamily="50" charset="-128"/>
              <a:ea typeface="メイリオ" panose="020B0604030504040204" pitchFamily="50" charset="-128"/>
            </a:endParaRPr>
          </a:p>
          <a:p>
            <a:r>
              <a:rPr kumimoji="1" lang="ja-JP" altLang="en-US" sz="3200" dirty="0">
                <a:latin typeface="メイリオ" panose="020B0604030504040204" pitchFamily="50" charset="-128"/>
                <a:ea typeface="メイリオ" panose="020B0604030504040204" pitchFamily="50" charset="-128"/>
              </a:rPr>
              <a:t>陽性だからといってアレルギーがあるとは限らない</a:t>
            </a:r>
            <a:endParaRPr kumimoji="1" lang="en-US" altLang="ja-JP" sz="3200" dirty="0">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6C55A22B-B8BE-8BD8-CE22-68D8F0602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5" name="コンテンツ プレースホルダー 2">
            <a:extLst>
              <a:ext uri="{FF2B5EF4-FFF2-40B4-BE49-F238E27FC236}">
                <a16:creationId xmlns:a16="http://schemas.microsoft.com/office/drawing/2014/main" id="{51FFEC8F-1BC9-C3F5-3C74-39F4575CF424}"/>
              </a:ext>
            </a:extLst>
          </p:cNvPr>
          <p:cNvSpPr txBox="1">
            <a:spLocks/>
          </p:cNvSpPr>
          <p:nvPr/>
        </p:nvSpPr>
        <p:spPr>
          <a:xfrm>
            <a:off x="758614" y="4216399"/>
            <a:ext cx="8139201" cy="13208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3200" dirty="0">
                <a:latin typeface="メイリオ" panose="020B0604030504040204" pitchFamily="50" charset="-128"/>
                <a:ea typeface="メイリオ" panose="020B0604030504040204" pitchFamily="50" charset="-128"/>
              </a:rPr>
              <a:t>アレルギーがあるかの</a:t>
            </a:r>
            <a:r>
              <a:rPr lang="en-US" altLang="ja-JP" sz="3200" dirty="0">
                <a:latin typeface="メイリオ" panose="020B0604030504040204" pitchFamily="50" charset="-128"/>
                <a:ea typeface="メイリオ" panose="020B0604030504040204" pitchFamily="50" charset="-128"/>
              </a:rPr>
              <a:t>｢</a:t>
            </a:r>
            <a:r>
              <a:rPr lang="ja-JP" altLang="en-US" sz="3200" dirty="0">
                <a:latin typeface="メイリオ" panose="020B0604030504040204" pitchFamily="50" charset="-128"/>
                <a:ea typeface="メイリオ" panose="020B0604030504040204" pitchFamily="50" charset="-128"/>
              </a:rPr>
              <a:t>確率</a:t>
            </a:r>
            <a:r>
              <a:rPr lang="en-US" altLang="ja-JP" sz="3200" dirty="0">
                <a:latin typeface="メイリオ" panose="020B0604030504040204" pitchFamily="50" charset="-128"/>
                <a:ea typeface="メイリオ" panose="020B0604030504040204" pitchFamily="50" charset="-128"/>
              </a:rPr>
              <a:t>｣</a:t>
            </a:r>
          </a:p>
          <a:p>
            <a:r>
              <a:rPr lang="ja-JP" altLang="en-US" sz="3200" dirty="0">
                <a:latin typeface="メイリオ" panose="020B0604030504040204" pitchFamily="50" charset="-128"/>
                <a:ea typeface="メイリオ" panose="020B0604030504040204" pitchFamily="50" charset="-128"/>
              </a:rPr>
              <a:t>どの程度食べられるかの</a:t>
            </a:r>
            <a:r>
              <a:rPr lang="en-US" altLang="ja-JP" sz="3200" dirty="0">
                <a:latin typeface="メイリオ" panose="020B0604030504040204" pitchFamily="50" charset="-128"/>
                <a:ea typeface="メイリオ" panose="020B0604030504040204" pitchFamily="50" charset="-128"/>
              </a:rPr>
              <a:t>｢</a:t>
            </a:r>
            <a:r>
              <a:rPr lang="ja-JP" altLang="en-US" sz="3200" dirty="0">
                <a:latin typeface="メイリオ" panose="020B0604030504040204" pitchFamily="50" charset="-128"/>
                <a:ea typeface="メイリオ" panose="020B0604030504040204" pitchFamily="50" charset="-128"/>
              </a:rPr>
              <a:t>目安</a:t>
            </a:r>
            <a:r>
              <a:rPr lang="en-US" altLang="ja-JP" sz="3200" dirty="0">
                <a:latin typeface="メイリオ" panose="020B0604030504040204" pitchFamily="50" charset="-128"/>
                <a:ea typeface="メイリオ" panose="020B0604030504040204" pitchFamily="50" charset="-128"/>
              </a:rPr>
              <a:t>｣</a:t>
            </a:r>
            <a:r>
              <a:rPr lang="ja-JP" altLang="en-US" sz="3200" dirty="0">
                <a:latin typeface="メイリオ" panose="020B0604030504040204" pitchFamily="50" charset="-128"/>
                <a:ea typeface="メイリオ" panose="020B0604030504040204" pitchFamily="50" charset="-128"/>
              </a:rPr>
              <a:t>を調べる</a:t>
            </a:r>
            <a:endParaRPr lang="en-US" altLang="ja-JP" sz="3200" dirty="0">
              <a:latin typeface="メイリオ" panose="020B0604030504040204" pitchFamily="50" charset="-128"/>
              <a:ea typeface="メイリオ" panose="020B0604030504040204" pitchFamily="50" charset="-128"/>
            </a:endParaRPr>
          </a:p>
        </p:txBody>
      </p:sp>
      <p:sp>
        <p:nvSpPr>
          <p:cNvPr id="6" name="コンテンツ プレースホルダー 2">
            <a:extLst>
              <a:ext uri="{FF2B5EF4-FFF2-40B4-BE49-F238E27FC236}">
                <a16:creationId xmlns:a16="http://schemas.microsoft.com/office/drawing/2014/main" id="{75FE1B57-5707-1637-0328-B14B8EB96974}"/>
              </a:ext>
            </a:extLst>
          </p:cNvPr>
          <p:cNvSpPr txBox="1">
            <a:spLocks/>
          </p:cNvSpPr>
          <p:nvPr/>
        </p:nvSpPr>
        <p:spPr>
          <a:xfrm>
            <a:off x="4189307" y="3429000"/>
            <a:ext cx="3813386" cy="5041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None/>
            </a:pPr>
            <a:r>
              <a:rPr lang="en-US" altLang="ja-JP" sz="3200" dirty="0">
                <a:latin typeface="メイリオ" panose="020B0604030504040204" pitchFamily="50" charset="-128"/>
                <a:ea typeface="メイリオ" panose="020B0604030504040204" pitchFamily="50" charset="-128"/>
              </a:rPr>
              <a:t>&lt;</a:t>
            </a:r>
            <a:r>
              <a:rPr lang="ja-JP" altLang="en-US" sz="3200" dirty="0">
                <a:latin typeface="メイリオ" panose="020B0604030504040204" pitchFamily="50" charset="-128"/>
                <a:ea typeface="メイリオ" panose="020B0604030504040204" pitchFamily="50" charset="-128"/>
              </a:rPr>
              <a:t>血液検査の目的</a:t>
            </a:r>
            <a:r>
              <a:rPr lang="en-US" altLang="ja-JP" sz="3200" dirty="0">
                <a:latin typeface="メイリオ" panose="020B0604030504040204" pitchFamily="50" charset="-128"/>
                <a:ea typeface="メイリオ" panose="020B0604030504040204" pitchFamily="50" charset="-128"/>
              </a:rPr>
              <a:t>&gt;</a:t>
            </a:r>
          </a:p>
        </p:txBody>
      </p:sp>
      <p:pic>
        <p:nvPicPr>
          <p:cNvPr id="3074" name="Picture 2" descr="採血管のイラスト（採血後）">
            <a:extLst>
              <a:ext uri="{FF2B5EF4-FFF2-40B4-BE49-F238E27FC236}">
                <a16:creationId xmlns:a16="http://schemas.microsoft.com/office/drawing/2014/main" id="{4125DBBF-83D4-485E-49B0-1AF4795B8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9444" y="2863241"/>
            <a:ext cx="674057" cy="2139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134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107B8-45D4-8F98-C523-AC43352C5EF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A34EF60-07E3-3322-2444-53A694ACA462}"/>
              </a:ext>
            </a:extLst>
          </p:cNvPr>
          <p:cNvSpPr>
            <a:spLocks noGrp="1"/>
          </p:cNvSpPr>
          <p:nvPr>
            <p:ph type="title"/>
          </p:nvPr>
        </p:nvSpPr>
        <p:spPr>
          <a:xfrm>
            <a:off x="1797666" y="0"/>
            <a:ext cx="8596668" cy="1320800"/>
          </a:xfrm>
        </p:spPr>
        <p:txBody>
          <a:bodyPr anchor="ctr">
            <a:normAutofit/>
          </a:bodyPr>
          <a:lstStyle/>
          <a:p>
            <a:pPr algn="ctr"/>
            <a:r>
              <a:rPr kumimoji="1" lang="ja-JP" altLang="en-US" sz="2400" dirty="0">
                <a:solidFill>
                  <a:schemeClr val="tx1"/>
                </a:solidFill>
                <a:latin typeface="メイリオ" panose="020B0604030504040204" pitchFamily="50" charset="-128"/>
                <a:ea typeface="メイリオ" panose="020B0604030504040204" pitchFamily="50" charset="-128"/>
              </a:rPr>
              <a:t>なぜ</a:t>
            </a:r>
            <a:r>
              <a:rPr kumimoji="1" lang="en-US" altLang="ja-JP" sz="2400" dirty="0" err="1">
                <a:solidFill>
                  <a:schemeClr val="tx1"/>
                </a:solidFill>
                <a:latin typeface="メイリオ" panose="020B0604030504040204" pitchFamily="50" charset="-128"/>
                <a:ea typeface="メイリオ" panose="020B0604030504040204" pitchFamily="50" charset="-128"/>
              </a:rPr>
              <a:t>IgE</a:t>
            </a:r>
            <a:r>
              <a:rPr kumimoji="1" lang="ja-JP" altLang="en-US" sz="2400" dirty="0">
                <a:solidFill>
                  <a:schemeClr val="tx1"/>
                </a:solidFill>
                <a:latin typeface="メイリオ" panose="020B0604030504040204" pitchFamily="50" charset="-128"/>
                <a:ea typeface="メイリオ" panose="020B0604030504040204" pitchFamily="50" charset="-128"/>
              </a:rPr>
              <a:t>量だけでは症状は正確に予測できないのか？</a:t>
            </a:r>
          </a:p>
        </p:txBody>
      </p:sp>
      <p:sp>
        <p:nvSpPr>
          <p:cNvPr id="3" name="コンテンツ プレースホルダー 2">
            <a:extLst>
              <a:ext uri="{FF2B5EF4-FFF2-40B4-BE49-F238E27FC236}">
                <a16:creationId xmlns:a16="http://schemas.microsoft.com/office/drawing/2014/main" id="{8C85097C-BCE2-320E-8A99-EAE1C962CBBD}"/>
              </a:ext>
            </a:extLst>
          </p:cNvPr>
          <p:cNvSpPr>
            <a:spLocks noGrp="1"/>
          </p:cNvSpPr>
          <p:nvPr>
            <p:ph idx="1"/>
          </p:nvPr>
        </p:nvSpPr>
        <p:spPr>
          <a:xfrm>
            <a:off x="1188976" y="978052"/>
            <a:ext cx="9494995" cy="472322"/>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kumimoji="1" lang="ja-JP" altLang="en-US" sz="3200" b="1" dirty="0">
                <a:latin typeface="メイリオ" panose="020B0604030504040204" pitchFamily="50" charset="-128"/>
                <a:ea typeface="メイリオ" panose="020B0604030504040204" pitchFamily="50" charset="-128"/>
              </a:rPr>
              <a:t>血中の</a:t>
            </a:r>
            <a:r>
              <a:rPr kumimoji="1" lang="en-US" altLang="ja-JP" sz="3200" b="1" dirty="0" err="1">
                <a:latin typeface="メイリオ" panose="020B0604030504040204" pitchFamily="50" charset="-128"/>
                <a:ea typeface="メイリオ" panose="020B0604030504040204" pitchFamily="50" charset="-128"/>
              </a:rPr>
              <a:t>IgE</a:t>
            </a:r>
            <a:r>
              <a:rPr kumimoji="1" lang="ja-JP" altLang="en-US" sz="3200" b="1" dirty="0">
                <a:latin typeface="メイリオ" panose="020B0604030504040204" pitchFamily="50" charset="-128"/>
                <a:ea typeface="メイリオ" panose="020B0604030504040204" pitchFamily="50" charset="-128"/>
              </a:rPr>
              <a:t>抗体の</a:t>
            </a:r>
            <a:r>
              <a:rPr kumimoji="1" lang="en-US" altLang="ja-JP" sz="3200" b="1" dirty="0">
                <a:latin typeface="メイリオ" panose="020B0604030504040204" pitchFamily="50" charset="-128"/>
                <a:ea typeface="メイリオ" panose="020B0604030504040204" pitchFamily="50" charset="-128"/>
              </a:rPr>
              <a:t>”</a:t>
            </a:r>
            <a:r>
              <a:rPr kumimoji="1" lang="ja-JP" altLang="en-US" sz="3200" b="1" dirty="0">
                <a:latin typeface="メイリオ" panose="020B0604030504040204" pitchFamily="50" charset="-128"/>
                <a:ea typeface="メイリオ" panose="020B0604030504040204" pitchFamily="50" charset="-128"/>
              </a:rPr>
              <a:t>量</a:t>
            </a:r>
            <a:r>
              <a:rPr kumimoji="1" lang="en-US" altLang="ja-JP" sz="3200" b="1" dirty="0">
                <a:latin typeface="メイリオ" panose="020B0604030504040204" pitchFamily="50" charset="-128"/>
                <a:ea typeface="メイリオ" panose="020B0604030504040204" pitchFamily="50" charset="-128"/>
              </a:rPr>
              <a:t>”</a:t>
            </a:r>
            <a:r>
              <a:rPr kumimoji="1" lang="ja-JP" altLang="en-US" sz="3200" b="1" dirty="0">
                <a:latin typeface="メイリオ" panose="020B0604030504040204" pitchFamily="50" charset="-128"/>
                <a:ea typeface="メイリオ" panose="020B0604030504040204" pitchFamily="50" charset="-128"/>
              </a:rPr>
              <a:t>と</a:t>
            </a:r>
            <a:r>
              <a:rPr kumimoji="1" lang="en-US" altLang="ja-JP" sz="3200" b="1" dirty="0">
                <a:latin typeface="メイリオ" panose="020B0604030504040204" pitchFamily="50" charset="-128"/>
                <a:ea typeface="メイリオ" panose="020B0604030504040204" pitchFamily="50" charset="-128"/>
              </a:rPr>
              <a:t>”</a:t>
            </a:r>
            <a:r>
              <a:rPr kumimoji="1" lang="ja-JP" altLang="en-US" sz="3200" b="1" dirty="0">
                <a:latin typeface="メイリオ" panose="020B0604030504040204" pitchFamily="50" charset="-128"/>
                <a:ea typeface="メイリオ" panose="020B0604030504040204" pitchFamily="50" charset="-128"/>
              </a:rPr>
              <a:t>質</a:t>
            </a:r>
            <a:r>
              <a:rPr kumimoji="1" lang="en-US" altLang="ja-JP" sz="3200" b="1" dirty="0">
                <a:latin typeface="メイリオ" panose="020B0604030504040204" pitchFamily="50" charset="-128"/>
                <a:ea typeface="メイリオ" panose="020B0604030504040204" pitchFamily="50" charset="-128"/>
              </a:rPr>
              <a:t>”</a:t>
            </a:r>
            <a:r>
              <a:rPr kumimoji="1" lang="ja-JP" altLang="en-US" sz="3200" b="1" dirty="0">
                <a:latin typeface="メイリオ" panose="020B0604030504040204" pitchFamily="50" charset="-128"/>
                <a:ea typeface="メイリオ" panose="020B0604030504040204" pitchFamily="50" charset="-128"/>
              </a:rPr>
              <a:t>の</a:t>
            </a:r>
            <a:r>
              <a:rPr kumimoji="1" lang="en-US" altLang="ja-JP" sz="3200" b="1" dirty="0">
                <a:latin typeface="メイリオ" panose="020B0604030504040204" pitchFamily="50" charset="-128"/>
                <a:ea typeface="メイリオ" panose="020B0604030504040204" pitchFamily="50" charset="-128"/>
              </a:rPr>
              <a:t>2</a:t>
            </a:r>
            <a:r>
              <a:rPr kumimoji="1" lang="ja-JP" altLang="en-US" sz="3200" b="1" dirty="0">
                <a:latin typeface="メイリオ" panose="020B0604030504040204" pitchFamily="50" charset="-128"/>
                <a:ea typeface="メイリオ" panose="020B0604030504040204" pitchFamily="50" charset="-128"/>
              </a:rPr>
              <a:t>つが関係している</a:t>
            </a:r>
            <a:endParaRPr kumimoji="1" lang="en-US" altLang="ja-JP" sz="3200" b="1" dirty="0">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C4E95C56-D74E-8FE5-2134-35C72F68C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2">
            <a:extLst>
              <a:ext uri="{FF2B5EF4-FFF2-40B4-BE49-F238E27FC236}">
                <a16:creationId xmlns:a16="http://schemas.microsoft.com/office/drawing/2014/main" id="{01A3A0BF-8468-270C-5375-E7FE817948D2}"/>
              </a:ext>
            </a:extLst>
          </p:cNvPr>
          <p:cNvSpPr txBox="1">
            <a:spLocks/>
          </p:cNvSpPr>
          <p:nvPr/>
        </p:nvSpPr>
        <p:spPr>
          <a:xfrm>
            <a:off x="3288700" y="1528438"/>
            <a:ext cx="8651333" cy="43874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r>
              <a:rPr lang="en-US" altLang="ja-JP" sz="2000" dirty="0">
                <a:latin typeface="メイリオ" panose="020B0604030504040204" pitchFamily="50" charset="-128"/>
                <a:ea typeface="メイリオ" panose="020B0604030504040204" pitchFamily="50" charset="-128"/>
              </a:rPr>
              <a:t>(IgE</a:t>
            </a:r>
            <a:r>
              <a:rPr lang="ja-JP" altLang="en-US" sz="2000" dirty="0">
                <a:latin typeface="メイリオ" panose="020B0604030504040204" pitchFamily="50" charset="-128"/>
                <a:ea typeface="メイリオ" panose="020B0604030504040204" pitchFamily="50" charset="-128"/>
              </a:rPr>
              <a:t>抗体がアレルギー物質と結びつこうとする力</a:t>
            </a:r>
            <a:r>
              <a:rPr lang="en-US" altLang="ja-JP" sz="2000" dirty="0">
                <a:latin typeface="メイリオ" panose="020B0604030504040204" pitchFamily="50" charset="-128"/>
                <a:ea typeface="メイリオ" panose="020B0604030504040204" pitchFamily="50" charset="-128"/>
              </a:rPr>
              <a:t>:</a:t>
            </a:r>
            <a:r>
              <a:rPr lang="en-US" altLang="ja-JP" sz="2000" b="1" dirty="0">
                <a:latin typeface="メイリオ" panose="020B0604030504040204" pitchFamily="50" charset="-128"/>
                <a:ea typeface="メイリオ" panose="020B0604030504040204" pitchFamily="50" charset="-128"/>
              </a:rPr>
              <a:t>IgE</a:t>
            </a:r>
            <a:r>
              <a:rPr lang="ja-JP" altLang="en-US" sz="2000" b="1" dirty="0">
                <a:latin typeface="メイリオ" panose="020B0604030504040204" pitchFamily="50" charset="-128"/>
                <a:ea typeface="メイリオ" panose="020B0604030504040204" pitchFamily="50" charset="-128"/>
              </a:rPr>
              <a:t>抗体の抗原親和性</a:t>
            </a:r>
            <a:r>
              <a:rPr lang="en-US" altLang="ja-JP" sz="2000" b="1" dirty="0">
                <a:latin typeface="メイリオ" panose="020B0604030504040204" pitchFamily="50" charset="-128"/>
                <a:ea typeface="メイリオ" panose="020B0604030504040204" pitchFamily="50" charset="-128"/>
              </a:rPr>
              <a:t>)</a:t>
            </a:r>
          </a:p>
        </p:txBody>
      </p:sp>
      <p:sp>
        <p:nvSpPr>
          <p:cNvPr id="8" name="吹き出し: 角を丸めた四角形 7">
            <a:extLst>
              <a:ext uri="{FF2B5EF4-FFF2-40B4-BE49-F238E27FC236}">
                <a16:creationId xmlns:a16="http://schemas.microsoft.com/office/drawing/2014/main" id="{2F0F2380-02C1-81B8-5805-A9F5CB59DB62}"/>
              </a:ext>
            </a:extLst>
          </p:cNvPr>
          <p:cNvSpPr/>
          <p:nvPr/>
        </p:nvSpPr>
        <p:spPr>
          <a:xfrm>
            <a:off x="251967" y="1967183"/>
            <a:ext cx="2327439" cy="588284"/>
          </a:xfrm>
          <a:prstGeom prst="wedgeRoundRectCallout">
            <a:avLst>
              <a:gd name="adj1" fmla="val 33472"/>
              <a:gd name="adj2" fmla="val -8924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t>いつもの血液検査では</a:t>
            </a:r>
            <a:r>
              <a:rPr kumimoji="1" lang="en-US" altLang="ja-JP" dirty="0"/>
              <a:t>”</a:t>
            </a:r>
            <a:r>
              <a:rPr kumimoji="1" lang="ja-JP" altLang="en-US" dirty="0"/>
              <a:t>量</a:t>
            </a:r>
            <a:r>
              <a:rPr kumimoji="1" lang="en-US" altLang="ja-JP" dirty="0"/>
              <a:t>”</a:t>
            </a:r>
            <a:r>
              <a:rPr kumimoji="1" lang="ja-JP" altLang="en-US" dirty="0"/>
              <a:t>のみチェック</a:t>
            </a:r>
          </a:p>
        </p:txBody>
      </p:sp>
      <p:sp>
        <p:nvSpPr>
          <p:cNvPr id="9" name="コンテンツ プレースホルダー 2">
            <a:extLst>
              <a:ext uri="{FF2B5EF4-FFF2-40B4-BE49-F238E27FC236}">
                <a16:creationId xmlns:a16="http://schemas.microsoft.com/office/drawing/2014/main" id="{6E41548F-2E98-0BD5-1595-66F8AE610ABC}"/>
              </a:ext>
            </a:extLst>
          </p:cNvPr>
          <p:cNvSpPr txBox="1">
            <a:spLocks/>
          </p:cNvSpPr>
          <p:nvPr/>
        </p:nvSpPr>
        <p:spPr>
          <a:xfrm>
            <a:off x="210940" y="3429000"/>
            <a:ext cx="6021577" cy="307099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r>
              <a:rPr lang="ja-JP" altLang="en-US" sz="2000" b="1" dirty="0">
                <a:latin typeface="メイリオ" panose="020B0604030504040204" pitchFamily="50" charset="-128"/>
                <a:ea typeface="メイリオ" panose="020B0604030504040204" pitchFamily="50" charset="-128"/>
              </a:rPr>
              <a:t>背景</a:t>
            </a:r>
            <a:r>
              <a:rPr lang="en-US" altLang="ja-JP" sz="2000" b="1"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経口食物負荷試験</a:t>
            </a:r>
            <a:r>
              <a:rPr lang="en-US" altLang="ja-JP" sz="2000" dirty="0">
                <a:latin typeface="メイリオ" panose="020B0604030504040204" pitchFamily="50" charset="-128"/>
                <a:ea typeface="メイリオ" panose="020B0604030504040204" pitchFamily="50" charset="-128"/>
              </a:rPr>
              <a:t>(OFC)</a:t>
            </a:r>
            <a:r>
              <a:rPr lang="ja-JP" altLang="en-US" sz="2000" dirty="0">
                <a:latin typeface="メイリオ" panose="020B0604030504040204" pitchFamily="50" charset="-128"/>
                <a:ea typeface="メイリオ" panose="020B0604030504040204" pitchFamily="50" charset="-128"/>
              </a:rPr>
              <a:t>は時にアナフィラキシーを来しうるため安全性が高く精度の高い検査の開発が期待されている</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dirty="0">
                <a:latin typeface="メイリオ" panose="020B0604030504040204" pitchFamily="50" charset="-128"/>
                <a:ea typeface="メイリオ" panose="020B0604030504040204" pitchFamily="50" charset="-128"/>
              </a:rPr>
              <a:t>徳島大学の研究グループが高密度集積カルボキシル化プロテイン</a:t>
            </a:r>
            <a:r>
              <a:rPr lang="en-US" altLang="ja-JP" sz="2000" dirty="0">
                <a:latin typeface="メイリオ" panose="020B0604030504040204" pitchFamily="50" charset="-128"/>
                <a:ea typeface="メイリオ" panose="020B0604030504040204" pitchFamily="50" charset="-128"/>
              </a:rPr>
              <a:t>(DCP)</a:t>
            </a:r>
            <a:r>
              <a:rPr lang="ja-JP" altLang="en-US" sz="2000" dirty="0">
                <a:latin typeface="メイリオ" panose="020B0604030504040204" pitchFamily="50" charset="-128"/>
                <a:ea typeface="メイリオ" panose="020B0604030504040204" pitchFamily="50" charset="-128"/>
              </a:rPr>
              <a:t>チップを用いた特異的</a:t>
            </a:r>
            <a:r>
              <a:rPr lang="en-US" altLang="ja-JP" sz="2000" dirty="0" err="1">
                <a:latin typeface="メイリオ" panose="020B0604030504040204" pitchFamily="50" charset="-128"/>
                <a:ea typeface="メイリオ" panose="020B0604030504040204" pitchFamily="50" charset="-128"/>
              </a:rPr>
              <a:t>IgE</a:t>
            </a:r>
            <a:r>
              <a:rPr lang="ja-JP" altLang="en-US" sz="2000" dirty="0">
                <a:latin typeface="メイリオ" panose="020B0604030504040204" pitchFamily="50" charset="-128"/>
                <a:ea typeface="メイリオ" panose="020B0604030504040204" pitchFamily="50" charset="-128"/>
              </a:rPr>
              <a:t>抗体の抗原親和性測定の技術を世界で初めて開発</a:t>
            </a:r>
            <a:endParaRPr lang="en-US" altLang="ja-JP" sz="2000" dirty="0">
              <a:latin typeface="メイリオ" panose="020B0604030504040204" pitchFamily="50" charset="-128"/>
              <a:ea typeface="メイリオ" panose="020B0604030504040204" pitchFamily="50" charset="-128"/>
            </a:endParaRPr>
          </a:p>
          <a:p>
            <a:pPr marL="0" indent="0">
              <a:buNone/>
            </a:pPr>
            <a:r>
              <a:rPr lang="ja-JP" altLang="en-US" sz="2000" b="1" dirty="0">
                <a:latin typeface="メイリオ" panose="020B0604030504040204" pitchFamily="50" charset="-128"/>
              </a:rPr>
              <a:t>対象</a:t>
            </a:r>
            <a:r>
              <a:rPr lang="en-US" altLang="ja-JP" sz="2000" b="1" dirty="0">
                <a:latin typeface="メイリオ" panose="020B0604030504040204" pitchFamily="50" charset="-128"/>
              </a:rPr>
              <a:t>:</a:t>
            </a:r>
            <a:r>
              <a:rPr lang="ja-JP" altLang="en-US" sz="2000" dirty="0">
                <a:latin typeface="メイリオ" panose="020B0604030504040204" pitchFamily="50" charset="-128"/>
              </a:rPr>
              <a:t> 国立成育医療センター オボムコイド</a:t>
            </a:r>
            <a:br>
              <a:rPr lang="en-US" altLang="ja-JP" sz="2000" dirty="0">
                <a:latin typeface="メイリオ" panose="020B0604030504040204" pitchFamily="50" charset="-128"/>
              </a:rPr>
            </a:br>
            <a:r>
              <a:rPr lang="ja-JP" altLang="en-US" sz="2000" dirty="0">
                <a:latin typeface="メイリオ" panose="020B0604030504040204" pitchFamily="50" charset="-128"/>
              </a:rPr>
              <a:t>特異的</a:t>
            </a:r>
            <a:r>
              <a:rPr lang="en-US" altLang="ja-JP" sz="2000" dirty="0" err="1">
                <a:latin typeface="メイリオ" panose="020B0604030504040204" pitchFamily="50" charset="-128"/>
              </a:rPr>
              <a:t>IgE</a:t>
            </a:r>
            <a:r>
              <a:rPr lang="ja-JP" altLang="en-US" sz="2000" dirty="0">
                <a:latin typeface="メイリオ" panose="020B0604030504040204" pitchFamily="50" charset="-128"/>
              </a:rPr>
              <a:t>抗体価がクラス</a:t>
            </a:r>
            <a:r>
              <a:rPr lang="en-US" altLang="ja-JP" sz="2000" dirty="0">
                <a:latin typeface="メイリオ" panose="020B0604030504040204" pitchFamily="50" charset="-128"/>
              </a:rPr>
              <a:t>2-3</a:t>
            </a:r>
            <a:r>
              <a:rPr lang="ja-JP" altLang="en-US" sz="2000" dirty="0">
                <a:latin typeface="メイリオ" panose="020B0604030504040204" pitchFamily="50" charset="-128"/>
              </a:rPr>
              <a:t>の負荷試験を実施した</a:t>
            </a:r>
            <a:r>
              <a:rPr lang="en-US" altLang="ja-JP" sz="2000" dirty="0">
                <a:latin typeface="メイリオ" panose="020B0604030504040204" pitchFamily="50" charset="-128"/>
              </a:rPr>
              <a:t>59</a:t>
            </a:r>
            <a:r>
              <a:rPr lang="ja-JP" altLang="en-US" sz="2000" dirty="0">
                <a:latin typeface="メイリオ" panose="020B0604030504040204" pitchFamily="50" charset="-128"/>
              </a:rPr>
              <a:t>名</a:t>
            </a:r>
            <a:r>
              <a:rPr lang="en-US" altLang="ja-JP" sz="2000" dirty="0">
                <a:latin typeface="メイリオ" panose="020B0604030504040204" pitchFamily="50" charset="-128"/>
              </a:rPr>
              <a:t>(2-3</a:t>
            </a:r>
            <a:r>
              <a:rPr lang="ja-JP" altLang="en-US" sz="2000" dirty="0">
                <a:latin typeface="メイリオ" panose="020B0604030504040204" pitchFamily="50" charset="-128"/>
              </a:rPr>
              <a:t>歳幼児</a:t>
            </a:r>
            <a:r>
              <a:rPr lang="en-US" altLang="ja-JP" sz="2000" dirty="0">
                <a:latin typeface="メイリオ" panose="020B0604030504040204" pitchFamily="50" charset="-128"/>
              </a:rPr>
              <a:t>)</a:t>
            </a:r>
          </a:p>
        </p:txBody>
      </p:sp>
      <p:sp>
        <p:nvSpPr>
          <p:cNvPr id="10" name="コンテンツ プレースホルダー 2">
            <a:extLst>
              <a:ext uri="{FF2B5EF4-FFF2-40B4-BE49-F238E27FC236}">
                <a16:creationId xmlns:a16="http://schemas.microsoft.com/office/drawing/2014/main" id="{23EE3079-6298-EC4A-88AD-EFCCAA51C2DE}"/>
              </a:ext>
            </a:extLst>
          </p:cNvPr>
          <p:cNvSpPr txBox="1">
            <a:spLocks/>
          </p:cNvSpPr>
          <p:nvPr/>
        </p:nvSpPr>
        <p:spPr>
          <a:xfrm>
            <a:off x="2974307" y="2044495"/>
            <a:ext cx="8651334" cy="1021944"/>
          </a:xfrm>
          <a:prstGeom prst="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None/>
            </a:pPr>
            <a:r>
              <a:rPr lang="en-US" altLang="ja-JP" sz="3200" b="1" dirty="0" err="1">
                <a:solidFill>
                  <a:schemeClr val="accent4"/>
                </a:solidFill>
                <a:latin typeface="メイリオ" panose="020B0604030504040204" pitchFamily="50" charset="-128"/>
                <a:ea typeface="メイリオ" panose="020B0604030504040204" pitchFamily="50" charset="-128"/>
              </a:rPr>
              <a:t>IgE</a:t>
            </a:r>
            <a:r>
              <a:rPr lang="ja-JP" altLang="en-US" sz="3200" b="1" dirty="0">
                <a:solidFill>
                  <a:schemeClr val="accent4"/>
                </a:solidFill>
                <a:latin typeface="メイリオ" panose="020B0604030504040204" pitchFamily="50" charset="-128"/>
                <a:ea typeface="メイリオ" panose="020B0604030504040204" pitchFamily="50" charset="-128"/>
              </a:rPr>
              <a:t>抗体の</a:t>
            </a:r>
            <a:r>
              <a:rPr lang="en-US" altLang="ja-JP" sz="3200" b="1" dirty="0">
                <a:solidFill>
                  <a:schemeClr val="accent4"/>
                </a:solidFill>
                <a:latin typeface="メイリオ" panose="020B0604030504040204" pitchFamily="50" charset="-128"/>
                <a:ea typeface="メイリオ" panose="020B0604030504040204" pitchFamily="50" charset="-128"/>
              </a:rPr>
              <a:t>”</a:t>
            </a:r>
            <a:r>
              <a:rPr lang="ja-JP" altLang="en-US" sz="3200" b="1" dirty="0">
                <a:solidFill>
                  <a:schemeClr val="accent4"/>
                </a:solidFill>
                <a:latin typeface="メイリオ" panose="020B0604030504040204" pitchFamily="50" charset="-128"/>
                <a:ea typeface="メイリオ" panose="020B0604030504040204" pitchFamily="50" charset="-128"/>
              </a:rPr>
              <a:t>量</a:t>
            </a:r>
            <a:r>
              <a:rPr lang="en-US" altLang="ja-JP" sz="3200" b="1" dirty="0">
                <a:solidFill>
                  <a:schemeClr val="accent4"/>
                </a:solidFill>
                <a:latin typeface="メイリオ" panose="020B0604030504040204" pitchFamily="50" charset="-128"/>
                <a:ea typeface="メイリオ" panose="020B0604030504040204" pitchFamily="50" charset="-128"/>
              </a:rPr>
              <a:t>”</a:t>
            </a:r>
            <a:r>
              <a:rPr lang="ja-JP" altLang="en-US" sz="3200" b="1" dirty="0">
                <a:solidFill>
                  <a:schemeClr val="accent4"/>
                </a:solidFill>
                <a:latin typeface="メイリオ" panose="020B0604030504040204" pitchFamily="50" charset="-128"/>
                <a:ea typeface="メイリオ" panose="020B0604030504040204" pitchFamily="50" charset="-128"/>
              </a:rPr>
              <a:t>と</a:t>
            </a:r>
            <a:r>
              <a:rPr lang="en-US" altLang="ja-JP" sz="3200" b="1" dirty="0">
                <a:solidFill>
                  <a:schemeClr val="accent4"/>
                </a:solidFill>
                <a:latin typeface="メイリオ" panose="020B0604030504040204" pitchFamily="50" charset="-128"/>
                <a:ea typeface="メイリオ" panose="020B0604030504040204" pitchFamily="50" charset="-128"/>
              </a:rPr>
              <a:t>”</a:t>
            </a:r>
            <a:r>
              <a:rPr lang="ja-JP" altLang="en-US" sz="3200" b="1" dirty="0">
                <a:solidFill>
                  <a:schemeClr val="accent4"/>
                </a:solidFill>
                <a:latin typeface="メイリオ" panose="020B0604030504040204" pitchFamily="50" charset="-128"/>
                <a:ea typeface="メイリオ" panose="020B0604030504040204" pitchFamily="50" charset="-128"/>
              </a:rPr>
              <a:t>質</a:t>
            </a:r>
            <a:r>
              <a:rPr lang="en-US" altLang="ja-JP" sz="3200" b="1" dirty="0">
                <a:solidFill>
                  <a:schemeClr val="accent4"/>
                </a:solidFill>
                <a:latin typeface="メイリオ" panose="020B0604030504040204" pitchFamily="50" charset="-128"/>
                <a:ea typeface="メイリオ" panose="020B0604030504040204" pitchFamily="50" charset="-128"/>
              </a:rPr>
              <a:t>”</a:t>
            </a:r>
            <a:r>
              <a:rPr lang="ja-JP" altLang="en-US" sz="3200" b="1" dirty="0">
                <a:solidFill>
                  <a:schemeClr val="accent4"/>
                </a:solidFill>
                <a:latin typeface="メイリオ" panose="020B0604030504040204" pitchFamily="50" charset="-128"/>
                <a:ea typeface="メイリオ" panose="020B0604030504040204" pitchFamily="50" charset="-128"/>
              </a:rPr>
              <a:t>の組み合わせた方が、食物アレルギーの診断に有用</a:t>
            </a:r>
            <a:endParaRPr lang="en-US" altLang="ja-JP" sz="3200" b="1" dirty="0">
              <a:solidFill>
                <a:schemeClr val="accent4"/>
              </a:solidFill>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979AE86A-E619-550D-ED6E-9A873338E127}"/>
              </a:ext>
            </a:extLst>
          </p:cNvPr>
          <p:cNvPicPr>
            <a:picLocks noChangeAspect="1"/>
          </p:cNvPicPr>
          <p:nvPr/>
        </p:nvPicPr>
        <p:blipFill>
          <a:blip r:embed="rId4"/>
          <a:srcRect l="6207"/>
          <a:stretch>
            <a:fillRect/>
          </a:stretch>
        </p:blipFill>
        <p:spPr>
          <a:xfrm>
            <a:off x="6232517" y="3215452"/>
            <a:ext cx="5959483" cy="3316088"/>
          </a:xfrm>
          <a:prstGeom prst="rect">
            <a:avLst/>
          </a:prstGeom>
        </p:spPr>
      </p:pic>
      <p:sp>
        <p:nvSpPr>
          <p:cNvPr id="12" name="コンテンツ プレースホルダー 2">
            <a:extLst>
              <a:ext uri="{FF2B5EF4-FFF2-40B4-BE49-F238E27FC236}">
                <a16:creationId xmlns:a16="http://schemas.microsoft.com/office/drawing/2014/main" id="{93964F60-1062-AB91-5568-43E6F98A17DD}"/>
              </a:ext>
            </a:extLst>
          </p:cNvPr>
          <p:cNvSpPr txBox="1">
            <a:spLocks/>
          </p:cNvSpPr>
          <p:nvPr/>
        </p:nvSpPr>
        <p:spPr>
          <a:xfrm>
            <a:off x="8343370" y="6565970"/>
            <a:ext cx="4681202" cy="35916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国立成育医療研究センタープレスリリース</a:t>
            </a:r>
            <a:r>
              <a:rPr lang="en-US" altLang="ja-JP" sz="1200" dirty="0">
                <a:latin typeface="メイリオ" panose="020B0604030504040204" pitchFamily="50" charset="-128"/>
              </a:rPr>
              <a:t>)</a:t>
            </a:r>
            <a:r>
              <a:rPr lang="ja-JP" altLang="en-US" sz="1200" dirty="0">
                <a:latin typeface="メイリオ" panose="020B0604030504040204" pitchFamily="50" charset="-128"/>
              </a:rPr>
              <a:t>より引用</a:t>
            </a:r>
            <a:endParaRPr lang="en-US" altLang="ja-JP" sz="1200" dirty="0">
              <a:latin typeface="メイリオ" panose="020B0604030504040204" pitchFamily="50" charset="-128"/>
            </a:endParaRPr>
          </a:p>
        </p:txBody>
      </p:sp>
    </p:spTree>
    <p:extLst>
      <p:ext uri="{BB962C8B-B14F-4D97-AF65-F5344CB8AC3E}">
        <p14:creationId xmlns:p14="http://schemas.microsoft.com/office/powerpoint/2010/main" val="2671275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33B60-85F1-7CF7-8DE4-9ECC3E97AF2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10D45C4-170B-2477-E312-57E318801CE6}"/>
              </a:ext>
            </a:extLst>
          </p:cNvPr>
          <p:cNvSpPr>
            <a:spLocks noGrp="1"/>
          </p:cNvSpPr>
          <p:nvPr>
            <p:ph type="title"/>
          </p:nvPr>
        </p:nvSpPr>
        <p:spPr>
          <a:xfrm>
            <a:off x="1797666" y="0"/>
            <a:ext cx="8596668"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皮膚テスト</a:t>
            </a:r>
            <a:r>
              <a:rPr kumimoji="1" lang="en-US" altLang="ja-JP" b="1" dirty="0">
                <a:solidFill>
                  <a:schemeClr val="tx1"/>
                </a:solidFill>
                <a:latin typeface="メイリオ" panose="020B0604030504040204" pitchFamily="50" charset="-128"/>
                <a:ea typeface="メイリオ" panose="020B0604030504040204" pitchFamily="50" charset="-128"/>
              </a:rPr>
              <a:t>(</a:t>
            </a:r>
            <a:r>
              <a:rPr kumimoji="1" lang="ja-JP" altLang="en-US" b="1" dirty="0">
                <a:solidFill>
                  <a:schemeClr val="tx1"/>
                </a:solidFill>
                <a:latin typeface="メイリオ" panose="020B0604030504040204" pitchFamily="50" charset="-128"/>
                <a:ea typeface="メイリオ" panose="020B0604030504040204" pitchFamily="50" charset="-128"/>
              </a:rPr>
              <a:t>プリックテスト</a:t>
            </a:r>
            <a:r>
              <a:rPr kumimoji="1" lang="en-US" altLang="ja-JP" b="1" dirty="0">
                <a:solidFill>
                  <a:schemeClr val="tx1"/>
                </a:solidFill>
                <a:latin typeface="メイリオ" panose="020B0604030504040204" pitchFamily="50" charset="-128"/>
                <a:ea typeface="メイリオ" panose="020B0604030504040204" pitchFamily="50" charset="-128"/>
              </a:rPr>
              <a:t>)</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1FF99A58-8BE2-7BAA-7B22-4F7927DA1DF4}"/>
              </a:ext>
            </a:extLst>
          </p:cNvPr>
          <p:cNvSpPr>
            <a:spLocks noGrp="1"/>
          </p:cNvSpPr>
          <p:nvPr>
            <p:ph idx="1"/>
          </p:nvPr>
        </p:nvSpPr>
        <p:spPr>
          <a:xfrm>
            <a:off x="758614" y="1038463"/>
            <a:ext cx="10051348" cy="1320800"/>
          </a:xfrm>
        </p:spPr>
        <p:txBody>
          <a:bodyPr anchor="ctr">
            <a:noAutofit/>
          </a:bodyPr>
          <a:lstStyle/>
          <a:p>
            <a:pPr marL="0" indent="0">
              <a:buNone/>
            </a:pPr>
            <a:r>
              <a:rPr kumimoji="1" lang="ja-JP" altLang="en-US" sz="3200" dirty="0">
                <a:latin typeface="メイリオ" panose="020B0604030504040204" pitchFamily="50" charset="-128"/>
                <a:ea typeface="メイリオ" panose="020B0604030504040204" pitchFamily="50" charset="-128"/>
              </a:rPr>
              <a:t>即時食物アレルギーの原因を検索するための検査</a:t>
            </a:r>
            <a:endParaRPr kumimoji="1" lang="en-US" altLang="ja-JP" sz="3200" dirty="0">
              <a:latin typeface="メイリオ" panose="020B0604030504040204" pitchFamily="50" charset="-128"/>
              <a:ea typeface="メイリオ" panose="020B0604030504040204" pitchFamily="50" charset="-128"/>
            </a:endParaRPr>
          </a:p>
          <a:p>
            <a:pPr marL="0" indent="0">
              <a:buNone/>
            </a:pPr>
            <a:r>
              <a:rPr kumimoji="1" lang="ja-JP" altLang="en-US" sz="3200" u="sng" dirty="0">
                <a:latin typeface="メイリオ" panose="020B0604030504040204" pitchFamily="50" charset="-128"/>
                <a:ea typeface="メイリオ" panose="020B0604030504040204" pitchFamily="50" charset="-128"/>
              </a:rPr>
              <a:t>アレルゲン</a:t>
            </a:r>
            <a:r>
              <a:rPr kumimoji="1" lang="ja-JP" altLang="en-US" sz="3200" dirty="0">
                <a:latin typeface="メイリオ" panose="020B0604030504040204" pitchFamily="50" charset="-128"/>
                <a:ea typeface="メイリオ" panose="020B0604030504040204" pitchFamily="50" charset="-128"/>
              </a:rPr>
              <a:t>と</a:t>
            </a:r>
            <a:r>
              <a:rPr kumimoji="1" lang="ja-JP" altLang="en-US" sz="3200" u="sng" dirty="0">
                <a:latin typeface="メイリオ" panose="020B0604030504040204" pitchFamily="50" charset="-128"/>
                <a:ea typeface="メイリオ" panose="020B0604030504040204" pitchFamily="50" charset="-128"/>
              </a:rPr>
              <a:t>体</a:t>
            </a:r>
            <a:r>
              <a:rPr kumimoji="1" lang="ja-JP" altLang="en-US" sz="3200" dirty="0">
                <a:latin typeface="メイリオ" panose="020B0604030504040204" pitchFamily="50" charset="-128"/>
                <a:ea typeface="メイリオ" panose="020B0604030504040204" pitchFamily="50" charset="-128"/>
              </a:rPr>
              <a:t>の反応をみている</a:t>
            </a:r>
            <a:endParaRPr kumimoji="1" lang="en-US" altLang="ja-JP" sz="3200" dirty="0">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B7F5E827-6E99-4C76-8592-23E93EA1D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8" name="吹き出し: 角を丸めた四角形 7">
            <a:extLst>
              <a:ext uri="{FF2B5EF4-FFF2-40B4-BE49-F238E27FC236}">
                <a16:creationId xmlns:a16="http://schemas.microsoft.com/office/drawing/2014/main" id="{14FDB53C-4E25-2EC7-D265-E2A21F97A9BA}"/>
              </a:ext>
            </a:extLst>
          </p:cNvPr>
          <p:cNvSpPr/>
          <p:nvPr/>
        </p:nvSpPr>
        <p:spPr>
          <a:xfrm>
            <a:off x="982025" y="5913961"/>
            <a:ext cx="10227949" cy="588284"/>
          </a:xfrm>
          <a:prstGeom prst="wedgeRoundRectCallout">
            <a:avLst>
              <a:gd name="adj1" fmla="val -3377"/>
              <a:gd name="adj2" fmla="val -16951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2800" dirty="0"/>
              <a:t>当院では</a:t>
            </a:r>
            <a:r>
              <a:rPr kumimoji="1" lang="ja-JP" altLang="en-US" sz="2800" b="1" dirty="0">
                <a:solidFill>
                  <a:schemeClr val="accent4"/>
                </a:solidFill>
              </a:rPr>
              <a:t>アレルギー外来</a:t>
            </a:r>
            <a:r>
              <a:rPr kumimoji="1" lang="en-US" altLang="ja-JP" sz="2800" b="1" dirty="0">
                <a:solidFill>
                  <a:schemeClr val="accent4"/>
                </a:solidFill>
              </a:rPr>
              <a:t>(</a:t>
            </a:r>
            <a:r>
              <a:rPr kumimoji="1" lang="ja-JP" altLang="en-US" sz="2800" b="1" dirty="0">
                <a:solidFill>
                  <a:schemeClr val="accent4"/>
                </a:solidFill>
              </a:rPr>
              <a:t>水曜午後</a:t>
            </a:r>
            <a:r>
              <a:rPr kumimoji="1" lang="en-US" altLang="ja-JP" sz="2800" b="1" dirty="0">
                <a:solidFill>
                  <a:schemeClr val="accent4"/>
                </a:solidFill>
              </a:rPr>
              <a:t>)</a:t>
            </a:r>
            <a:r>
              <a:rPr kumimoji="1" lang="ja-JP" altLang="en-US" sz="2800" dirty="0"/>
              <a:t>に随時実施しております！</a:t>
            </a:r>
          </a:p>
        </p:txBody>
      </p:sp>
      <p:sp>
        <p:nvSpPr>
          <p:cNvPr id="9" name="コンテンツ プレースホルダー 2">
            <a:extLst>
              <a:ext uri="{FF2B5EF4-FFF2-40B4-BE49-F238E27FC236}">
                <a16:creationId xmlns:a16="http://schemas.microsoft.com/office/drawing/2014/main" id="{C4316DBF-42E2-C4DA-6A6B-6CA228900807}"/>
              </a:ext>
            </a:extLst>
          </p:cNvPr>
          <p:cNvSpPr txBox="1">
            <a:spLocks/>
          </p:cNvSpPr>
          <p:nvPr/>
        </p:nvSpPr>
        <p:spPr>
          <a:xfrm>
            <a:off x="313395" y="3158441"/>
            <a:ext cx="6021577" cy="331608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endParaRPr lang="en-US" altLang="ja-JP" sz="2000" dirty="0">
              <a:latin typeface="メイリオ" panose="020B0604030504040204" pitchFamily="50" charset="-128"/>
            </a:endParaRPr>
          </a:p>
        </p:txBody>
      </p:sp>
      <p:pic>
        <p:nvPicPr>
          <p:cNvPr id="5" name="Picture 8" descr="プリックテストのイラスト（針）">
            <a:extLst>
              <a:ext uri="{FF2B5EF4-FFF2-40B4-BE49-F238E27FC236}">
                <a16:creationId xmlns:a16="http://schemas.microsoft.com/office/drawing/2014/main" id="{2378E32B-0A8F-E1E1-2ABD-DEDB88CD2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385" y="2709434"/>
            <a:ext cx="3103595" cy="2661333"/>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2">
            <a:extLst>
              <a:ext uri="{FF2B5EF4-FFF2-40B4-BE49-F238E27FC236}">
                <a16:creationId xmlns:a16="http://schemas.microsoft.com/office/drawing/2014/main" id="{32A83121-2272-1E18-BFC0-97D3BD3587B3}"/>
              </a:ext>
            </a:extLst>
          </p:cNvPr>
          <p:cNvSpPr txBox="1">
            <a:spLocks/>
          </p:cNvSpPr>
          <p:nvPr/>
        </p:nvSpPr>
        <p:spPr>
          <a:xfrm>
            <a:off x="942533" y="2178975"/>
            <a:ext cx="1710266" cy="530459"/>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抗原エキス</a:t>
            </a:r>
            <a:r>
              <a:rPr lang="en-US" altLang="ja-JP" sz="2000" dirty="0">
                <a:latin typeface="メイリオ" panose="020B0604030504040204" pitchFamily="50" charset="-128"/>
                <a:ea typeface="メイリオ" panose="020B0604030504040204" pitchFamily="50" charset="-128"/>
              </a:rPr>
              <a:t>)</a:t>
            </a:r>
          </a:p>
        </p:txBody>
      </p:sp>
      <p:sp>
        <p:nvSpPr>
          <p:cNvPr id="11" name="コンテンツ プレースホルダー 2">
            <a:extLst>
              <a:ext uri="{FF2B5EF4-FFF2-40B4-BE49-F238E27FC236}">
                <a16:creationId xmlns:a16="http://schemas.microsoft.com/office/drawing/2014/main" id="{404E6BFB-3CFA-5898-8012-E98EF6CC91D4}"/>
              </a:ext>
            </a:extLst>
          </p:cNvPr>
          <p:cNvSpPr txBox="1">
            <a:spLocks/>
          </p:cNvSpPr>
          <p:nvPr/>
        </p:nvSpPr>
        <p:spPr>
          <a:xfrm>
            <a:off x="2996885" y="2178975"/>
            <a:ext cx="5671628" cy="530459"/>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皮膚にいるマスト細胞表面上の特異的</a:t>
            </a:r>
            <a:r>
              <a:rPr lang="en-US" altLang="ja-JP" sz="2000" dirty="0" err="1">
                <a:latin typeface="メイリオ" panose="020B0604030504040204" pitchFamily="50" charset="-128"/>
                <a:ea typeface="メイリオ" panose="020B0604030504040204" pitchFamily="50" charset="-128"/>
              </a:rPr>
              <a:t>IgE</a:t>
            </a:r>
            <a:r>
              <a:rPr lang="ja-JP" altLang="en-US" sz="2000" dirty="0">
                <a:latin typeface="メイリオ" panose="020B0604030504040204" pitchFamily="50" charset="-128"/>
                <a:ea typeface="メイリオ" panose="020B0604030504040204" pitchFamily="50" charset="-128"/>
              </a:rPr>
              <a:t>抗体</a:t>
            </a:r>
            <a:r>
              <a:rPr lang="en-US" altLang="ja-JP" sz="2000" dirty="0">
                <a:latin typeface="メイリオ" panose="020B0604030504040204" pitchFamily="50" charset="-128"/>
                <a:ea typeface="メイリオ" panose="020B0604030504040204" pitchFamily="50" charset="-128"/>
              </a:rPr>
              <a:t>)</a:t>
            </a:r>
          </a:p>
        </p:txBody>
      </p:sp>
      <p:pic>
        <p:nvPicPr>
          <p:cNvPr id="1026" name="Picture 2" descr="プリックテストのイラスト（液体）">
            <a:extLst>
              <a:ext uri="{FF2B5EF4-FFF2-40B4-BE49-F238E27FC236}">
                <a16:creationId xmlns:a16="http://schemas.microsoft.com/office/drawing/2014/main" id="{1F8846A2-B2EF-E8E1-8F35-E993FDC51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970" y="2709434"/>
            <a:ext cx="3103595" cy="266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828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3805C-0D7E-EEEE-8C6C-3EF17E91309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18E1EE1-3B8F-DD5B-66B9-0089FF42219E}"/>
              </a:ext>
            </a:extLst>
          </p:cNvPr>
          <p:cNvSpPr>
            <a:spLocks noGrp="1"/>
          </p:cNvSpPr>
          <p:nvPr>
            <p:ph type="title"/>
          </p:nvPr>
        </p:nvSpPr>
        <p:spPr>
          <a:xfrm>
            <a:off x="1797666" y="0"/>
            <a:ext cx="8596668"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食物経口負荷試験</a:t>
            </a:r>
          </a:p>
        </p:txBody>
      </p:sp>
      <p:sp>
        <p:nvSpPr>
          <p:cNvPr id="3" name="コンテンツ プレースホルダー 2">
            <a:extLst>
              <a:ext uri="{FF2B5EF4-FFF2-40B4-BE49-F238E27FC236}">
                <a16:creationId xmlns:a16="http://schemas.microsoft.com/office/drawing/2014/main" id="{6F91B7BF-BEA0-E44A-BDE3-4CB63B665E47}"/>
              </a:ext>
            </a:extLst>
          </p:cNvPr>
          <p:cNvSpPr>
            <a:spLocks noGrp="1"/>
          </p:cNvSpPr>
          <p:nvPr>
            <p:ph idx="1"/>
          </p:nvPr>
        </p:nvSpPr>
        <p:spPr>
          <a:xfrm>
            <a:off x="733192" y="3716109"/>
            <a:ext cx="10250762" cy="570602"/>
          </a:xfrm>
        </p:spPr>
        <p:txBody>
          <a:bodyPr anchor="ctr">
            <a:noAutofit/>
          </a:bodyPr>
          <a:lstStyle/>
          <a:p>
            <a:pPr marL="0" indent="0" algn="ctr">
              <a:buNone/>
            </a:pPr>
            <a:r>
              <a:rPr kumimoji="1" lang="ja-JP" altLang="en-US" sz="2800" b="1" dirty="0">
                <a:solidFill>
                  <a:srgbClr val="0070C0"/>
                </a:solidFill>
                <a:latin typeface="メイリオ" panose="020B0604030504040204" pitchFamily="50" charset="-128"/>
                <a:ea typeface="メイリオ" panose="020B0604030504040204" pitchFamily="50" charset="-128"/>
              </a:rPr>
              <a:t>食物を少量から少しずつ摂取し、症状が出るかどうか確認する</a:t>
            </a:r>
            <a:endParaRPr kumimoji="1" lang="en-US" altLang="ja-JP" sz="2800" b="1" dirty="0">
              <a:solidFill>
                <a:srgbClr val="0070C0"/>
              </a:solidFill>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4793F0EB-D8B8-A8E2-1942-7BE85D9C8D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9" name="コンテンツ プレースホルダー 2">
            <a:extLst>
              <a:ext uri="{FF2B5EF4-FFF2-40B4-BE49-F238E27FC236}">
                <a16:creationId xmlns:a16="http://schemas.microsoft.com/office/drawing/2014/main" id="{E45F8A5E-E54B-3FA8-9675-31A811B458AA}"/>
              </a:ext>
            </a:extLst>
          </p:cNvPr>
          <p:cNvSpPr txBox="1">
            <a:spLocks/>
          </p:cNvSpPr>
          <p:nvPr/>
        </p:nvSpPr>
        <p:spPr>
          <a:xfrm>
            <a:off x="313395" y="3158441"/>
            <a:ext cx="6021577" cy="331608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endParaRPr lang="en-US" altLang="ja-JP" sz="2000" dirty="0">
              <a:latin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2A525CAF-D0CD-3145-AB1F-B09E90F84761}"/>
              </a:ext>
            </a:extLst>
          </p:cNvPr>
          <p:cNvSpPr txBox="1">
            <a:spLocks/>
          </p:cNvSpPr>
          <p:nvPr/>
        </p:nvSpPr>
        <p:spPr>
          <a:xfrm>
            <a:off x="560976" y="4392071"/>
            <a:ext cx="7519357" cy="2187819"/>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Font typeface="Wingdings 3" charset="2"/>
              <a:buNone/>
            </a:pPr>
            <a:r>
              <a:rPr lang="ja-JP" altLang="en-US" sz="2400" dirty="0">
                <a:latin typeface="メイリオ" panose="020B0604030504040204" pitchFamily="50" charset="-128"/>
                <a:ea typeface="メイリオ" panose="020B0604030504040204" pitchFamily="50" charset="-128"/>
              </a:rPr>
              <a:t>負荷試験の目的</a:t>
            </a:r>
            <a:endParaRPr lang="en-US" altLang="ja-JP" sz="2400" dirty="0">
              <a:latin typeface="メイリオ" panose="020B0604030504040204" pitchFamily="50" charset="-128"/>
              <a:ea typeface="メイリオ" panose="020B0604030504040204" pitchFamily="50" charset="-128"/>
            </a:endParaRPr>
          </a:p>
          <a:p>
            <a:pPr marL="457200" indent="-457200">
              <a:buFont typeface="Wingdings 3" charset="2"/>
              <a:buAutoNum type="arabicPeriod"/>
            </a:pPr>
            <a:r>
              <a:rPr lang="ja-JP" altLang="en-US" sz="2400" dirty="0">
                <a:latin typeface="メイリオ" panose="020B0604030504040204" pitchFamily="50" charset="-128"/>
                <a:ea typeface="メイリオ" panose="020B0604030504040204" pitchFamily="50" charset="-128"/>
              </a:rPr>
              <a:t>診断を確定する</a:t>
            </a:r>
            <a:endParaRPr lang="en-US" altLang="ja-JP" sz="2400" dirty="0">
              <a:latin typeface="メイリオ" panose="020B0604030504040204" pitchFamily="50" charset="-128"/>
              <a:ea typeface="メイリオ" panose="020B0604030504040204" pitchFamily="50" charset="-128"/>
            </a:endParaRPr>
          </a:p>
          <a:p>
            <a:pPr marL="457200" indent="-457200">
              <a:buFont typeface="Wingdings 3" charset="2"/>
              <a:buAutoNum type="arabicPeriod"/>
            </a:pPr>
            <a:r>
              <a:rPr lang="ja-JP" altLang="en-US" sz="2400" dirty="0">
                <a:latin typeface="メイリオ" panose="020B0604030504040204" pitchFamily="50" charset="-128"/>
                <a:ea typeface="メイリオ" panose="020B0604030504040204" pitchFamily="50" charset="-128"/>
              </a:rPr>
              <a:t>食べられるようになったか確認する</a:t>
            </a:r>
            <a:endParaRPr lang="en-US" altLang="ja-JP" sz="2400" dirty="0">
              <a:latin typeface="メイリオ" panose="020B0604030504040204" pitchFamily="50" charset="-128"/>
              <a:ea typeface="メイリオ" panose="020B0604030504040204" pitchFamily="50" charset="-128"/>
            </a:endParaRPr>
          </a:p>
          <a:p>
            <a:pPr marL="457200" indent="-457200">
              <a:buFont typeface="Wingdings 3" charset="2"/>
              <a:buAutoNum type="arabicPeriod"/>
            </a:pPr>
            <a:r>
              <a:rPr lang="ja-JP" altLang="en-US" sz="2400" dirty="0">
                <a:latin typeface="メイリオ" panose="020B0604030504040204" pitchFamily="50" charset="-128"/>
                <a:ea typeface="メイリオ" panose="020B0604030504040204" pitchFamily="50" charset="-128"/>
              </a:rPr>
              <a:t>どれくらいの量を安全に食べられるかを確認する</a:t>
            </a:r>
            <a:endParaRPr lang="en-US" altLang="ja-JP" sz="2400" dirty="0">
              <a:latin typeface="メイリオ" panose="020B0604030504040204" pitchFamily="50" charset="-128"/>
              <a:ea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2AFD6369-DF4E-AB0D-F718-0A84EFA68EDC}"/>
              </a:ext>
            </a:extLst>
          </p:cNvPr>
          <p:cNvSpPr txBox="1">
            <a:spLocks/>
          </p:cNvSpPr>
          <p:nvPr/>
        </p:nvSpPr>
        <p:spPr>
          <a:xfrm>
            <a:off x="733192" y="2482479"/>
            <a:ext cx="894440" cy="570602"/>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ja-JP" altLang="en-US" sz="2800" b="1" dirty="0">
                <a:solidFill>
                  <a:srgbClr val="0070C0"/>
                </a:solidFill>
                <a:latin typeface="メイリオ" panose="020B0604030504040204" pitchFamily="50" charset="-128"/>
                <a:ea typeface="メイリオ" panose="020B0604030504040204" pitchFamily="50" charset="-128"/>
              </a:rPr>
              <a:t>食物</a:t>
            </a:r>
            <a:endParaRPr lang="en-US" altLang="ja-JP" sz="2800" b="1" dirty="0">
              <a:solidFill>
                <a:srgbClr val="0070C0"/>
              </a:solidFill>
              <a:latin typeface="メイリオ" panose="020B0604030504040204" pitchFamily="50" charset="-128"/>
              <a:ea typeface="メイリオ" panose="020B0604030504040204" pitchFamily="50" charset="-128"/>
            </a:endParaRPr>
          </a:p>
        </p:txBody>
      </p:sp>
      <p:cxnSp>
        <p:nvCxnSpPr>
          <p:cNvPr id="12" name="直線矢印コネクタ 11">
            <a:extLst>
              <a:ext uri="{FF2B5EF4-FFF2-40B4-BE49-F238E27FC236}">
                <a16:creationId xmlns:a16="http://schemas.microsoft.com/office/drawing/2014/main" id="{DECDE08A-1FD5-E140-3D21-8024005BAD96}"/>
              </a:ext>
            </a:extLst>
          </p:cNvPr>
          <p:cNvCxnSpPr>
            <a:cxnSpLocks/>
          </p:cNvCxnSpPr>
          <p:nvPr/>
        </p:nvCxnSpPr>
        <p:spPr>
          <a:xfrm>
            <a:off x="1627632" y="3400815"/>
            <a:ext cx="762609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コンテンツ プレースホルダー 2">
            <a:extLst>
              <a:ext uri="{FF2B5EF4-FFF2-40B4-BE49-F238E27FC236}">
                <a16:creationId xmlns:a16="http://schemas.microsoft.com/office/drawing/2014/main" id="{44B1415B-DCBF-9929-9CE0-1098569D9587}"/>
              </a:ext>
            </a:extLst>
          </p:cNvPr>
          <p:cNvSpPr txBox="1">
            <a:spLocks/>
          </p:cNvSpPr>
          <p:nvPr/>
        </p:nvSpPr>
        <p:spPr>
          <a:xfrm>
            <a:off x="1925620" y="1732583"/>
            <a:ext cx="284840" cy="291769"/>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2400" dirty="0">
                <a:solidFill>
                  <a:srgbClr val="0070C0"/>
                </a:solidFill>
                <a:latin typeface="メイリオ" panose="020B0604030504040204" pitchFamily="50" charset="-128"/>
                <a:ea typeface="メイリオ" panose="020B0604030504040204" pitchFamily="50" charset="-128"/>
              </a:rPr>
              <a:t>0</a:t>
            </a:r>
          </a:p>
        </p:txBody>
      </p:sp>
      <p:sp>
        <p:nvSpPr>
          <p:cNvPr id="18" name="コンテンツ プレースホルダー 2">
            <a:extLst>
              <a:ext uri="{FF2B5EF4-FFF2-40B4-BE49-F238E27FC236}">
                <a16:creationId xmlns:a16="http://schemas.microsoft.com/office/drawing/2014/main" id="{7CEEDDEE-D5E4-80C3-BC16-EAE231D5A43B}"/>
              </a:ext>
            </a:extLst>
          </p:cNvPr>
          <p:cNvSpPr txBox="1">
            <a:spLocks/>
          </p:cNvSpPr>
          <p:nvPr/>
        </p:nvSpPr>
        <p:spPr>
          <a:xfrm>
            <a:off x="5638812" y="1688478"/>
            <a:ext cx="1009948" cy="434043"/>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2400" dirty="0">
                <a:solidFill>
                  <a:srgbClr val="0070C0"/>
                </a:solidFill>
                <a:latin typeface="メイリオ" panose="020B0604030504040204" pitchFamily="50" charset="-128"/>
                <a:ea typeface="メイリオ" panose="020B0604030504040204" pitchFamily="50" charset="-128"/>
              </a:rPr>
              <a:t>90</a:t>
            </a:r>
            <a:r>
              <a:rPr lang="ja-JP" altLang="en-US" sz="2400" dirty="0">
                <a:solidFill>
                  <a:srgbClr val="0070C0"/>
                </a:solidFill>
                <a:latin typeface="メイリオ" panose="020B0604030504040204" pitchFamily="50" charset="-128"/>
                <a:ea typeface="メイリオ" panose="020B0604030504040204" pitchFamily="50" charset="-128"/>
              </a:rPr>
              <a:t>分</a:t>
            </a:r>
            <a:endParaRPr lang="en-US" altLang="ja-JP" sz="2400" dirty="0">
              <a:solidFill>
                <a:srgbClr val="0070C0"/>
              </a:solidFill>
              <a:latin typeface="メイリオ" panose="020B0604030504040204" pitchFamily="50" charset="-128"/>
              <a:ea typeface="メイリオ" panose="020B0604030504040204" pitchFamily="50" charset="-128"/>
            </a:endParaRPr>
          </a:p>
        </p:txBody>
      </p:sp>
      <p:sp>
        <p:nvSpPr>
          <p:cNvPr id="19" name="楕円 18">
            <a:extLst>
              <a:ext uri="{FF2B5EF4-FFF2-40B4-BE49-F238E27FC236}">
                <a16:creationId xmlns:a16="http://schemas.microsoft.com/office/drawing/2014/main" id="{36D27076-DA4A-04E2-9B14-4D4B8B4CFA89}"/>
              </a:ext>
            </a:extLst>
          </p:cNvPr>
          <p:cNvSpPr/>
          <p:nvPr/>
        </p:nvSpPr>
        <p:spPr>
          <a:xfrm>
            <a:off x="1965290" y="2644710"/>
            <a:ext cx="215223" cy="211369"/>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48B00C2F-8E5B-F109-BC6A-712CF12216C2}"/>
              </a:ext>
            </a:extLst>
          </p:cNvPr>
          <p:cNvSpPr/>
          <p:nvPr/>
        </p:nvSpPr>
        <p:spPr>
          <a:xfrm>
            <a:off x="2915655" y="2561048"/>
            <a:ext cx="408528" cy="378694"/>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10E8E1D2-3E6B-0622-A12A-388A1521ABE8}"/>
              </a:ext>
            </a:extLst>
          </p:cNvPr>
          <p:cNvSpPr/>
          <p:nvPr/>
        </p:nvSpPr>
        <p:spPr>
          <a:xfrm>
            <a:off x="4250377" y="2409757"/>
            <a:ext cx="723657" cy="675765"/>
          </a:xfrm>
          <a:prstGeom prst="ellipse">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コンテンツ プレースホルダー 2">
            <a:extLst>
              <a:ext uri="{FF2B5EF4-FFF2-40B4-BE49-F238E27FC236}">
                <a16:creationId xmlns:a16="http://schemas.microsoft.com/office/drawing/2014/main" id="{395D2273-3E32-3C2A-8726-C203C5FC0CD9}"/>
              </a:ext>
            </a:extLst>
          </p:cNvPr>
          <p:cNvSpPr txBox="1">
            <a:spLocks/>
          </p:cNvSpPr>
          <p:nvPr/>
        </p:nvSpPr>
        <p:spPr>
          <a:xfrm>
            <a:off x="2637427" y="1731184"/>
            <a:ext cx="964983" cy="291769"/>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2400" dirty="0">
                <a:solidFill>
                  <a:srgbClr val="0070C0"/>
                </a:solidFill>
                <a:latin typeface="メイリオ" panose="020B0604030504040204" pitchFamily="50" charset="-128"/>
                <a:ea typeface="メイリオ" panose="020B0604030504040204" pitchFamily="50" charset="-128"/>
              </a:rPr>
              <a:t>30</a:t>
            </a:r>
            <a:r>
              <a:rPr lang="ja-JP" altLang="en-US" sz="2400" dirty="0">
                <a:solidFill>
                  <a:srgbClr val="0070C0"/>
                </a:solidFill>
                <a:latin typeface="メイリオ" panose="020B0604030504040204" pitchFamily="50" charset="-128"/>
                <a:ea typeface="メイリオ" panose="020B0604030504040204" pitchFamily="50" charset="-128"/>
              </a:rPr>
              <a:t>分</a:t>
            </a:r>
            <a:endParaRPr lang="en-US" altLang="ja-JP" sz="2400" dirty="0">
              <a:solidFill>
                <a:srgbClr val="0070C0"/>
              </a:solidFill>
              <a:latin typeface="メイリオ" panose="020B0604030504040204" pitchFamily="50" charset="-128"/>
              <a:ea typeface="メイリオ" panose="020B0604030504040204" pitchFamily="50" charset="-128"/>
            </a:endParaRPr>
          </a:p>
        </p:txBody>
      </p:sp>
      <p:sp>
        <p:nvSpPr>
          <p:cNvPr id="24" name="コンテンツ プレースホルダー 2">
            <a:extLst>
              <a:ext uri="{FF2B5EF4-FFF2-40B4-BE49-F238E27FC236}">
                <a16:creationId xmlns:a16="http://schemas.microsoft.com/office/drawing/2014/main" id="{899A279B-2764-18AB-C28E-575162AE94B5}"/>
              </a:ext>
            </a:extLst>
          </p:cNvPr>
          <p:cNvSpPr txBox="1">
            <a:spLocks/>
          </p:cNvSpPr>
          <p:nvPr/>
        </p:nvSpPr>
        <p:spPr>
          <a:xfrm>
            <a:off x="4115637" y="1734044"/>
            <a:ext cx="1009948" cy="288909"/>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2400" dirty="0">
                <a:solidFill>
                  <a:srgbClr val="0070C0"/>
                </a:solidFill>
                <a:latin typeface="メイリオ" panose="020B0604030504040204" pitchFamily="50" charset="-128"/>
                <a:ea typeface="メイリオ" panose="020B0604030504040204" pitchFamily="50" charset="-128"/>
              </a:rPr>
              <a:t>60</a:t>
            </a:r>
            <a:r>
              <a:rPr lang="ja-JP" altLang="en-US" sz="2400" dirty="0">
                <a:solidFill>
                  <a:srgbClr val="0070C0"/>
                </a:solidFill>
                <a:latin typeface="メイリオ" panose="020B0604030504040204" pitchFamily="50" charset="-128"/>
                <a:ea typeface="メイリオ" panose="020B0604030504040204" pitchFamily="50" charset="-128"/>
              </a:rPr>
              <a:t>分</a:t>
            </a:r>
            <a:endParaRPr lang="en-US" altLang="ja-JP" sz="2400" dirty="0">
              <a:solidFill>
                <a:srgbClr val="0070C0"/>
              </a:solidFill>
              <a:latin typeface="メイリオ" panose="020B0604030504040204" pitchFamily="50" charset="-128"/>
              <a:ea typeface="メイリオ" panose="020B0604030504040204" pitchFamily="50" charset="-128"/>
            </a:endParaRPr>
          </a:p>
        </p:txBody>
      </p:sp>
      <p:sp>
        <p:nvSpPr>
          <p:cNvPr id="25" name="コンテンツ プレースホルダー 2">
            <a:extLst>
              <a:ext uri="{FF2B5EF4-FFF2-40B4-BE49-F238E27FC236}">
                <a16:creationId xmlns:a16="http://schemas.microsoft.com/office/drawing/2014/main" id="{1429D37F-3F34-4EE0-6693-E772DC651E07}"/>
              </a:ext>
            </a:extLst>
          </p:cNvPr>
          <p:cNvSpPr txBox="1">
            <a:spLocks/>
          </p:cNvSpPr>
          <p:nvPr/>
        </p:nvSpPr>
        <p:spPr>
          <a:xfrm>
            <a:off x="6334972" y="2910173"/>
            <a:ext cx="1887603" cy="474650"/>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ja-JP" altLang="en-US" sz="2400" dirty="0">
                <a:solidFill>
                  <a:srgbClr val="0070C0"/>
                </a:solidFill>
                <a:latin typeface="メイリオ" panose="020B0604030504040204" pitchFamily="50" charset="-128"/>
                <a:ea typeface="メイリオ" panose="020B0604030504040204" pitchFamily="50" charset="-128"/>
              </a:rPr>
              <a:t>症状の観察</a:t>
            </a:r>
            <a:endParaRPr lang="en-US" altLang="ja-JP" sz="2400" dirty="0">
              <a:solidFill>
                <a:srgbClr val="0070C0"/>
              </a:solidFill>
              <a:latin typeface="メイリオ" panose="020B0604030504040204" pitchFamily="50" charset="-128"/>
              <a:ea typeface="メイリオ" panose="020B0604030504040204" pitchFamily="50" charset="-128"/>
            </a:endParaRPr>
          </a:p>
        </p:txBody>
      </p:sp>
      <p:pic>
        <p:nvPicPr>
          <p:cNvPr id="2050" name="Picture 2" descr="離乳食">
            <a:extLst>
              <a:ext uri="{FF2B5EF4-FFF2-40B4-BE49-F238E27FC236}">
                <a16:creationId xmlns:a16="http://schemas.microsoft.com/office/drawing/2014/main" id="{AA9391F8-9C8D-A5F8-30C5-10A8EBE13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0471" y="1044650"/>
            <a:ext cx="1957074" cy="1739350"/>
          </a:xfrm>
          <a:prstGeom prst="rect">
            <a:avLst/>
          </a:prstGeom>
          <a:noFill/>
          <a:extLst>
            <a:ext uri="{909E8E84-426E-40DD-AFC4-6F175D3DCCD1}">
              <a14:hiddenFill xmlns:a14="http://schemas.microsoft.com/office/drawing/2010/main">
                <a:solidFill>
                  <a:srgbClr val="FFFFFF"/>
                </a:solidFill>
              </a14:hiddenFill>
            </a:ext>
          </a:extLst>
        </p:spPr>
      </p:pic>
      <p:sp>
        <p:nvSpPr>
          <p:cNvPr id="5" name="吹き出し: 角を丸めた四角形 4">
            <a:extLst>
              <a:ext uri="{FF2B5EF4-FFF2-40B4-BE49-F238E27FC236}">
                <a16:creationId xmlns:a16="http://schemas.microsoft.com/office/drawing/2014/main" id="{354258C8-4BA7-1C8F-289E-C810BE96CE1B}"/>
              </a:ext>
            </a:extLst>
          </p:cNvPr>
          <p:cNvSpPr/>
          <p:nvPr/>
        </p:nvSpPr>
        <p:spPr>
          <a:xfrm flipH="1">
            <a:off x="8222572" y="4844380"/>
            <a:ext cx="3734617" cy="1630150"/>
          </a:xfrm>
          <a:prstGeom prst="wedgeRoundRectCallout">
            <a:avLst>
              <a:gd name="adj1" fmla="val 36635"/>
              <a:gd name="adj2" fmla="val -91238"/>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2400" dirty="0"/>
              <a:t>当院では</a:t>
            </a:r>
            <a:r>
              <a:rPr kumimoji="1" lang="ja-JP" altLang="en-US" sz="2400" b="1" dirty="0">
                <a:solidFill>
                  <a:schemeClr val="accent4"/>
                </a:solidFill>
              </a:rPr>
              <a:t>毎週火・水・木</a:t>
            </a:r>
            <a:r>
              <a:rPr kumimoji="1" lang="ja-JP" altLang="en-US" sz="2400" b="1" dirty="0">
                <a:solidFill>
                  <a:schemeClr val="tx1"/>
                </a:solidFill>
              </a:rPr>
              <a:t>曜日</a:t>
            </a:r>
            <a:r>
              <a:rPr kumimoji="1" lang="ja-JP" altLang="en-US" sz="2400" dirty="0"/>
              <a:t>に</a:t>
            </a:r>
            <a:r>
              <a:rPr kumimoji="1" lang="en-US" altLang="ja-JP" sz="2400" dirty="0"/>
              <a:t>1</a:t>
            </a:r>
            <a:r>
              <a:rPr kumimoji="1" lang="ja-JP" altLang="en-US" sz="2400" dirty="0"/>
              <a:t>泊</a:t>
            </a:r>
            <a:r>
              <a:rPr kumimoji="1" lang="en-US" altLang="ja-JP" sz="2400" dirty="0"/>
              <a:t>2</a:t>
            </a:r>
            <a:r>
              <a:rPr kumimoji="1" lang="ja-JP" altLang="en-US" sz="2400" dirty="0"/>
              <a:t>日の入院で実施しております！</a:t>
            </a:r>
            <a:endParaRPr kumimoji="1" lang="en-US" altLang="ja-JP" sz="2400" dirty="0"/>
          </a:p>
          <a:p>
            <a:r>
              <a:rPr kumimoji="1" lang="ja-JP" altLang="en-US" sz="2400" dirty="0"/>
              <a:t>是非ご相談ください！</a:t>
            </a:r>
          </a:p>
        </p:txBody>
      </p:sp>
    </p:spTree>
    <p:extLst>
      <p:ext uri="{BB962C8B-B14F-4D97-AF65-F5344CB8AC3E}">
        <p14:creationId xmlns:p14="http://schemas.microsoft.com/office/powerpoint/2010/main" val="235147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63888-C777-A490-C285-537507A1F2C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DA5AE83-D253-018D-0902-5BE0603BCE79}"/>
              </a:ext>
            </a:extLst>
          </p:cNvPr>
          <p:cNvSpPr>
            <a:spLocks noGrp="1"/>
          </p:cNvSpPr>
          <p:nvPr>
            <p:ph type="title"/>
          </p:nvPr>
        </p:nvSpPr>
        <p:spPr>
          <a:xfrm>
            <a:off x="1797666" y="2498041"/>
            <a:ext cx="8596668" cy="1320800"/>
          </a:xfrm>
        </p:spPr>
        <p:txBody>
          <a:bodyPr anchor="ctr">
            <a:normAutofit/>
          </a:bodyPr>
          <a:lstStyle/>
          <a:p>
            <a:pPr algn="ctr"/>
            <a:r>
              <a:rPr kumimoji="1" lang="ja-JP" altLang="en-US" sz="4400" b="1" dirty="0">
                <a:solidFill>
                  <a:schemeClr val="tx1"/>
                </a:solidFill>
                <a:latin typeface="メイリオ" panose="020B0604030504040204" pitchFamily="50" charset="-128"/>
                <a:ea typeface="メイリオ" panose="020B0604030504040204" pitchFamily="50" charset="-128"/>
              </a:rPr>
              <a:t>食物アレルギーと診断されたら</a:t>
            </a:r>
            <a:r>
              <a:rPr kumimoji="1" lang="en-US" altLang="ja-JP" sz="4400" b="1" dirty="0">
                <a:solidFill>
                  <a:schemeClr val="tx1"/>
                </a:solidFill>
                <a:latin typeface="メイリオ" panose="020B0604030504040204" pitchFamily="50" charset="-128"/>
                <a:ea typeface="メイリオ" panose="020B0604030504040204" pitchFamily="50" charset="-128"/>
              </a:rPr>
              <a:t>…</a:t>
            </a:r>
            <a:endParaRPr kumimoji="1" lang="ja-JP" altLang="en-US" sz="4400" b="1" dirty="0">
              <a:solidFill>
                <a:schemeClr val="tx1"/>
              </a:solidFill>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18DA7BDC-D6AF-A39B-5CD2-1D3088D51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9" name="コンテンツ プレースホルダー 2">
            <a:extLst>
              <a:ext uri="{FF2B5EF4-FFF2-40B4-BE49-F238E27FC236}">
                <a16:creationId xmlns:a16="http://schemas.microsoft.com/office/drawing/2014/main" id="{49C6E951-C9F3-5D88-6F97-E50FE9E96185}"/>
              </a:ext>
            </a:extLst>
          </p:cNvPr>
          <p:cNvSpPr txBox="1">
            <a:spLocks/>
          </p:cNvSpPr>
          <p:nvPr/>
        </p:nvSpPr>
        <p:spPr>
          <a:xfrm>
            <a:off x="313395" y="3158441"/>
            <a:ext cx="6021577" cy="331608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endParaRPr lang="en-US" altLang="ja-JP" sz="2000" dirty="0">
              <a:latin typeface="メイリオ" panose="020B0604030504040204" pitchFamily="50" charset="-128"/>
            </a:endParaRPr>
          </a:p>
        </p:txBody>
      </p:sp>
    </p:spTree>
    <p:extLst>
      <p:ext uri="{BB962C8B-B14F-4D97-AF65-F5344CB8AC3E}">
        <p14:creationId xmlns:p14="http://schemas.microsoft.com/office/powerpoint/2010/main" val="3088814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060D6FD-106E-E523-28BC-6FE5E729AA2E}"/>
              </a:ext>
            </a:extLst>
          </p:cNvPr>
          <p:cNvSpPr>
            <a:spLocks noGrp="1"/>
          </p:cNvSpPr>
          <p:nvPr>
            <p:ph idx="1"/>
          </p:nvPr>
        </p:nvSpPr>
        <p:spPr>
          <a:xfrm>
            <a:off x="969221" y="961490"/>
            <a:ext cx="4165176" cy="399731"/>
          </a:xfrm>
        </p:spPr>
        <p:txBody>
          <a:bodyPr>
            <a:noAutofit/>
          </a:bodyPr>
          <a:lstStyle/>
          <a:p>
            <a:pPr marL="0" indent="0" algn="ctr">
              <a:buNone/>
            </a:pPr>
            <a:r>
              <a:rPr kumimoji="1" lang="ja-JP" altLang="en-US" b="1" dirty="0">
                <a:solidFill>
                  <a:srgbClr val="0070C0"/>
                </a:solidFill>
              </a:rPr>
              <a:t>加熱卵</a:t>
            </a:r>
            <a:r>
              <a:rPr kumimoji="1" lang="en-US" altLang="ja-JP" b="1" dirty="0">
                <a:solidFill>
                  <a:srgbClr val="0070C0"/>
                </a:solidFill>
              </a:rPr>
              <a:t>1/2</a:t>
            </a:r>
            <a:r>
              <a:rPr kumimoji="1" lang="ja-JP" altLang="en-US" b="1" dirty="0">
                <a:solidFill>
                  <a:srgbClr val="0070C0"/>
                </a:solidFill>
              </a:rPr>
              <a:t>個を食べられる割合</a:t>
            </a:r>
            <a:r>
              <a:rPr kumimoji="1" lang="en-US" altLang="ja-JP" b="1" dirty="0">
                <a:solidFill>
                  <a:srgbClr val="0070C0"/>
                </a:solidFill>
              </a:rPr>
              <a:t>(</a:t>
            </a:r>
            <a:r>
              <a:rPr kumimoji="1" lang="ja-JP" altLang="en-US" b="1" dirty="0">
                <a:solidFill>
                  <a:srgbClr val="0070C0"/>
                </a:solidFill>
              </a:rPr>
              <a:t>耐性率</a:t>
            </a:r>
            <a:r>
              <a:rPr kumimoji="1" lang="en-US" altLang="ja-JP" b="1" dirty="0">
                <a:solidFill>
                  <a:srgbClr val="0070C0"/>
                </a:solidFill>
              </a:rPr>
              <a:t>)</a:t>
            </a:r>
            <a:endParaRPr kumimoji="1" lang="ja-JP" altLang="en-US" b="1" dirty="0">
              <a:solidFill>
                <a:srgbClr val="0070C0"/>
              </a:solidFill>
            </a:endParaRPr>
          </a:p>
        </p:txBody>
      </p:sp>
      <p:sp>
        <p:nvSpPr>
          <p:cNvPr id="4" name="タイトル 1">
            <a:extLst>
              <a:ext uri="{FF2B5EF4-FFF2-40B4-BE49-F238E27FC236}">
                <a16:creationId xmlns:a16="http://schemas.microsoft.com/office/drawing/2014/main" id="{DF5D6CD5-CE2A-487A-761B-B61DF789697D}"/>
              </a:ext>
            </a:extLst>
          </p:cNvPr>
          <p:cNvSpPr>
            <a:spLocks noGrp="1"/>
          </p:cNvSpPr>
          <p:nvPr>
            <p:ph type="title"/>
          </p:nvPr>
        </p:nvSpPr>
        <p:spPr>
          <a:xfrm>
            <a:off x="1797666" y="0"/>
            <a:ext cx="8596668"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食物アレルギーは治るの？</a:t>
            </a:r>
          </a:p>
        </p:txBody>
      </p:sp>
      <p:pic>
        <p:nvPicPr>
          <p:cNvPr id="1026" name="Picture 2">
            <a:extLst>
              <a:ext uri="{FF2B5EF4-FFF2-40B4-BE49-F238E27FC236}">
                <a16:creationId xmlns:a16="http://schemas.microsoft.com/office/drawing/2014/main" id="{13B84B3B-C164-2A6E-08F5-443377B4E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32" y="1401643"/>
            <a:ext cx="5485678" cy="487457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BE97475A-EAEC-6BF1-18D2-3C0A98BCADD2}"/>
              </a:ext>
            </a:extLst>
          </p:cNvPr>
          <p:cNvSpPr/>
          <p:nvPr/>
        </p:nvSpPr>
        <p:spPr>
          <a:xfrm>
            <a:off x="4251960" y="5086350"/>
            <a:ext cx="1211580" cy="11315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FC278C1-77CE-536E-FD28-CB8D73420FA2}"/>
              </a:ext>
            </a:extLst>
          </p:cNvPr>
          <p:cNvSpPr txBox="1"/>
          <p:nvPr/>
        </p:nvSpPr>
        <p:spPr>
          <a:xfrm>
            <a:off x="263549" y="6357065"/>
            <a:ext cx="5485678" cy="307777"/>
          </a:xfrm>
          <a:prstGeom prst="rect">
            <a:avLst/>
          </a:prstGeom>
          <a:noFill/>
        </p:spPr>
        <p:txBody>
          <a:bodyPr wrap="square">
            <a:spAutoFit/>
          </a:bodyPr>
          <a:lstStyle/>
          <a:p>
            <a:r>
              <a:rPr lang="ja-JP" altLang="en-US" sz="1400" b="1" dirty="0"/>
              <a:t>耐性率</a:t>
            </a:r>
            <a:r>
              <a:rPr lang="en-US" altLang="ja-JP" sz="1400" b="1" dirty="0"/>
              <a:t>: 3</a:t>
            </a:r>
            <a:r>
              <a:rPr lang="ja-JP" altLang="en-US" sz="1400" b="1" dirty="0"/>
              <a:t>歳 </a:t>
            </a:r>
            <a:r>
              <a:rPr lang="en-US" altLang="ja-JP" sz="1400" b="1" dirty="0"/>
              <a:t>30%(66/226), 5</a:t>
            </a:r>
            <a:r>
              <a:rPr lang="ja-JP" altLang="en-US" sz="1400" b="1" dirty="0"/>
              <a:t>歳 </a:t>
            </a:r>
            <a:r>
              <a:rPr lang="en-US" altLang="ja-JP" sz="1400" b="1" dirty="0"/>
              <a:t>59%(133/226), 6</a:t>
            </a:r>
            <a:r>
              <a:rPr lang="ja-JP" altLang="en-US" sz="1400" b="1" dirty="0"/>
              <a:t>歳 </a:t>
            </a:r>
            <a:r>
              <a:rPr lang="en-US" altLang="ja-JP" sz="1400" b="1" dirty="0"/>
              <a:t>73%(164/226)</a:t>
            </a:r>
            <a:endParaRPr lang="ja-JP" altLang="en-US" sz="1400" b="1" dirty="0"/>
          </a:p>
        </p:txBody>
      </p:sp>
      <p:sp>
        <p:nvSpPr>
          <p:cNvPr id="8" name="テキスト ボックス 7">
            <a:extLst>
              <a:ext uri="{FF2B5EF4-FFF2-40B4-BE49-F238E27FC236}">
                <a16:creationId xmlns:a16="http://schemas.microsoft.com/office/drawing/2014/main" id="{E9AA1D3E-376E-799F-B82F-D098EC7A27C9}"/>
              </a:ext>
            </a:extLst>
          </p:cNvPr>
          <p:cNvSpPr txBox="1"/>
          <p:nvPr/>
        </p:nvSpPr>
        <p:spPr>
          <a:xfrm>
            <a:off x="6096000" y="1361221"/>
            <a:ext cx="3940147" cy="1384995"/>
          </a:xfrm>
          <a:prstGeom prst="rect">
            <a:avLst/>
          </a:prstGeom>
          <a:noFill/>
        </p:spPr>
        <p:txBody>
          <a:bodyPr wrap="square">
            <a:spAutoFit/>
          </a:bodyPr>
          <a:lstStyle/>
          <a:p>
            <a:r>
              <a:rPr lang="ja-JP" altLang="en-US" sz="2800" dirty="0"/>
              <a:t>乳児期に発症した食物アレルギーの一部は、</a:t>
            </a:r>
            <a:endParaRPr lang="en-US" altLang="ja-JP" sz="2800" dirty="0"/>
          </a:p>
          <a:p>
            <a:r>
              <a:rPr lang="ja-JP" altLang="en-US" sz="2800" b="1" dirty="0">
                <a:solidFill>
                  <a:schemeClr val="accent4"/>
                </a:solidFill>
              </a:rPr>
              <a:t>自然と治る</a:t>
            </a:r>
            <a:r>
              <a:rPr lang="ja-JP" altLang="en-US" sz="2800" dirty="0"/>
              <a:t>けれど</a:t>
            </a:r>
            <a:r>
              <a:rPr lang="en-US" altLang="ja-JP" sz="2800" dirty="0"/>
              <a:t>….</a:t>
            </a:r>
            <a:endParaRPr lang="ja-JP" altLang="en-US" sz="2800" dirty="0"/>
          </a:p>
        </p:txBody>
      </p:sp>
      <p:sp>
        <p:nvSpPr>
          <p:cNvPr id="9" name="テキスト ボックス 8">
            <a:extLst>
              <a:ext uri="{FF2B5EF4-FFF2-40B4-BE49-F238E27FC236}">
                <a16:creationId xmlns:a16="http://schemas.microsoft.com/office/drawing/2014/main" id="{F8667C42-1536-D888-A5F3-5D94A821E149}"/>
              </a:ext>
            </a:extLst>
          </p:cNvPr>
          <p:cNvSpPr txBox="1"/>
          <p:nvPr/>
        </p:nvSpPr>
        <p:spPr>
          <a:xfrm>
            <a:off x="5657787" y="2906555"/>
            <a:ext cx="5485678"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457200" indent="-457200">
              <a:buFont typeface="Arial" panose="020B0604020202020204" pitchFamily="34" charset="0"/>
              <a:buChar char="•"/>
            </a:pPr>
            <a:r>
              <a:rPr lang="ja-JP" altLang="en-US" sz="2800" dirty="0"/>
              <a:t>重症度が高い</a:t>
            </a:r>
            <a:br>
              <a:rPr lang="en-US" altLang="ja-JP" sz="2800" dirty="0"/>
            </a:br>
            <a:r>
              <a:rPr lang="ja-JP" altLang="en-US" sz="2800" dirty="0"/>
              <a:t>・少量でも症状が出た</a:t>
            </a:r>
            <a:br>
              <a:rPr lang="en-US" altLang="ja-JP" sz="2800" dirty="0"/>
            </a:br>
            <a:r>
              <a:rPr lang="ja-JP" altLang="en-US" sz="2800" dirty="0"/>
              <a:t>・アナフィラキシーの既往</a:t>
            </a:r>
            <a:endParaRPr lang="en-US" altLang="ja-JP" sz="2800" dirty="0"/>
          </a:p>
          <a:p>
            <a:pPr marL="457200" indent="-457200">
              <a:buFont typeface="Arial" panose="020B0604020202020204" pitchFamily="34" charset="0"/>
              <a:buChar char="•"/>
            </a:pPr>
            <a:r>
              <a:rPr lang="ja-JP" altLang="en-US" sz="2800" dirty="0"/>
              <a:t>ピーナッツ、ナッツ類など</a:t>
            </a:r>
            <a:endParaRPr lang="en-US" altLang="ja-JP" sz="2800" dirty="0"/>
          </a:p>
          <a:p>
            <a:pPr marL="457200" indent="-457200">
              <a:buFont typeface="Arial" panose="020B0604020202020204" pitchFamily="34" charset="0"/>
              <a:buChar char="•"/>
            </a:pPr>
            <a:r>
              <a:rPr lang="ja-JP" altLang="en-US" sz="2800" dirty="0"/>
              <a:t>年齢が高い</a:t>
            </a:r>
          </a:p>
        </p:txBody>
      </p:sp>
      <p:sp>
        <p:nvSpPr>
          <p:cNvPr id="10" name="テキスト ボックス 9">
            <a:extLst>
              <a:ext uri="{FF2B5EF4-FFF2-40B4-BE49-F238E27FC236}">
                <a16:creationId xmlns:a16="http://schemas.microsoft.com/office/drawing/2014/main" id="{8F7AFF24-370C-B610-446F-C2DF50BF28F8}"/>
              </a:ext>
            </a:extLst>
          </p:cNvPr>
          <p:cNvSpPr txBox="1"/>
          <p:nvPr/>
        </p:nvSpPr>
        <p:spPr>
          <a:xfrm>
            <a:off x="6728639" y="5612387"/>
            <a:ext cx="3343974" cy="523220"/>
          </a:xfrm>
          <a:prstGeom prst="rect">
            <a:avLst/>
          </a:prstGeom>
          <a:noFill/>
        </p:spPr>
        <p:txBody>
          <a:bodyPr wrap="square">
            <a:spAutoFit/>
          </a:bodyPr>
          <a:lstStyle/>
          <a:p>
            <a:r>
              <a:rPr lang="ja-JP" altLang="en-US" sz="2800" b="1" u="sng" dirty="0">
                <a:solidFill>
                  <a:schemeClr val="accent3"/>
                </a:solidFill>
              </a:rPr>
              <a:t>自然と治りづらい</a:t>
            </a:r>
          </a:p>
        </p:txBody>
      </p:sp>
      <p:cxnSp>
        <p:nvCxnSpPr>
          <p:cNvPr id="12" name="直線矢印コネクタ 11">
            <a:extLst>
              <a:ext uri="{FF2B5EF4-FFF2-40B4-BE49-F238E27FC236}">
                <a16:creationId xmlns:a16="http://schemas.microsoft.com/office/drawing/2014/main" id="{4832BEA5-AF41-B29E-F40C-6CF05D42438B}"/>
              </a:ext>
            </a:extLst>
          </p:cNvPr>
          <p:cNvCxnSpPr>
            <a:cxnSpLocks/>
            <a:stCxn id="9" idx="2"/>
            <a:endCxn id="10" idx="0"/>
          </p:cNvCxnSpPr>
          <p:nvPr/>
        </p:nvCxnSpPr>
        <p:spPr>
          <a:xfrm>
            <a:off x="8400626" y="5153324"/>
            <a:ext cx="0" cy="459063"/>
          </a:xfrm>
          <a:prstGeom prst="straightConnector1">
            <a:avLst/>
          </a:prstGeom>
          <a:ln w="76200">
            <a:tailEnd type="triangle"/>
          </a:ln>
        </p:spPr>
        <p:style>
          <a:lnRef idx="1">
            <a:schemeClr val="accent3"/>
          </a:lnRef>
          <a:fillRef idx="0">
            <a:schemeClr val="accent3"/>
          </a:fillRef>
          <a:effectRef idx="0">
            <a:schemeClr val="accent3"/>
          </a:effectRef>
          <a:fontRef idx="minor">
            <a:schemeClr val="tx1"/>
          </a:fontRef>
        </p:style>
      </p:cxnSp>
      <p:pic>
        <p:nvPicPr>
          <p:cNvPr id="2" name="Picture 2" descr="JIHS">
            <a:extLst>
              <a:ext uri="{FF2B5EF4-FFF2-40B4-BE49-F238E27FC236}">
                <a16:creationId xmlns:a16="http://schemas.microsoft.com/office/drawing/2014/main" id="{F58BB9CF-F199-767A-2945-941BED57B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F7C32838-12CD-9DB9-5A8F-DC982D8C9032}"/>
              </a:ext>
            </a:extLst>
          </p:cNvPr>
          <p:cNvSpPr txBox="1"/>
          <p:nvPr/>
        </p:nvSpPr>
        <p:spPr>
          <a:xfrm>
            <a:off x="5749227" y="6250797"/>
            <a:ext cx="6322905" cy="523220"/>
          </a:xfrm>
          <a:prstGeom prst="rect">
            <a:avLst/>
          </a:prstGeom>
          <a:noFill/>
        </p:spPr>
        <p:txBody>
          <a:bodyPr wrap="square">
            <a:spAutoFit/>
          </a:bodyPr>
          <a:lstStyle/>
          <a:p>
            <a:r>
              <a:rPr lang="en-US" altLang="ja-JP" sz="1400" dirty="0"/>
              <a:t>Ohtani K, Sato S, </a:t>
            </a:r>
            <a:r>
              <a:rPr lang="en-US" altLang="ja-JP" sz="1400" dirty="0" err="1"/>
              <a:t>Ebisawa</a:t>
            </a:r>
            <a:r>
              <a:rPr lang="en-US" altLang="ja-JP" sz="1400" dirty="0"/>
              <a:t> M, et al. Natural history of immediate-type hen's egg allergy in Japanese children. </a:t>
            </a:r>
            <a:r>
              <a:rPr lang="en-US" altLang="ja-JP" sz="1400" dirty="0" err="1"/>
              <a:t>Allergol</a:t>
            </a:r>
            <a:r>
              <a:rPr lang="en-US" altLang="ja-JP" sz="1400" dirty="0"/>
              <a:t> Int. 2016 Apr;65(2):153-157. </a:t>
            </a:r>
            <a:endParaRPr lang="ja-JP" altLang="en-US" sz="1400" dirty="0"/>
          </a:p>
        </p:txBody>
      </p:sp>
    </p:spTree>
    <p:extLst>
      <p:ext uri="{BB962C8B-B14F-4D97-AF65-F5344CB8AC3E}">
        <p14:creationId xmlns:p14="http://schemas.microsoft.com/office/powerpoint/2010/main" val="2829917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BB4EA8-BC68-58C3-24DE-630E8AC29FFA}"/>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本日の内容</a:t>
            </a:r>
          </a:p>
        </p:txBody>
      </p:sp>
      <p:sp>
        <p:nvSpPr>
          <p:cNvPr id="3" name="コンテンツ プレースホルダー 2">
            <a:extLst>
              <a:ext uri="{FF2B5EF4-FFF2-40B4-BE49-F238E27FC236}">
                <a16:creationId xmlns:a16="http://schemas.microsoft.com/office/drawing/2014/main" id="{E972F59C-A147-0479-9798-8E5DC54CBD01}"/>
              </a:ext>
            </a:extLst>
          </p:cNvPr>
          <p:cNvSpPr>
            <a:spLocks noGrp="1"/>
          </p:cNvSpPr>
          <p:nvPr>
            <p:ph idx="1"/>
          </p:nvPr>
        </p:nvSpPr>
        <p:spPr>
          <a:xfrm>
            <a:off x="721036" y="2118360"/>
            <a:ext cx="8596668" cy="3155769"/>
          </a:xfrm>
        </p:spPr>
        <p:txBody>
          <a:bodyPr>
            <a:normAutofit/>
          </a:bodyPr>
          <a:lstStyle/>
          <a:p>
            <a:r>
              <a:rPr kumimoji="1" lang="ja-JP" altLang="en-US" sz="3200" dirty="0">
                <a:solidFill>
                  <a:schemeClr val="tx1"/>
                </a:solidFill>
                <a:latin typeface="メイリオ" panose="020B0604030504040204" pitchFamily="50" charset="-128"/>
                <a:ea typeface="メイリオ" panose="020B0604030504040204" pitchFamily="50" charset="-128"/>
              </a:rPr>
              <a:t>食物アレルギーについて</a:t>
            </a:r>
            <a:endParaRPr kumimoji="1" lang="en-US" altLang="ja-JP" sz="3200" dirty="0">
              <a:solidFill>
                <a:schemeClr val="tx1"/>
              </a:solidFill>
              <a:latin typeface="メイリオ" panose="020B0604030504040204" pitchFamily="50" charset="-128"/>
              <a:ea typeface="メイリオ" panose="020B0604030504040204" pitchFamily="50" charset="-128"/>
            </a:endParaRPr>
          </a:p>
          <a:p>
            <a:r>
              <a:rPr kumimoji="1" lang="ja-JP" altLang="en-US" sz="3200" dirty="0">
                <a:solidFill>
                  <a:schemeClr val="tx1"/>
                </a:solidFill>
                <a:latin typeface="メイリオ" panose="020B0604030504040204" pitchFamily="50" charset="-128"/>
                <a:ea typeface="メイリオ" panose="020B0604030504040204" pitchFamily="50" charset="-128"/>
              </a:rPr>
              <a:t>食物アレルギーの診断方法</a:t>
            </a:r>
            <a:endParaRPr lang="en-US" altLang="ja-JP" sz="3200" dirty="0">
              <a:solidFill>
                <a:schemeClr val="tx1"/>
              </a:solidFill>
              <a:latin typeface="メイリオ" panose="020B0604030504040204" pitchFamily="50" charset="-128"/>
              <a:ea typeface="メイリオ" panose="020B0604030504040204" pitchFamily="50" charset="-128"/>
            </a:endParaRPr>
          </a:p>
          <a:p>
            <a:r>
              <a:rPr kumimoji="1" lang="ja-JP" altLang="en-US" sz="3200" dirty="0">
                <a:solidFill>
                  <a:schemeClr val="tx1"/>
                </a:solidFill>
                <a:latin typeface="メイリオ" panose="020B0604030504040204" pitchFamily="50" charset="-128"/>
                <a:ea typeface="メイリオ" panose="020B0604030504040204" pitchFamily="50" charset="-128"/>
              </a:rPr>
              <a:t>食物アレルギーの管理</a:t>
            </a:r>
            <a:endParaRPr kumimoji="1" lang="en-US" altLang="ja-JP" sz="3200" dirty="0">
              <a:solidFill>
                <a:schemeClr val="tx1"/>
              </a:solidFill>
              <a:latin typeface="メイリオ" panose="020B0604030504040204" pitchFamily="50" charset="-128"/>
              <a:ea typeface="メイリオ" panose="020B0604030504040204" pitchFamily="50" charset="-128"/>
            </a:endParaRPr>
          </a:p>
          <a:p>
            <a:r>
              <a:rPr kumimoji="1" lang="ja-JP" altLang="en-US" sz="3200" dirty="0">
                <a:solidFill>
                  <a:schemeClr val="tx1"/>
                </a:solidFill>
                <a:latin typeface="メイリオ" panose="020B0604030504040204" pitchFamily="50" charset="-128"/>
                <a:ea typeface="メイリオ" panose="020B0604030504040204" pitchFamily="50" charset="-128"/>
              </a:rPr>
              <a:t>緊急時の対応</a:t>
            </a:r>
            <a:r>
              <a:rPr kumimoji="1" lang="en-US" altLang="ja-JP" sz="3200" dirty="0">
                <a:solidFill>
                  <a:schemeClr val="tx1"/>
                </a:solidFill>
                <a:latin typeface="メイリオ" panose="020B0604030504040204" pitchFamily="50" charset="-128"/>
                <a:ea typeface="メイリオ" panose="020B0604030504040204" pitchFamily="50" charset="-128"/>
              </a:rPr>
              <a:t>(</a:t>
            </a:r>
            <a:r>
              <a:rPr kumimoji="1" lang="ja-JP" altLang="en-US" sz="3200" dirty="0">
                <a:solidFill>
                  <a:schemeClr val="tx1"/>
                </a:solidFill>
                <a:latin typeface="メイリオ" panose="020B0604030504040204" pitchFamily="50" charset="-128"/>
                <a:ea typeface="メイリオ" panose="020B0604030504040204" pitchFamily="50" charset="-128"/>
              </a:rPr>
              <a:t>エピペン</a:t>
            </a:r>
            <a:r>
              <a:rPr kumimoji="1" lang="en-US" altLang="ja-JP" sz="3200" dirty="0">
                <a:solidFill>
                  <a:schemeClr val="tx1"/>
                </a:solidFill>
                <a:latin typeface="メイリオ" panose="020B0604030504040204" pitchFamily="50" charset="-128"/>
                <a:ea typeface="メイリオ" panose="020B0604030504040204" pitchFamily="50" charset="-128"/>
              </a:rPr>
              <a:t>)</a:t>
            </a:r>
            <a:r>
              <a:rPr kumimoji="1" lang="ja-JP" altLang="en-US" sz="3200" dirty="0">
                <a:solidFill>
                  <a:schemeClr val="tx1"/>
                </a:solidFill>
                <a:latin typeface="メイリオ" panose="020B0604030504040204" pitchFamily="50" charset="-128"/>
                <a:ea typeface="メイリオ" panose="020B0604030504040204" pitchFamily="50" charset="-128"/>
              </a:rPr>
              <a:t>について</a:t>
            </a:r>
            <a:endParaRPr kumimoji="1" lang="en-US" altLang="ja-JP" sz="3200" dirty="0">
              <a:solidFill>
                <a:schemeClr val="tx1"/>
              </a:solidFill>
              <a:latin typeface="メイリオ" panose="020B0604030504040204" pitchFamily="50" charset="-128"/>
              <a:ea typeface="メイリオ" panose="020B0604030504040204" pitchFamily="50" charset="-128"/>
            </a:endParaRPr>
          </a:p>
          <a:p>
            <a:r>
              <a:rPr lang="ja-JP" altLang="en-US" sz="3200" dirty="0">
                <a:solidFill>
                  <a:schemeClr val="tx1"/>
                </a:solidFill>
                <a:latin typeface="メイリオ" panose="020B0604030504040204" pitchFamily="50" charset="-128"/>
                <a:ea typeface="メイリオ" panose="020B0604030504040204" pitchFamily="50" charset="-128"/>
              </a:rPr>
              <a:t>経口免疫療法について</a:t>
            </a:r>
            <a:endParaRPr kumimoji="1" lang="en-US" altLang="ja-JP" sz="3200" dirty="0">
              <a:solidFill>
                <a:schemeClr val="tx1"/>
              </a:solidFill>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B827D11B-4BB3-060A-713E-D42BD8C58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890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3C196-B4DA-48B4-77B3-815A30C01D37}"/>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E0CE55A8-97E5-FC62-ECBA-F90559C53F1A}"/>
              </a:ext>
            </a:extLst>
          </p:cNvPr>
          <p:cNvSpPr>
            <a:spLocks noGrp="1"/>
          </p:cNvSpPr>
          <p:nvPr>
            <p:ph type="title"/>
          </p:nvPr>
        </p:nvSpPr>
        <p:spPr>
          <a:xfrm>
            <a:off x="1797666" y="0"/>
            <a:ext cx="8596668"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一部の食物アレルギーは、治りにくい</a:t>
            </a:r>
          </a:p>
        </p:txBody>
      </p:sp>
      <p:sp>
        <p:nvSpPr>
          <p:cNvPr id="8" name="テキスト ボックス 7">
            <a:extLst>
              <a:ext uri="{FF2B5EF4-FFF2-40B4-BE49-F238E27FC236}">
                <a16:creationId xmlns:a16="http://schemas.microsoft.com/office/drawing/2014/main" id="{3BBBD8B8-3984-177C-DF83-0F382116A115}"/>
              </a:ext>
            </a:extLst>
          </p:cNvPr>
          <p:cNvSpPr txBox="1"/>
          <p:nvPr/>
        </p:nvSpPr>
        <p:spPr>
          <a:xfrm>
            <a:off x="752561" y="1059190"/>
            <a:ext cx="6629700" cy="523220"/>
          </a:xfrm>
          <a:prstGeom prst="rect">
            <a:avLst/>
          </a:prstGeom>
          <a:noFill/>
        </p:spPr>
        <p:txBody>
          <a:bodyPr wrap="square">
            <a:spAutoFit/>
          </a:bodyPr>
          <a:lstStyle/>
          <a:p>
            <a:r>
              <a:rPr lang="ja-JP" altLang="en-US" sz="2800" dirty="0"/>
              <a:t>特異的</a:t>
            </a:r>
            <a:r>
              <a:rPr lang="en-US" altLang="ja-JP" sz="2800" dirty="0" err="1"/>
              <a:t>IgE</a:t>
            </a:r>
            <a:r>
              <a:rPr lang="ja-JP" altLang="en-US" sz="2800" dirty="0"/>
              <a:t>値が高いほど治りにくい</a:t>
            </a:r>
            <a:r>
              <a:rPr lang="en-US" altLang="ja-JP" sz="2800" dirty="0"/>
              <a:t>…</a:t>
            </a:r>
            <a:endParaRPr lang="ja-JP" altLang="en-US" sz="2800" dirty="0"/>
          </a:p>
        </p:txBody>
      </p:sp>
      <p:sp>
        <p:nvSpPr>
          <p:cNvPr id="13" name="コンテンツ プレースホルダー 2">
            <a:extLst>
              <a:ext uri="{FF2B5EF4-FFF2-40B4-BE49-F238E27FC236}">
                <a16:creationId xmlns:a16="http://schemas.microsoft.com/office/drawing/2014/main" id="{5FAEF4DB-8273-EEF0-41DE-6A91EDE811A4}"/>
              </a:ext>
            </a:extLst>
          </p:cNvPr>
          <p:cNvSpPr>
            <a:spLocks noGrp="1"/>
          </p:cNvSpPr>
          <p:nvPr>
            <p:ph idx="1"/>
          </p:nvPr>
        </p:nvSpPr>
        <p:spPr>
          <a:xfrm>
            <a:off x="365760" y="2921784"/>
            <a:ext cx="2744923" cy="1014431"/>
          </a:xfrm>
        </p:spPr>
        <p:txBody>
          <a:bodyPr anchor="ctr">
            <a:noAutofit/>
          </a:bodyPr>
          <a:lstStyle/>
          <a:p>
            <a:pPr marL="0" indent="0">
              <a:buNone/>
            </a:pPr>
            <a:r>
              <a:rPr kumimoji="1" lang="ja-JP" altLang="en-US" sz="2800" dirty="0">
                <a:solidFill>
                  <a:srgbClr val="0070C0"/>
                </a:solidFill>
              </a:rPr>
              <a:t>卵アレルギーが残っている割合</a:t>
            </a:r>
          </a:p>
        </p:txBody>
      </p:sp>
      <p:sp>
        <p:nvSpPr>
          <p:cNvPr id="15" name="テキスト ボックス 14">
            <a:extLst>
              <a:ext uri="{FF2B5EF4-FFF2-40B4-BE49-F238E27FC236}">
                <a16:creationId xmlns:a16="http://schemas.microsoft.com/office/drawing/2014/main" id="{DF81D2C1-CE15-8CF7-8933-7744D9DF669F}"/>
              </a:ext>
            </a:extLst>
          </p:cNvPr>
          <p:cNvSpPr txBox="1"/>
          <p:nvPr/>
        </p:nvSpPr>
        <p:spPr>
          <a:xfrm>
            <a:off x="5519057" y="6449787"/>
            <a:ext cx="6672943" cy="261610"/>
          </a:xfrm>
          <a:prstGeom prst="rect">
            <a:avLst/>
          </a:prstGeom>
          <a:noFill/>
        </p:spPr>
        <p:txBody>
          <a:bodyPr wrap="square">
            <a:spAutoFit/>
          </a:bodyPr>
          <a:lstStyle/>
          <a:p>
            <a:r>
              <a:rPr lang="en-US" altLang="ja-JP" sz="1100" dirty="0"/>
              <a:t>Savage JH, et al. The natural history of egg allergy. J Allergy Clin Immunol. 2007 Dec;120(6):1413-7. </a:t>
            </a:r>
            <a:endParaRPr lang="ja-JP" altLang="en-US" sz="1100" dirty="0"/>
          </a:p>
        </p:txBody>
      </p:sp>
      <p:pic>
        <p:nvPicPr>
          <p:cNvPr id="1028" name="Picture 4">
            <a:extLst>
              <a:ext uri="{FF2B5EF4-FFF2-40B4-BE49-F238E27FC236}">
                <a16:creationId xmlns:a16="http://schemas.microsoft.com/office/drawing/2014/main" id="{FB1F3D0E-7654-F4D3-9F57-0341C37E6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333" y="1576694"/>
            <a:ext cx="7176220" cy="4755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IHS">
            <a:extLst>
              <a:ext uri="{FF2B5EF4-FFF2-40B4-BE49-F238E27FC236}">
                <a16:creationId xmlns:a16="http://schemas.microsoft.com/office/drawing/2014/main" id="{2BFD99F1-9B1F-4819-5EA0-965B5A87A2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21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7EB89-C634-FC20-38C9-AF6C5182296E}"/>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31F36929-E1BB-A48D-64A4-A6EA236D7F90}"/>
              </a:ext>
            </a:extLst>
          </p:cNvPr>
          <p:cNvSpPr>
            <a:spLocks noGrp="1"/>
          </p:cNvSpPr>
          <p:nvPr>
            <p:ph type="title"/>
          </p:nvPr>
        </p:nvSpPr>
        <p:spPr>
          <a:xfrm>
            <a:off x="1797666" y="0"/>
            <a:ext cx="8596668"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完全に除去した方が、治りにくい</a:t>
            </a:r>
            <a:br>
              <a:rPr kumimoji="1" lang="en-US" altLang="ja-JP" b="1" dirty="0">
                <a:solidFill>
                  <a:schemeClr val="tx1"/>
                </a:solidFill>
                <a:latin typeface="メイリオ" panose="020B0604030504040204" pitchFamily="50" charset="-128"/>
                <a:ea typeface="メイリオ" panose="020B0604030504040204" pitchFamily="50" charset="-128"/>
              </a:rPr>
            </a:br>
            <a:r>
              <a:rPr kumimoji="1" lang="ja-JP" altLang="en-US" b="1" dirty="0">
                <a:solidFill>
                  <a:schemeClr val="tx1"/>
                </a:solidFill>
                <a:latin typeface="メイリオ" panose="020B0604030504040204" pitchFamily="50" charset="-128"/>
                <a:ea typeface="メイリオ" panose="020B0604030504040204" pitchFamily="50" charset="-128"/>
              </a:rPr>
              <a:t>完全除去を避けましょう</a:t>
            </a:r>
          </a:p>
        </p:txBody>
      </p:sp>
      <p:sp>
        <p:nvSpPr>
          <p:cNvPr id="13" name="コンテンツ プレースホルダー 2">
            <a:extLst>
              <a:ext uri="{FF2B5EF4-FFF2-40B4-BE49-F238E27FC236}">
                <a16:creationId xmlns:a16="http://schemas.microsoft.com/office/drawing/2014/main" id="{16A305EE-9035-344E-65BB-381435095CB7}"/>
              </a:ext>
            </a:extLst>
          </p:cNvPr>
          <p:cNvSpPr>
            <a:spLocks noGrp="1"/>
          </p:cNvSpPr>
          <p:nvPr>
            <p:ph idx="1"/>
          </p:nvPr>
        </p:nvSpPr>
        <p:spPr>
          <a:xfrm>
            <a:off x="2862069" y="1229750"/>
            <a:ext cx="6467861" cy="507216"/>
          </a:xfrm>
        </p:spPr>
        <p:txBody>
          <a:bodyPr anchor="ctr">
            <a:noAutofit/>
          </a:bodyPr>
          <a:lstStyle/>
          <a:p>
            <a:pPr marL="0" indent="0" algn="ctr">
              <a:buNone/>
            </a:pPr>
            <a:r>
              <a:rPr kumimoji="1" lang="en-US" altLang="ja-JP" sz="2800" dirty="0">
                <a:solidFill>
                  <a:srgbClr val="0070C0"/>
                </a:solidFill>
              </a:rPr>
              <a:t>6</a:t>
            </a:r>
            <a:r>
              <a:rPr kumimoji="1" lang="ja-JP" altLang="en-US" sz="2800" dirty="0">
                <a:solidFill>
                  <a:srgbClr val="0070C0"/>
                </a:solidFill>
              </a:rPr>
              <a:t>歳まで卵を完全除去していた人の割合</a:t>
            </a:r>
          </a:p>
        </p:txBody>
      </p:sp>
      <p:sp>
        <p:nvSpPr>
          <p:cNvPr id="15" name="テキスト ボックス 14">
            <a:extLst>
              <a:ext uri="{FF2B5EF4-FFF2-40B4-BE49-F238E27FC236}">
                <a16:creationId xmlns:a16="http://schemas.microsoft.com/office/drawing/2014/main" id="{01A44D22-6174-0E1F-555D-9A5AFA3451B7}"/>
              </a:ext>
            </a:extLst>
          </p:cNvPr>
          <p:cNvSpPr txBox="1"/>
          <p:nvPr/>
        </p:nvSpPr>
        <p:spPr>
          <a:xfrm>
            <a:off x="1725387" y="6501909"/>
            <a:ext cx="10466613" cy="276999"/>
          </a:xfrm>
          <a:prstGeom prst="rect">
            <a:avLst/>
          </a:prstGeom>
          <a:noFill/>
        </p:spPr>
        <p:txBody>
          <a:bodyPr wrap="square">
            <a:spAutoFit/>
          </a:bodyPr>
          <a:lstStyle/>
          <a:p>
            <a:r>
              <a:rPr lang="en-US" altLang="ja-JP" sz="1200" dirty="0"/>
              <a:t>Miyagi Y, et al. Avoidance of Hen's Egg Based on </a:t>
            </a:r>
            <a:r>
              <a:rPr lang="en-US" altLang="ja-JP" sz="1200" dirty="0" err="1"/>
              <a:t>IgE</a:t>
            </a:r>
            <a:r>
              <a:rPr lang="en-US" altLang="ja-JP" sz="1200" dirty="0"/>
              <a:t> Levels Should Be Avoided for Children With Hen's Egg Allergy. Front </a:t>
            </a:r>
            <a:r>
              <a:rPr lang="en-US" altLang="ja-JP" sz="1200" dirty="0" err="1"/>
              <a:t>Pediatr</a:t>
            </a:r>
            <a:r>
              <a:rPr lang="en-US" altLang="ja-JP" sz="1200" dirty="0"/>
              <a:t>. 2021 Jan 15;8:583224.</a:t>
            </a:r>
            <a:endParaRPr lang="ja-JP" altLang="en-US" sz="1200" dirty="0"/>
          </a:p>
        </p:txBody>
      </p:sp>
      <p:pic>
        <p:nvPicPr>
          <p:cNvPr id="2052" name="Picture 4" descr="Figure 2">
            <a:extLst>
              <a:ext uri="{FF2B5EF4-FFF2-40B4-BE49-F238E27FC236}">
                <a16:creationId xmlns:a16="http://schemas.microsoft.com/office/drawing/2014/main" id="{F7695AE6-128E-F1AB-CFFD-D6C5346E9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944" y="1715453"/>
            <a:ext cx="7895731" cy="3764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JIHS">
            <a:extLst>
              <a:ext uri="{FF2B5EF4-FFF2-40B4-BE49-F238E27FC236}">
                <a16:creationId xmlns:a16="http://schemas.microsoft.com/office/drawing/2014/main" id="{E8B33390-1627-0BDA-991E-E79ED4151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CA87657-A6DA-1135-85ED-CC3BFAA2744F}"/>
              </a:ext>
            </a:extLst>
          </p:cNvPr>
          <p:cNvSpPr txBox="1"/>
          <p:nvPr/>
        </p:nvSpPr>
        <p:spPr>
          <a:xfrm>
            <a:off x="3272096" y="5431287"/>
            <a:ext cx="3094476" cy="338554"/>
          </a:xfrm>
          <a:prstGeom prst="rect">
            <a:avLst/>
          </a:prstGeom>
          <a:noFill/>
        </p:spPr>
        <p:txBody>
          <a:bodyPr wrap="square">
            <a:spAutoFit/>
          </a:bodyPr>
          <a:lstStyle/>
          <a:p>
            <a:r>
              <a:rPr lang="en-US" altLang="ja-JP" sz="1600" dirty="0"/>
              <a:t>* Low-dose HE: </a:t>
            </a:r>
            <a:r>
              <a:rPr lang="ja-JP" altLang="en-US" sz="1600" dirty="0"/>
              <a:t>ゆで卵白</a:t>
            </a:r>
            <a:r>
              <a:rPr lang="en-US" altLang="ja-JP" sz="1600" dirty="0"/>
              <a:t>4g</a:t>
            </a:r>
            <a:r>
              <a:rPr lang="ja-JP" altLang="en-US" sz="1600" dirty="0"/>
              <a:t>相当</a:t>
            </a:r>
          </a:p>
        </p:txBody>
      </p:sp>
      <p:graphicFrame>
        <p:nvGraphicFramePr>
          <p:cNvPr id="9" name="表 8">
            <a:extLst>
              <a:ext uri="{FF2B5EF4-FFF2-40B4-BE49-F238E27FC236}">
                <a16:creationId xmlns:a16="http://schemas.microsoft.com/office/drawing/2014/main" id="{65348AE3-F35B-D04B-1FFC-6E376575E380}"/>
              </a:ext>
            </a:extLst>
          </p:cNvPr>
          <p:cNvGraphicFramePr>
            <a:graphicFrameLocks noGrp="1"/>
          </p:cNvGraphicFramePr>
          <p:nvPr>
            <p:extLst>
              <p:ext uri="{D42A27DB-BD31-4B8C-83A1-F6EECF244321}">
                <p14:modId xmlns:p14="http://schemas.microsoft.com/office/powerpoint/2010/main" val="3448408348"/>
              </p:ext>
            </p:extLst>
          </p:nvPr>
        </p:nvGraphicFramePr>
        <p:xfrm>
          <a:off x="3033682" y="5907275"/>
          <a:ext cx="6327070" cy="457200"/>
        </p:xfrm>
        <a:graphic>
          <a:graphicData uri="http://schemas.openxmlformats.org/drawingml/2006/table">
            <a:tbl>
              <a:tblPr firstRow="1" bandRow="1">
                <a:tableStyleId>{5C22544A-7EE6-4342-B048-85BDC9FD1C3A}</a:tableStyleId>
              </a:tblPr>
              <a:tblGrid>
                <a:gridCol w="3163535">
                  <a:extLst>
                    <a:ext uri="{9D8B030D-6E8A-4147-A177-3AD203B41FA5}">
                      <a16:colId xmlns:a16="http://schemas.microsoft.com/office/drawing/2014/main" val="516347063"/>
                    </a:ext>
                  </a:extLst>
                </a:gridCol>
                <a:gridCol w="3163535">
                  <a:extLst>
                    <a:ext uri="{9D8B030D-6E8A-4147-A177-3AD203B41FA5}">
                      <a16:colId xmlns:a16="http://schemas.microsoft.com/office/drawing/2014/main" val="1031912925"/>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400" dirty="0">
                          <a:solidFill>
                            <a:schemeClr val="tx1"/>
                          </a:solidFill>
                        </a:rPr>
                        <a:t>続いている人</a:t>
                      </a:r>
                    </a:p>
                  </a:txBody>
                  <a:tcP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2400" dirty="0">
                          <a:solidFill>
                            <a:schemeClr val="tx1"/>
                          </a:solidFill>
                        </a:rPr>
                        <a:t>治っている人</a:t>
                      </a:r>
                    </a:p>
                  </a:txBody>
                  <a:tcPr>
                    <a:noFill/>
                  </a:tcPr>
                </a:tc>
                <a:extLst>
                  <a:ext uri="{0D108BD9-81ED-4DB2-BD59-A6C34878D82A}">
                    <a16:rowId xmlns:a16="http://schemas.microsoft.com/office/drawing/2014/main" val="2602359201"/>
                  </a:ext>
                </a:extLst>
              </a:tr>
            </a:tbl>
          </a:graphicData>
        </a:graphic>
      </p:graphicFrame>
      <p:sp>
        <p:nvSpPr>
          <p:cNvPr id="8" name="テキスト ボックス 7">
            <a:extLst>
              <a:ext uri="{FF2B5EF4-FFF2-40B4-BE49-F238E27FC236}">
                <a16:creationId xmlns:a16="http://schemas.microsoft.com/office/drawing/2014/main" id="{126D6FBF-290D-4B34-0A8F-CA51169C11A2}"/>
              </a:ext>
            </a:extLst>
          </p:cNvPr>
          <p:cNvSpPr txBox="1"/>
          <p:nvPr/>
        </p:nvSpPr>
        <p:spPr>
          <a:xfrm>
            <a:off x="445227" y="5278331"/>
            <a:ext cx="2560320"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r>
              <a:rPr lang="en-US" altLang="ja-JP" sz="2400" dirty="0"/>
              <a:t>6</a:t>
            </a:r>
            <a:r>
              <a:rPr lang="ja-JP" altLang="en-US" sz="2400" dirty="0"/>
              <a:t>歳の時に</a:t>
            </a:r>
            <a:br>
              <a:rPr lang="en-US" altLang="ja-JP" sz="2400" dirty="0"/>
            </a:br>
            <a:r>
              <a:rPr lang="ja-JP" altLang="en-US" sz="2400" dirty="0"/>
              <a:t>卵アレルギーが</a:t>
            </a:r>
            <a:r>
              <a:rPr lang="en-US" altLang="ja-JP" sz="2400" dirty="0"/>
              <a:t>…</a:t>
            </a:r>
            <a:endParaRPr lang="ja-JP" altLang="en-US" sz="2400" dirty="0"/>
          </a:p>
        </p:txBody>
      </p:sp>
    </p:spTree>
    <p:extLst>
      <p:ext uri="{BB962C8B-B14F-4D97-AF65-F5344CB8AC3E}">
        <p14:creationId xmlns:p14="http://schemas.microsoft.com/office/powerpoint/2010/main" val="4266453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1557-81B2-1302-A44F-343EC105E943}"/>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821947D1-9951-C408-085C-D6C6879D2E1E}"/>
              </a:ext>
            </a:extLst>
          </p:cNvPr>
          <p:cNvPicPr>
            <a:picLocks noChangeAspect="1"/>
          </p:cNvPicPr>
          <p:nvPr/>
        </p:nvPicPr>
        <p:blipFill>
          <a:blip r:embed="rId2"/>
          <a:srcRect t="4907"/>
          <a:stretch>
            <a:fillRect/>
          </a:stretch>
        </p:blipFill>
        <p:spPr>
          <a:xfrm>
            <a:off x="2503170" y="1574408"/>
            <a:ext cx="6745204" cy="4736431"/>
          </a:xfrm>
          <a:prstGeom prst="rect">
            <a:avLst/>
          </a:prstGeom>
        </p:spPr>
      </p:pic>
      <p:sp>
        <p:nvSpPr>
          <p:cNvPr id="4" name="タイトル 1">
            <a:extLst>
              <a:ext uri="{FF2B5EF4-FFF2-40B4-BE49-F238E27FC236}">
                <a16:creationId xmlns:a16="http://schemas.microsoft.com/office/drawing/2014/main" id="{6528A703-1227-613F-157C-35A7B732E7A6}"/>
              </a:ext>
            </a:extLst>
          </p:cNvPr>
          <p:cNvSpPr>
            <a:spLocks noGrp="1"/>
          </p:cNvSpPr>
          <p:nvPr>
            <p:ph type="title"/>
          </p:nvPr>
        </p:nvSpPr>
        <p:spPr>
          <a:xfrm>
            <a:off x="1611479" y="0"/>
            <a:ext cx="8969040" cy="1320800"/>
          </a:xfrm>
        </p:spPr>
        <p:txBody>
          <a:bodyPr anchor="ctr">
            <a:normAutofit/>
          </a:bodyPr>
          <a:lstStyle/>
          <a:p>
            <a:pPr algn="ctr"/>
            <a:r>
              <a:rPr kumimoji="1" lang="ja-JP" altLang="en-US" sz="3200" b="1" dirty="0">
                <a:solidFill>
                  <a:schemeClr val="tx1"/>
                </a:solidFill>
                <a:latin typeface="メイリオ" panose="020B0604030504040204" pitchFamily="50" charset="-128"/>
                <a:ea typeface="メイリオ" panose="020B0604030504040204" pitchFamily="50" charset="-128"/>
              </a:rPr>
              <a:t>特異的</a:t>
            </a:r>
            <a:r>
              <a:rPr kumimoji="1" lang="en-US" altLang="ja-JP" sz="3200" b="1" dirty="0" err="1">
                <a:solidFill>
                  <a:schemeClr val="tx1"/>
                </a:solidFill>
                <a:latin typeface="メイリオ" panose="020B0604030504040204" pitchFamily="50" charset="-128"/>
                <a:ea typeface="メイリオ" panose="020B0604030504040204" pitchFamily="50" charset="-128"/>
              </a:rPr>
              <a:t>IgE</a:t>
            </a:r>
            <a:r>
              <a:rPr kumimoji="1" lang="ja-JP" altLang="en-US" sz="3200" b="1" dirty="0">
                <a:solidFill>
                  <a:schemeClr val="tx1"/>
                </a:solidFill>
                <a:latin typeface="メイリオ" panose="020B0604030504040204" pitchFamily="50" charset="-128"/>
                <a:ea typeface="メイリオ" panose="020B0604030504040204" pitchFamily="50" charset="-128"/>
              </a:rPr>
              <a:t>値が高いと全く食べられない？</a:t>
            </a:r>
          </a:p>
        </p:txBody>
      </p:sp>
      <p:sp>
        <p:nvSpPr>
          <p:cNvPr id="8" name="テキスト ボックス 7">
            <a:extLst>
              <a:ext uri="{FF2B5EF4-FFF2-40B4-BE49-F238E27FC236}">
                <a16:creationId xmlns:a16="http://schemas.microsoft.com/office/drawing/2014/main" id="{CCEE78C0-2264-C98B-D747-F53A67D2D2A1}"/>
              </a:ext>
            </a:extLst>
          </p:cNvPr>
          <p:cNvSpPr txBox="1"/>
          <p:nvPr/>
        </p:nvSpPr>
        <p:spPr>
          <a:xfrm>
            <a:off x="43910" y="1909550"/>
            <a:ext cx="2562130" cy="400110"/>
          </a:xfrm>
          <a:prstGeom prst="rect">
            <a:avLst/>
          </a:prstGeom>
          <a:noFill/>
        </p:spPr>
        <p:txBody>
          <a:bodyPr wrap="square">
            <a:spAutoFit/>
          </a:bodyPr>
          <a:lstStyle/>
          <a:p>
            <a:pPr algn="ctr"/>
            <a:r>
              <a:rPr lang="ja-JP" altLang="en-US" sz="2000" dirty="0"/>
              <a:t>症状が出る人の割合</a:t>
            </a:r>
          </a:p>
        </p:txBody>
      </p:sp>
      <p:sp>
        <p:nvSpPr>
          <p:cNvPr id="13" name="コンテンツ プレースホルダー 2">
            <a:extLst>
              <a:ext uri="{FF2B5EF4-FFF2-40B4-BE49-F238E27FC236}">
                <a16:creationId xmlns:a16="http://schemas.microsoft.com/office/drawing/2014/main" id="{0B749AFA-A82B-A382-58AB-B4793B4C1833}"/>
              </a:ext>
            </a:extLst>
          </p:cNvPr>
          <p:cNvSpPr>
            <a:spLocks noGrp="1"/>
          </p:cNvSpPr>
          <p:nvPr>
            <p:ph idx="1"/>
          </p:nvPr>
        </p:nvSpPr>
        <p:spPr>
          <a:xfrm>
            <a:off x="3254298" y="1067192"/>
            <a:ext cx="5712971" cy="507216"/>
          </a:xfrm>
        </p:spPr>
        <p:txBody>
          <a:bodyPr anchor="ctr">
            <a:noAutofit/>
          </a:bodyPr>
          <a:lstStyle/>
          <a:p>
            <a:pPr marL="0" indent="0" algn="ctr">
              <a:buNone/>
            </a:pPr>
            <a:r>
              <a:rPr kumimoji="1" lang="ja-JP" altLang="en-US" sz="2400" dirty="0">
                <a:solidFill>
                  <a:srgbClr val="0070C0"/>
                </a:solidFill>
              </a:rPr>
              <a:t>牛乳の負荷量と症状が出る割合との関係</a:t>
            </a:r>
          </a:p>
        </p:txBody>
      </p:sp>
      <p:sp>
        <p:nvSpPr>
          <p:cNvPr id="2" name="テキスト ボックス 1">
            <a:extLst>
              <a:ext uri="{FF2B5EF4-FFF2-40B4-BE49-F238E27FC236}">
                <a16:creationId xmlns:a16="http://schemas.microsoft.com/office/drawing/2014/main" id="{E0E86AA2-EB8B-BF78-9ED6-26D953A2CACF}"/>
              </a:ext>
            </a:extLst>
          </p:cNvPr>
          <p:cNvSpPr txBox="1"/>
          <p:nvPr/>
        </p:nvSpPr>
        <p:spPr>
          <a:xfrm>
            <a:off x="331319" y="5519170"/>
            <a:ext cx="3713479" cy="1015663"/>
          </a:xfrm>
          <a:prstGeom prst="rect">
            <a:avLst/>
          </a:prstGeom>
          <a:solidFill>
            <a:schemeClr val="accent5">
              <a:lumMod val="40000"/>
              <a:lumOff val="6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ja-JP" altLang="en-US" sz="2000" dirty="0"/>
              <a:t>特異的</a:t>
            </a:r>
            <a:r>
              <a:rPr lang="en-US" altLang="ja-JP" sz="2000" dirty="0" err="1"/>
              <a:t>IgE</a:t>
            </a:r>
            <a:r>
              <a:rPr lang="ja-JP" altLang="en-US" sz="2000" dirty="0"/>
              <a:t>が高い人</a:t>
            </a:r>
            <a:r>
              <a:rPr lang="en-US" altLang="ja-JP" sz="2000" dirty="0"/>
              <a:t>(</a:t>
            </a:r>
            <a:r>
              <a:rPr lang="ja-JP" altLang="en-US" sz="2000" dirty="0"/>
              <a:t>クラス</a:t>
            </a:r>
            <a:r>
              <a:rPr lang="en-US" altLang="ja-JP" sz="2000" dirty="0"/>
              <a:t>5-6)</a:t>
            </a:r>
          </a:p>
          <a:p>
            <a:r>
              <a:rPr lang="ja-JP" altLang="en-US" sz="2000" dirty="0"/>
              <a:t>→</a:t>
            </a:r>
            <a:r>
              <a:rPr lang="en-US" altLang="ja-JP" sz="2000" dirty="0"/>
              <a:t>4</a:t>
            </a:r>
            <a:r>
              <a:rPr lang="ja-JP" altLang="en-US" sz="2000" dirty="0"/>
              <a:t>歳未満</a:t>
            </a:r>
            <a:r>
              <a:rPr lang="en-US" altLang="ja-JP" sz="2000" dirty="0"/>
              <a:t>: </a:t>
            </a:r>
            <a:r>
              <a:rPr lang="ja-JP" altLang="en-US" sz="2000" dirty="0"/>
              <a:t>約</a:t>
            </a:r>
            <a:r>
              <a:rPr lang="en-US" altLang="ja-JP" sz="2000" dirty="0"/>
              <a:t>0.05mL</a:t>
            </a:r>
          </a:p>
          <a:p>
            <a:r>
              <a:rPr lang="ja-JP" altLang="en-US" sz="2000" dirty="0"/>
              <a:t>　</a:t>
            </a:r>
            <a:r>
              <a:rPr lang="en-US" altLang="ja-JP" sz="2000" dirty="0"/>
              <a:t>4</a:t>
            </a:r>
            <a:r>
              <a:rPr lang="ja-JP" altLang="en-US" sz="2000" dirty="0"/>
              <a:t>歳以上</a:t>
            </a:r>
            <a:r>
              <a:rPr lang="en-US" altLang="ja-JP" sz="2000" dirty="0"/>
              <a:t>: </a:t>
            </a:r>
            <a:r>
              <a:rPr lang="ja-JP" altLang="en-US" sz="2000" dirty="0"/>
              <a:t>約</a:t>
            </a:r>
            <a:r>
              <a:rPr lang="en-US" altLang="ja-JP" sz="2000" dirty="0"/>
              <a:t>0.14mL</a:t>
            </a:r>
            <a:endParaRPr lang="ja-JP" altLang="en-US" sz="2000" dirty="0"/>
          </a:p>
        </p:txBody>
      </p:sp>
      <p:sp>
        <p:nvSpPr>
          <p:cNvPr id="3" name="テキスト ボックス 2">
            <a:extLst>
              <a:ext uri="{FF2B5EF4-FFF2-40B4-BE49-F238E27FC236}">
                <a16:creationId xmlns:a16="http://schemas.microsoft.com/office/drawing/2014/main" id="{A6B830AC-8460-70B6-D4BB-7CEBA6C5C1D0}"/>
              </a:ext>
            </a:extLst>
          </p:cNvPr>
          <p:cNvSpPr txBox="1"/>
          <p:nvPr/>
        </p:nvSpPr>
        <p:spPr>
          <a:xfrm>
            <a:off x="4750501" y="6266598"/>
            <a:ext cx="2690993" cy="400110"/>
          </a:xfrm>
          <a:prstGeom prst="rect">
            <a:avLst/>
          </a:prstGeom>
          <a:noFill/>
        </p:spPr>
        <p:txBody>
          <a:bodyPr wrap="square">
            <a:spAutoFit/>
          </a:bodyPr>
          <a:lstStyle/>
          <a:p>
            <a:pPr algn="ctr"/>
            <a:r>
              <a:rPr lang="ja-JP" altLang="en-US" sz="2000" dirty="0"/>
              <a:t>牛乳の負荷量</a:t>
            </a:r>
            <a:r>
              <a:rPr lang="en-US" altLang="ja-JP" sz="2000" dirty="0"/>
              <a:t>(</a:t>
            </a:r>
            <a:r>
              <a:rPr lang="ja-JP" altLang="en-US" sz="2000" dirty="0"/>
              <a:t>蛋白量</a:t>
            </a:r>
            <a:r>
              <a:rPr lang="en-US" altLang="ja-JP" sz="2000" dirty="0"/>
              <a:t>)</a:t>
            </a:r>
            <a:endParaRPr lang="ja-JP" altLang="en-US" sz="2000" dirty="0"/>
          </a:p>
        </p:txBody>
      </p:sp>
      <p:sp>
        <p:nvSpPr>
          <p:cNvPr id="5" name="テキスト ボックス 4">
            <a:extLst>
              <a:ext uri="{FF2B5EF4-FFF2-40B4-BE49-F238E27FC236}">
                <a16:creationId xmlns:a16="http://schemas.microsoft.com/office/drawing/2014/main" id="{CF7A478B-C433-0594-F442-9F283CA34179}"/>
              </a:ext>
            </a:extLst>
          </p:cNvPr>
          <p:cNvSpPr txBox="1"/>
          <p:nvPr/>
        </p:nvSpPr>
        <p:spPr>
          <a:xfrm>
            <a:off x="8681721" y="4360262"/>
            <a:ext cx="3125470" cy="923330"/>
          </a:xfrm>
          <a:prstGeom prst="rect">
            <a:avLst/>
          </a:prstGeom>
          <a:solidFill>
            <a:schemeClr val="tx2">
              <a:lumMod val="20000"/>
              <a:lumOff val="80000"/>
            </a:schemeClr>
          </a:solidFill>
          <a:ln>
            <a:solidFill>
              <a:srgbClr val="0070C0"/>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ja-JP" altLang="en-US" dirty="0"/>
              <a:t>特異的</a:t>
            </a:r>
            <a:r>
              <a:rPr lang="en-US" altLang="ja-JP" dirty="0" err="1"/>
              <a:t>IgE</a:t>
            </a:r>
            <a:r>
              <a:rPr lang="ja-JP" altLang="en-US" dirty="0"/>
              <a:t>が低い人</a:t>
            </a:r>
            <a:r>
              <a:rPr lang="en-US" altLang="ja-JP" dirty="0"/>
              <a:t>(</a:t>
            </a:r>
            <a:r>
              <a:rPr lang="ja-JP" altLang="en-US" dirty="0"/>
              <a:t>クラス</a:t>
            </a:r>
            <a:r>
              <a:rPr lang="en-US" altLang="ja-JP" dirty="0"/>
              <a:t>2)</a:t>
            </a:r>
          </a:p>
          <a:p>
            <a:r>
              <a:rPr lang="ja-JP" altLang="en-US" dirty="0"/>
              <a:t>→</a:t>
            </a:r>
            <a:r>
              <a:rPr lang="en-US" altLang="ja-JP" dirty="0"/>
              <a:t>4</a:t>
            </a:r>
            <a:r>
              <a:rPr lang="ja-JP" altLang="en-US" dirty="0"/>
              <a:t>歳未満</a:t>
            </a:r>
            <a:r>
              <a:rPr lang="en-US" altLang="ja-JP" dirty="0"/>
              <a:t>: </a:t>
            </a:r>
            <a:r>
              <a:rPr lang="ja-JP" altLang="en-US" dirty="0"/>
              <a:t>約</a:t>
            </a:r>
            <a:r>
              <a:rPr lang="en-US" altLang="ja-JP" dirty="0"/>
              <a:t>1.7mL</a:t>
            </a:r>
          </a:p>
          <a:p>
            <a:r>
              <a:rPr lang="ja-JP" altLang="en-US" dirty="0"/>
              <a:t>　</a:t>
            </a:r>
            <a:r>
              <a:rPr lang="en-US" altLang="ja-JP" dirty="0"/>
              <a:t>4</a:t>
            </a:r>
            <a:r>
              <a:rPr lang="ja-JP" altLang="en-US" dirty="0"/>
              <a:t>歳以上</a:t>
            </a:r>
            <a:r>
              <a:rPr lang="en-US" altLang="ja-JP" dirty="0"/>
              <a:t>: </a:t>
            </a:r>
            <a:r>
              <a:rPr lang="ja-JP" altLang="en-US" dirty="0"/>
              <a:t>約</a:t>
            </a:r>
            <a:r>
              <a:rPr lang="en-US" altLang="ja-JP" dirty="0"/>
              <a:t>4.3mL</a:t>
            </a:r>
            <a:endParaRPr lang="ja-JP" altLang="en-US" dirty="0"/>
          </a:p>
        </p:txBody>
      </p:sp>
      <p:sp>
        <p:nvSpPr>
          <p:cNvPr id="7" name="テキスト ボックス 6">
            <a:extLst>
              <a:ext uri="{FF2B5EF4-FFF2-40B4-BE49-F238E27FC236}">
                <a16:creationId xmlns:a16="http://schemas.microsoft.com/office/drawing/2014/main" id="{19D44B2D-08BD-6310-A9CB-8417BC0E8A4F}"/>
              </a:ext>
            </a:extLst>
          </p:cNvPr>
          <p:cNvSpPr txBox="1"/>
          <p:nvPr/>
        </p:nvSpPr>
        <p:spPr>
          <a:xfrm>
            <a:off x="1790517" y="3136612"/>
            <a:ext cx="8610963" cy="584775"/>
          </a:xfrm>
          <a:prstGeom prst="rect">
            <a:avLst/>
          </a:prstGeom>
          <a:solidFill>
            <a:schemeClr val="accent4">
              <a:lumMod val="20000"/>
              <a:lumOff val="80000"/>
            </a:schemeClr>
          </a:solidFill>
          <a:ln>
            <a:solidFill>
              <a:schemeClr val="accent4"/>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ja-JP" altLang="en-US" sz="3200" dirty="0"/>
              <a:t>特異的</a:t>
            </a:r>
            <a:r>
              <a:rPr lang="en-US" altLang="ja-JP" sz="3200" dirty="0" err="1"/>
              <a:t>IgE</a:t>
            </a:r>
            <a:r>
              <a:rPr lang="ja-JP" altLang="en-US" sz="3200" dirty="0"/>
              <a:t>値が高くても、微量なら食べられる</a:t>
            </a:r>
          </a:p>
        </p:txBody>
      </p:sp>
      <p:sp>
        <p:nvSpPr>
          <p:cNvPr id="11" name="テキスト ボックス 10">
            <a:extLst>
              <a:ext uri="{FF2B5EF4-FFF2-40B4-BE49-F238E27FC236}">
                <a16:creationId xmlns:a16="http://schemas.microsoft.com/office/drawing/2014/main" id="{701F6E4E-890C-4739-7616-5BFBA98A36DA}"/>
              </a:ext>
            </a:extLst>
          </p:cNvPr>
          <p:cNvSpPr txBox="1"/>
          <p:nvPr/>
        </p:nvSpPr>
        <p:spPr>
          <a:xfrm>
            <a:off x="5875772" y="6627857"/>
            <a:ext cx="6614793" cy="200055"/>
          </a:xfrm>
          <a:prstGeom prst="rect">
            <a:avLst/>
          </a:prstGeom>
          <a:noFill/>
        </p:spPr>
        <p:txBody>
          <a:bodyPr wrap="square">
            <a:spAutoFit/>
          </a:bodyPr>
          <a:lstStyle/>
          <a:p>
            <a:r>
              <a:rPr lang="en-US" altLang="ja-JP" sz="700" dirty="0" err="1"/>
              <a:t>Fukuie</a:t>
            </a:r>
            <a:r>
              <a:rPr lang="en-US" altLang="ja-JP" sz="700" dirty="0"/>
              <a:t> T, et al. Effect of specific </a:t>
            </a:r>
            <a:r>
              <a:rPr lang="en-US" altLang="ja-JP" sz="700" dirty="0" err="1"/>
              <a:t>IgE</a:t>
            </a:r>
            <a:r>
              <a:rPr lang="en-US" altLang="ja-JP" sz="700" dirty="0"/>
              <a:t> on eliciting dose in children with cow's milk allergy. J Allergy Clin Immunol </a:t>
            </a:r>
            <a:r>
              <a:rPr lang="en-US" altLang="ja-JP" sz="700" dirty="0" err="1"/>
              <a:t>Pract</a:t>
            </a:r>
            <a:r>
              <a:rPr lang="en-US" altLang="ja-JP" sz="700" dirty="0"/>
              <a:t>. 2020 Nov-Dec;8(10):3660-3662.e2. </a:t>
            </a:r>
            <a:endParaRPr lang="ja-JP" altLang="en-US" sz="700" dirty="0"/>
          </a:p>
        </p:txBody>
      </p:sp>
      <p:pic>
        <p:nvPicPr>
          <p:cNvPr id="9" name="Picture 2" descr="JIHS">
            <a:extLst>
              <a:ext uri="{FF2B5EF4-FFF2-40B4-BE49-F238E27FC236}">
                <a16:creationId xmlns:a16="http://schemas.microsoft.com/office/drawing/2014/main" id="{EADB264A-C7B2-BDCE-CD51-0F4E5C2476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99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69109-C9B5-E727-B04D-C5D14BE361E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A8F78D8E-A533-1F83-B840-84F8E5CB68E7}"/>
              </a:ext>
            </a:extLst>
          </p:cNvPr>
          <p:cNvSpPr>
            <a:spLocks noGrp="1"/>
          </p:cNvSpPr>
          <p:nvPr>
            <p:ph type="title"/>
          </p:nvPr>
        </p:nvSpPr>
        <p:spPr>
          <a:xfrm>
            <a:off x="1611479" y="0"/>
            <a:ext cx="8969040"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食物アレルギーが発症する仕組み</a:t>
            </a:r>
          </a:p>
        </p:txBody>
      </p:sp>
      <p:sp>
        <p:nvSpPr>
          <p:cNvPr id="8" name="テキスト ボックス 7">
            <a:extLst>
              <a:ext uri="{FF2B5EF4-FFF2-40B4-BE49-F238E27FC236}">
                <a16:creationId xmlns:a16="http://schemas.microsoft.com/office/drawing/2014/main" id="{DFD0537E-53C7-E41D-E886-E91D9FDC3DC8}"/>
              </a:ext>
            </a:extLst>
          </p:cNvPr>
          <p:cNvSpPr txBox="1"/>
          <p:nvPr/>
        </p:nvSpPr>
        <p:spPr>
          <a:xfrm>
            <a:off x="375228" y="1120745"/>
            <a:ext cx="1236250" cy="40011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rgbClr val="FF0000"/>
                </a:solidFill>
              </a:rPr>
              <a:t>経皮感作</a:t>
            </a:r>
          </a:p>
        </p:txBody>
      </p:sp>
      <p:sp>
        <p:nvSpPr>
          <p:cNvPr id="3" name="テキスト ボックス 2">
            <a:extLst>
              <a:ext uri="{FF2B5EF4-FFF2-40B4-BE49-F238E27FC236}">
                <a16:creationId xmlns:a16="http://schemas.microsoft.com/office/drawing/2014/main" id="{9FE86D83-3951-3241-5040-0643A62A4CFF}"/>
              </a:ext>
            </a:extLst>
          </p:cNvPr>
          <p:cNvSpPr txBox="1"/>
          <p:nvPr/>
        </p:nvSpPr>
        <p:spPr>
          <a:xfrm>
            <a:off x="31130" y="3765434"/>
            <a:ext cx="1924446" cy="58477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1600" u="sng" dirty="0">
                <a:solidFill>
                  <a:srgbClr val="FF0000"/>
                </a:solidFill>
              </a:rPr>
              <a:t>アレルギーを増殖</a:t>
            </a:r>
            <a:endParaRPr lang="en-US" altLang="ja-JP" sz="1600" u="sng" dirty="0">
              <a:solidFill>
                <a:srgbClr val="FF0000"/>
              </a:solidFill>
            </a:endParaRPr>
          </a:p>
          <a:p>
            <a:pPr algn="ctr"/>
            <a:r>
              <a:rPr lang="ja-JP" altLang="en-US" sz="1600" dirty="0"/>
              <a:t>する免疫細胞系</a:t>
            </a:r>
          </a:p>
        </p:txBody>
      </p:sp>
      <p:pic>
        <p:nvPicPr>
          <p:cNvPr id="1026" name="Picture 2" descr="二重アレルゲン曝露仮説の図">
            <a:extLst>
              <a:ext uri="{FF2B5EF4-FFF2-40B4-BE49-F238E27FC236}">
                <a16:creationId xmlns:a16="http://schemas.microsoft.com/office/drawing/2014/main" id="{8D9B8982-F341-1C98-CF77-FD4C56F80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323" y="967508"/>
            <a:ext cx="7819902" cy="5473932"/>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598E97B3-D08E-F5FB-6B3E-1CFA97848FD1}"/>
              </a:ext>
            </a:extLst>
          </p:cNvPr>
          <p:cNvSpPr txBox="1"/>
          <p:nvPr/>
        </p:nvSpPr>
        <p:spPr>
          <a:xfrm>
            <a:off x="31130" y="5940455"/>
            <a:ext cx="1924446"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altLang="ja-JP" sz="1600" dirty="0" err="1">
                <a:solidFill>
                  <a:srgbClr val="FF0000"/>
                </a:solidFill>
              </a:rPr>
              <a:t>IgE</a:t>
            </a:r>
            <a:r>
              <a:rPr lang="ja-JP" altLang="en-US" sz="1600" dirty="0">
                <a:solidFill>
                  <a:srgbClr val="FF0000"/>
                </a:solidFill>
              </a:rPr>
              <a:t>抗体が作られる</a:t>
            </a:r>
            <a:endParaRPr lang="ja-JP" altLang="en-US" sz="1600" dirty="0"/>
          </a:p>
        </p:txBody>
      </p:sp>
      <p:sp>
        <p:nvSpPr>
          <p:cNvPr id="12" name="テキスト ボックス 11">
            <a:extLst>
              <a:ext uri="{FF2B5EF4-FFF2-40B4-BE49-F238E27FC236}">
                <a16:creationId xmlns:a16="http://schemas.microsoft.com/office/drawing/2014/main" id="{17F5116E-4E04-F47D-AE37-72FD9578C0E5}"/>
              </a:ext>
            </a:extLst>
          </p:cNvPr>
          <p:cNvSpPr txBox="1"/>
          <p:nvPr/>
        </p:nvSpPr>
        <p:spPr>
          <a:xfrm>
            <a:off x="10047784" y="1097280"/>
            <a:ext cx="1768988" cy="40011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rgbClr val="FF0000"/>
                </a:solidFill>
              </a:rPr>
              <a:t>経口免疫寛容</a:t>
            </a:r>
            <a:endParaRPr lang="ja-JP" altLang="en-US" sz="2000" dirty="0"/>
          </a:p>
        </p:txBody>
      </p:sp>
      <p:sp>
        <p:nvSpPr>
          <p:cNvPr id="14" name="テキスト ボックス 13">
            <a:extLst>
              <a:ext uri="{FF2B5EF4-FFF2-40B4-BE49-F238E27FC236}">
                <a16:creationId xmlns:a16="http://schemas.microsoft.com/office/drawing/2014/main" id="{6E34A55D-1E63-E72E-F313-C28B22E6E31C}"/>
              </a:ext>
            </a:extLst>
          </p:cNvPr>
          <p:cNvSpPr txBox="1"/>
          <p:nvPr/>
        </p:nvSpPr>
        <p:spPr>
          <a:xfrm>
            <a:off x="9959483" y="3765433"/>
            <a:ext cx="2125157" cy="58477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1600" u="sng" dirty="0">
                <a:solidFill>
                  <a:srgbClr val="FF0000"/>
                </a:solidFill>
              </a:rPr>
              <a:t>アレルギーを抑える</a:t>
            </a:r>
            <a:endParaRPr lang="en-US" altLang="ja-JP" sz="1600" u="sng" dirty="0">
              <a:solidFill>
                <a:srgbClr val="FF0000"/>
              </a:solidFill>
            </a:endParaRPr>
          </a:p>
          <a:p>
            <a:pPr algn="ctr"/>
            <a:r>
              <a:rPr lang="ja-JP" altLang="en-US" sz="1600" dirty="0"/>
              <a:t>する免疫細胞系</a:t>
            </a:r>
          </a:p>
        </p:txBody>
      </p:sp>
      <p:sp>
        <p:nvSpPr>
          <p:cNvPr id="15" name="テキスト ボックス 14">
            <a:extLst>
              <a:ext uri="{FF2B5EF4-FFF2-40B4-BE49-F238E27FC236}">
                <a16:creationId xmlns:a16="http://schemas.microsoft.com/office/drawing/2014/main" id="{55B08FDE-9528-C4CA-6AF9-361822F039DB}"/>
              </a:ext>
            </a:extLst>
          </p:cNvPr>
          <p:cNvSpPr txBox="1"/>
          <p:nvPr/>
        </p:nvSpPr>
        <p:spPr>
          <a:xfrm>
            <a:off x="9918865" y="5940455"/>
            <a:ext cx="2240854" cy="33855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1600" dirty="0">
                <a:solidFill>
                  <a:srgbClr val="FF0000"/>
                </a:solidFill>
              </a:rPr>
              <a:t>免疫寛容が誘導される</a:t>
            </a:r>
            <a:endParaRPr lang="en-US" altLang="ja-JP" sz="1600" dirty="0">
              <a:solidFill>
                <a:srgbClr val="FF0000"/>
              </a:solidFill>
            </a:endParaRPr>
          </a:p>
        </p:txBody>
      </p:sp>
      <p:sp>
        <p:nvSpPr>
          <p:cNvPr id="16" name="テキスト ボックス 15">
            <a:extLst>
              <a:ext uri="{FF2B5EF4-FFF2-40B4-BE49-F238E27FC236}">
                <a16:creationId xmlns:a16="http://schemas.microsoft.com/office/drawing/2014/main" id="{946B0D5A-0B9B-D7D9-C145-3FC88D4E6FE9}"/>
              </a:ext>
            </a:extLst>
          </p:cNvPr>
          <p:cNvSpPr txBox="1"/>
          <p:nvPr/>
        </p:nvSpPr>
        <p:spPr>
          <a:xfrm>
            <a:off x="5006051" y="4568855"/>
            <a:ext cx="825789" cy="461665"/>
          </a:xfrm>
          <a:prstGeom prst="rect">
            <a:avLst/>
          </a:prstGeom>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r>
              <a:rPr lang="ja-JP" altLang="en-US" sz="2400" dirty="0">
                <a:solidFill>
                  <a:srgbClr val="FF0000"/>
                </a:solidFill>
              </a:rPr>
              <a:t>湿疹</a:t>
            </a:r>
            <a:endParaRPr lang="ja-JP" altLang="en-US" sz="2400" dirty="0"/>
          </a:p>
        </p:txBody>
      </p:sp>
      <p:sp>
        <p:nvSpPr>
          <p:cNvPr id="17" name="テキスト ボックス 16">
            <a:extLst>
              <a:ext uri="{FF2B5EF4-FFF2-40B4-BE49-F238E27FC236}">
                <a16:creationId xmlns:a16="http://schemas.microsoft.com/office/drawing/2014/main" id="{AD99BD5C-64C8-7F5B-CF9A-8B5C8C6FCC14}"/>
              </a:ext>
            </a:extLst>
          </p:cNvPr>
          <p:cNvSpPr txBox="1"/>
          <p:nvPr/>
        </p:nvSpPr>
        <p:spPr>
          <a:xfrm>
            <a:off x="4693213" y="1412965"/>
            <a:ext cx="2805573" cy="461665"/>
          </a:xfrm>
          <a:prstGeom prst="rect">
            <a:avLst/>
          </a:prstGeom>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r>
              <a:rPr lang="ja-JP" altLang="en-US" sz="2400" b="1" dirty="0">
                <a:solidFill>
                  <a:srgbClr val="FF0000"/>
                </a:solidFill>
              </a:rPr>
              <a:t>二重抗原曝露仮説</a:t>
            </a:r>
            <a:endParaRPr lang="ja-JP" altLang="en-US" sz="2400" b="1" dirty="0"/>
          </a:p>
        </p:txBody>
      </p:sp>
      <p:pic>
        <p:nvPicPr>
          <p:cNvPr id="2" name="Picture 2" descr="JIHS">
            <a:extLst>
              <a:ext uri="{FF2B5EF4-FFF2-40B4-BE49-F238E27FC236}">
                <a16:creationId xmlns:a16="http://schemas.microsoft.com/office/drawing/2014/main" id="{C19A45BC-3917-B347-4D47-49A18B504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758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4F285-EBA8-22E4-AC4B-FEBDD89856F7}"/>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E3D86FE2-E53C-CC4B-5E26-65BD88AE3B49}"/>
              </a:ext>
            </a:extLst>
          </p:cNvPr>
          <p:cNvPicPr>
            <a:picLocks noChangeAspect="1"/>
          </p:cNvPicPr>
          <p:nvPr/>
        </p:nvPicPr>
        <p:blipFill>
          <a:blip r:embed="rId2"/>
          <a:srcRect l="5716"/>
          <a:stretch>
            <a:fillRect/>
          </a:stretch>
        </p:blipFill>
        <p:spPr>
          <a:xfrm>
            <a:off x="578558" y="2848681"/>
            <a:ext cx="5517441" cy="3550293"/>
          </a:xfrm>
          <a:prstGeom prst="rect">
            <a:avLst/>
          </a:prstGeom>
        </p:spPr>
      </p:pic>
      <p:sp>
        <p:nvSpPr>
          <p:cNvPr id="4" name="タイトル 1">
            <a:extLst>
              <a:ext uri="{FF2B5EF4-FFF2-40B4-BE49-F238E27FC236}">
                <a16:creationId xmlns:a16="http://schemas.microsoft.com/office/drawing/2014/main" id="{486AD7A3-10C2-2CC6-57A2-9A7184625985}"/>
              </a:ext>
            </a:extLst>
          </p:cNvPr>
          <p:cNvSpPr>
            <a:spLocks noGrp="1"/>
          </p:cNvSpPr>
          <p:nvPr>
            <p:ph type="title"/>
          </p:nvPr>
        </p:nvSpPr>
        <p:spPr>
          <a:xfrm>
            <a:off x="1611479" y="0"/>
            <a:ext cx="8969040" cy="1320800"/>
          </a:xfrm>
        </p:spPr>
        <p:txBody>
          <a:bodyPr anchor="ctr">
            <a:normAutofit/>
          </a:bodyPr>
          <a:lstStyle/>
          <a:p>
            <a:pPr algn="ctr"/>
            <a:r>
              <a:rPr kumimoji="1" lang="ja-JP" altLang="en-US" b="1">
                <a:solidFill>
                  <a:schemeClr val="tx1"/>
                </a:solidFill>
                <a:latin typeface="メイリオ" panose="020B0604030504040204" pitchFamily="50" charset="-128"/>
                <a:ea typeface="メイリオ" panose="020B0604030504040204" pitchFamily="50" charset="-128"/>
              </a:rPr>
              <a:t>環境中には食物アレルゲンがいっぱい</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62A18EAB-C971-94C2-3ABE-22930EC726C0}"/>
              </a:ext>
            </a:extLst>
          </p:cNvPr>
          <p:cNvSpPr txBox="1"/>
          <p:nvPr/>
        </p:nvSpPr>
        <p:spPr>
          <a:xfrm>
            <a:off x="1405051" y="1100259"/>
            <a:ext cx="4013894" cy="1015663"/>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altLang="ja-JP" sz="2000" dirty="0">
                <a:solidFill>
                  <a:schemeClr val="accent4"/>
                </a:solidFill>
              </a:rPr>
              <a:t>3</a:t>
            </a:r>
            <a:r>
              <a:rPr lang="ja-JP" altLang="en-US" sz="2000" dirty="0">
                <a:solidFill>
                  <a:schemeClr val="accent4"/>
                </a:solidFill>
              </a:rPr>
              <a:t>歳児の布団のホコリすべてから鶏卵アレルゲンを検出</a:t>
            </a:r>
            <a:endParaRPr lang="en-US" altLang="ja-JP" sz="2000" dirty="0">
              <a:solidFill>
                <a:schemeClr val="accent4"/>
              </a:solidFill>
            </a:endParaRPr>
          </a:p>
          <a:p>
            <a:pPr algn="ctr"/>
            <a:r>
              <a:rPr lang="ja-JP" altLang="en-US" sz="2000" dirty="0">
                <a:solidFill>
                  <a:schemeClr val="accent4"/>
                </a:solidFill>
              </a:rPr>
              <a:t>ダニの主要アレルゲンより多い！</a:t>
            </a:r>
          </a:p>
        </p:txBody>
      </p:sp>
      <p:sp>
        <p:nvSpPr>
          <p:cNvPr id="2" name="テキスト ボックス 1">
            <a:extLst>
              <a:ext uri="{FF2B5EF4-FFF2-40B4-BE49-F238E27FC236}">
                <a16:creationId xmlns:a16="http://schemas.microsoft.com/office/drawing/2014/main" id="{E5C1C1E4-6DB8-C229-A2D5-40BCDBE5EFA0}"/>
              </a:ext>
            </a:extLst>
          </p:cNvPr>
          <p:cNvSpPr txBox="1"/>
          <p:nvPr/>
        </p:nvSpPr>
        <p:spPr>
          <a:xfrm>
            <a:off x="6566624" y="1100258"/>
            <a:ext cx="4406175" cy="707886"/>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chemeClr val="accent4"/>
                </a:solidFill>
              </a:rPr>
              <a:t>家庭のクルミ消費量が多いほど</a:t>
            </a:r>
            <a:endParaRPr lang="en-US" altLang="ja-JP" sz="2000" dirty="0">
              <a:solidFill>
                <a:schemeClr val="accent4"/>
              </a:solidFill>
            </a:endParaRPr>
          </a:p>
          <a:p>
            <a:pPr algn="ctr"/>
            <a:r>
              <a:rPr lang="ja-JP" altLang="en-US" sz="2000" dirty="0">
                <a:solidFill>
                  <a:schemeClr val="accent4"/>
                </a:solidFill>
              </a:rPr>
              <a:t>ホコリ中のクルミアレルゲンも多い</a:t>
            </a:r>
          </a:p>
        </p:txBody>
      </p:sp>
      <p:sp>
        <p:nvSpPr>
          <p:cNvPr id="13" name="テキスト ボックス 12">
            <a:extLst>
              <a:ext uri="{FF2B5EF4-FFF2-40B4-BE49-F238E27FC236}">
                <a16:creationId xmlns:a16="http://schemas.microsoft.com/office/drawing/2014/main" id="{EF4528CB-4FA7-3946-4459-711A468CC641}"/>
              </a:ext>
            </a:extLst>
          </p:cNvPr>
          <p:cNvSpPr txBox="1"/>
          <p:nvPr/>
        </p:nvSpPr>
        <p:spPr>
          <a:xfrm>
            <a:off x="1945698" y="6461085"/>
            <a:ext cx="4262120" cy="307777"/>
          </a:xfrm>
          <a:prstGeom prst="rect">
            <a:avLst/>
          </a:prstGeom>
          <a:noFill/>
        </p:spPr>
        <p:txBody>
          <a:bodyPr wrap="square">
            <a:spAutoFit/>
          </a:bodyPr>
          <a:lstStyle/>
          <a:p>
            <a:r>
              <a:rPr lang="en-US" altLang="ja-JP" sz="1400" dirty="0"/>
              <a:t>Kitazawa H, et al.</a:t>
            </a:r>
            <a:r>
              <a:rPr lang="ja-JP" altLang="en-US" sz="1400" dirty="0"/>
              <a:t> </a:t>
            </a:r>
            <a:r>
              <a:rPr lang="en-US" altLang="ja-JP" sz="1400" dirty="0" err="1"/>
              <a:t>Allergol</a:t>
            </a:r>
            <a:r>
              <a:rPr lang="en-US" altLang="ja-JP" sz="1400" dirty="0"/>
              <a:t> Int. 2019;68(3):391-393</a:t>
            </a:r>
            <a:endParaRPr lang="ja-JP" altLang="en-US" sz="1400" dirty="0"/>
          </a:p>
        </p:txBody>
      </p:sp>
      <p:sp>
        <p:nvSpPr>
          <p:cNvPr id="19" name="テキスト ボックス 18">
            <a:extLst>
              <a:ext uri="{FF2B5EF4-FFF2-40B4-BE49-F238E27FC236}">
                <a16:creationId xmlns:a16="http://schemas.microsoft.com/office/drawing/2014/main" id="{09363A30-8832-5088-4824-F5F7D75D2EFE}"/>
              </a:ext>
            </a:extLst>
          </p:cNvPr>
          <p:cNvSpPr txBox="1"/>
          <p:nvPr/>
        </p:nvSpPr>
        <p:spPr>
          <a:xfrm>
            <a:off x="7685345" y="6460697"/>
            <a:ext cx="4506655" cy="307777"/>
          </a:xfrm>
          <a:prstGeom prst="rect">
            <a:avLst/>
          </a:prstGeom>
          <a:noFill/>
        </p:spPr>
        <p:txBody>
          <a:bodyPr wrap="square">
            <a:spAutoFit/>
          </a:bodyPr>
          <a:lstStyle/>
          <a:p>
            <a:r>
              <a:rPr lang="es-ES" altLang="ja-JP" sz="1400" dirty="0"/>
              <a:t>Yasudo H, et al. Allergol Int. 2023 Oct;72(4):607-609</a:t>
            </a:r>
            <a:endParaRPr lang="ja-JP" altLang="en-US" sz="1400" dirty="0"/>
          </a:p>
        </p:txBody>
      </p:sp>
      <p:sp>
        <p:nvSpPr>
          <p:cNvPr id="20" name="四角形: 角を丸くする 19">
            <a:extLst>
              <a:ext uri="{FF2B5EF4-FFF2-40B4-BE49-F238E27FC236}">
                <a16:creationId xmlns:a16="http://schemas.microsoft.com/office/drawing/2014/main" id="{05781DCC-0DA7-764B-83EE-088E7C86D8A2}"/>
              </a:ext>
            </a:extLst>
          </p:cNvPr>
          <p:cNvSpPr/>
          <p:nvPr/>
        </p:nvSpPr>
        <p:spPr>
          <a:xfrm>
            <a:off x="578558" y="3172428"/>
            <a:ext cx="1778562" cy="298453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2" descr="卵を割ったイラスト（白い殻）">
            <a:extLst>
              <a:ext uri="{FF2B5EF4-FFF2-40B4-BE49-F238E27FC236}">
                <a16:creationId xmlns:a16="http://schemas.microsoft.com/office/drawing/2014/main" id="{F097D977-229F-14AE-B735-3BA91EF95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375" y="2115922"/>
            <a:ext cx="981352" cy="932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敷かれた布団のイラスト | かわいいフリー素材集 いらすとや">
            <a:extLst>
              <a:ext uri="{FF2B5EF4-FFF2-40B4-BE49-F238E27FC236}">
                <a16:creationId xmlns:a16="http://schemas.microsoft.com/office/drawing/2014/main" id="{1FD383C1-3923-EFC3-81F1-631AEE198D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544" y="2115922"/>
            <a:ext cx="981353" cy="901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ホコリのイラスト | 商用OKの無料イラスト素材サイト ツカッテ">
            <a:extLst>
              <a:ext uri="{FF2B5EF4-FFF2-40B4-BE49-F238E27FC236}">
                <a16:creationId xmlns:a16="http://schemas.microsoft.com/office/drawing/2014/main" id="{17358C89-0ABE-3ED0-2741-2BC36DBA16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187" y="2053559"/>
            <a:ext cx="981352" cy="9813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ダニのイラスト">
            <a:extLst>
              <a:ext uri="{FF2B5EF4-FFF2-40B4-BE49-F238E27FC236}">
                <a16:creationId xmlns:a16="http://schemas.microsoft.com/office/drawing/2014/main" id="{FD5CC47B-B327-5658-9EE2-4CC7C19E4D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6502" y="2099483"/>
            <a:ext cx="981353" cy="8464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A0D0C58-8F11-77DC-1406-86C9714068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6208" y="2987122"/>
            <a:ext cx="5892801" cy="2951130"/>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EF4C7E18-3B39-F202-186E-CE070CDF8A13}"/>
              </a:ext>
            </a:extLst>
          </p:cNvPr>
          <p:cNvPicPr>
            <a:picLocks noChangeAspect="1"/>
          </p:cNvPicPr>
          <p:nvPr/>
        </p:nvPicPr>
        <p:blipFill>
          <a:blip r:embed="rId8"/>
          <a:stretch>
            <a:fillRect/>
          </a:stretch>
        </p:blipFill>
        <p:spPr>
          <a:xfrm>
            <a:off x="6207818" y="1906470"/>
            <a:ext cx="1504741" cy="846417"/>
          </a:xfrm>
          <a:prstGeom prst="rect">
            <a:avLst/>
          </a:prstGeom>
        </p:spPr>
      </p:pic>
      <p:pic>
        <p:nvPicPr>
          <p:cNvPr id="1036" name="Picture 12" descr="くるみのイラスト | かわいいフリー素材集 いらすとや">
            <a:extLst>
              <a:ext uri="{FF2B5EF4-FFF2-40B4-BE49-F238E27FC236}">
                <a16:creationId xmlns:a16="http://schemas.microsoft.com/office/drawing/2014/main" id="{35F6A6A3-19E4-F2E2-E963-220CD64447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01432" y="1900090"/>
            <a:ext cx="1212286" cy="846417"/>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D6A4FABB-1A10-254D-E3FC-560A07F8A315}"/>
              </a:ext>
            </a:extLst>
          </p:cNvPr>
          <p:cNvSpPr txBox="1"/>
          <p:nvPr/>
        </p:nvSpPr>
        <p:spPr>
          <a:xfrm>
            <a:off x="7861080" y="6091753"/>
            <a:ext cx="2492990" cy="369332"/>
          </a:xfrm>
          <a:prstGeom prst="rect">
            <a:avLst/>
          </a:prstGeom>
          <a:noFill/>
        </p:spPr>
        <p:txBody>
          <a:bodyPr wrap="none" rtlCol="0">
            <a:spAutoFit/>
          </a:bodyPr>
          <a:lstStyle/>
          <a:p>
            <a:r>
              <a:rPr kumimoji="1" lang="ja-JP" altLang="en-US" dirty="0"/>
              <a:t>家庭でのクルミ消費量</a:t>
            </a:r>
          </a:p>
        </p:txBody>
      </p:sp>
      <p:pic>
        <p:nvPicPr>
          <p:cNvPr id="3" name="Picture 2" descr="JIHS">
            <a:extLst>
              <a:ext uri="{FF2B5EF4-FFF2-40B4-BE49-F238E27FC236}">
                <a16:creationId xmlns:a16="http://schemas.microsoft.com/office/drawing/2014/main" id="{828610E4-02F7-CB81-4A98-F0219C9E4C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8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C42AF-6D45-EA0E-2E58-ED2EF1649228}"/>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824CCF2F-EAD8-CC9B-38A9-C8F2DC5A0065}"/>
              </a:ext>
            </a:extLst>
          </p:cNvPr>
          <p:cNvSpPr>
            <a:spLocks noGrp="1"/>
          </p:cNvSpPr>
          <p:nvPr>
            <p:ph type="title"/>
          </p:nvPr>
        </p:nvSpPr>
        <p:spPr>
          <a:xfrm>
            <a:off x="430367" y="254467"/>
            <a:ext cx="3928979" cy="732968"/>
          </a:xfrm>
        </p:spPr>
        <p:txBody>
          <a:bodyPr anchor="ctr">
            <a:normAutofit/>
          </a:bodyPr>
          <a:lstStyle/>
          <a:p>
            <a:pPr algn="ctr"/>
            <a:r>
              <a:rPr lang="ja-JP" altLang="en-US" b="1" dirty="0">
                <a:solidFill>
                  <a:schemeClr val="tx1"/>
                </a:solidFill>
                <a:latin typeface="メイリオ" panose="020B0604030504040204" pitchFamily="50" charset="-128"/>
                <a:ea typeface="メイリオ" panose="020B0604030504040204" pitchFamily="50" charset="-128"/>
              </a:rPr>
              <a:t>二重抗原曝露仮説 </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AB5153BA-5061-5E8C-ABE7-EFBA301D2882}"/>
              </a:ext>
            </a:extLst>
          </p:cNvPr>
          <p:cNvSpPr txBox="1"/>
          <p:nvPr/>
        </p:nvSpPr>
        <p:spPr>
          <a:xfrm>
            <a:off x="5265872" y="6536145"/>
            <a:ext cx="6920716" cy="308165"/>
          </a:xfrm>
          <a:prstGeom prst="rect">
            <a:avLst/>
          </a:prstGeom>
          <a:noFill/>
        </p:spPr>
        <p:txBody>
          <a:bodyPr wrap="square">
            <a:spAutoFit/>
          </a:bodyPr>
          <a:lstStyle/>
          <a:p>
            <a:r>
              <a:rPr lang="ja-JP" altLang="en-US" sz="1400" dirty="0"/>
              <a:t>公益社団法人 日本産婦人科医会 </a:t>
            </a:r>
            <a:r>
              <a:rPr lang="en-US" altLang="ja-JP" sz="1400" dirty="0"/>
              <a:t>(2)</a:t>
            </a:r>
            <a:r>
              <a:rPr lang="ja-JP" altLang="en-US" sz="1400" dirty="0"/>
              <a:t>新生児や乳児にみられる皮膚トラブル より引用</a:t>
            </a:r>
          </a:p>
        </p:txBody>
      </p:sp>
      <p:pic>
        <p:nvPicPr>
          <p:cNvPr id="3" name="Picture 2" descr="JIHS">
            <a:extLst>
              <a:ext uri="{FF2B5EF4-FFF2-40B4-BE49-F238E27FC236}">
                <a16:creationId xmlns:a16="http://schemas.microsoft.com/office/drawing/2014/main" id="{711FD8BD-24DF-735F-1CCB-58DB345ED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図 20．二重抗原暴露仮説に基づく即時型食物アレルギー予防">
            <a:extLst>
              <a:ext uri="{FF2B5EF4-FFF2-40B4-BE49-F238E27FC236}">
                <a16:creationId xmlns:a16="http://schemas.microsoft.com/office/drawing/2014/main" id="{CB8B8F24-AC3F-C2BF-132C-8FBE1DB9BD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346" y="1141802"/>
            <a:ext cx="7615165" cy="5326670"/>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80D562A1-E4D7-93CD-AC04-CDDA302E0C15}"/>
              </a:ext>
            </a:extLst>
          </p:cNvPr>
          <p:cNvSpPr txBox="1"/>
          <p:nvPr/>
        </p:nvSpPr>
        <p:spPr>
          <a:xfrm>
            <a:off x="234807" y="1540025"/>
            <a:ext cx="3928978" cy="2308324"/>
          </a:xfrm>
          <a:prstGeom prst="rect">
            <a:avLst/>
          </a:prstGeom>
          <a:noFill/>
          <a:ln w="57150">
            <a:solidFill>
              <a:srgbClr val="002060"/>
            </a:solidFill>
          </a:ln>
        </p:spPr>
        <p:style>
          <a:lnRef idx="2">
            <a:schemeClr val="accent1"/>
          </a:lnRef>
          <a:fillRef idx="1">
            <a:schemeClr val="lt1"/>
          </a:fillRef>
          <a:effectRef idx="0">
            <a:schemeClr val="accent1"/>
          </a:effectRef>
          <a:fontRef idx="minor">
            <a:schemeClr val="dk1"/>
          </a:fontRef>
        </p:style>
        <p:txBody>
          <a:bodyPr wrap="square" anchor="ctr">
            <a:spAutoFit/>
          </a:bodyPr>
          <a:lstStyle/>
          <a:p>
            <a:pPr marL="285750" indent="-285750">
              <a:buFont typeface="Arial" panose="020B0604020202020204" pitchFamily="34" charset="0"/>
              <a:buChar char="•"/>
            </a:pPr>
            <a:r>
              <a:rPr lang="ja-JP" altLang="en-US" sz="3600" b="1" dirty="0"/>
              <a:t>皮膚をきれいにする！</a:t>
            </a:r>
            <a:endParaRPr lang="en-US" altLang="ja-JP" sz="3600" b="1" dirty="0"/>
          </a:p>
          <a:p>
            <a:pPr marL="285750" indent="-285750">
              <a:buFont typeface="Arial" panose="020B0604020202020204" pitchFamily="34" charset="0"/>
              <a:buChar char="•"/>
            </a:pPr>
            <a:r>
              <a:rPr lang="ja-JP" altLang="en-US" sz="3600" b="1"/>
              <a:t>無理のない</a:t>
            </a:r>
            <a:r>
              <a:rPr lang="ja-JP" altLang="en-US" sz="3600" b="1" dirty="0"/>
              <a:t>範囲で食べる！</a:t>
            </a:r>
          </a:p>
        </p:txBody>
      </p:sp>
      <p:sp>
        <p:nvSpPr>
          <p:cNvPr id="6" name="タイトル 1">
            <a:extLst>
              <a:ext uri="{FF2B5EF4-FFF2-40B4-BE49-F238E27FC236}">
                <a16:creationId xmlns:a16="http://schemas.microsoft.com/office/drawing/2014/main" id="{46141743-948A-1395-9541-7F4A19D674C6}"/>
              </a:ext>
            </a:extLst>
          </p:cNvPr>
          <p:cNvSpPr txBox="1">
            <a:spLocks/>
          </p:cNvSpPr>
          <p:nvPr/>
        </p:nvSpPr>
        <p:spPr>
          <a:xfrm>
            <a:off x="4359346" y="457200"/>
            <a:ext cx="5355771" cy="443540"/>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ctr"/>
            <a:r>
              <a:rPr lang="en-US" altLang="ja-JP" sz="2400" b="1" dirty="0">
                <a:solidFill>
                  <a:schemeClr val="tx1"/>
                </a:solidFill>
                <a:latin typeface="メイリオ" panose="020B0604030504040204" pitchFamily="50" charset="-128"/>
                <a:ea typeface="メイリオ" panose="020B0604030504040204" pitchFamily="50" charset="-128"/>
              </a:rPr>
              <a:t>Dual allergen exposure hypothesis</a:t>
            </a:r>
            <a:endParaRPr lang="ja-JP" altLang="en-US" sz="2400" b="1" dirty="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DEC56CD-B4D5-10BE-16AB-92BAF3BA43F1}"/>
              </a:ext>
            </a:extLst>
          </p:cNvPr>
          <p:cNvSpPr txBox="1"/>
          <p:nvPr/>
        </p:nvSpPr>
        <p:spPr>
          <a:xfrm>
            <a:off x="332588" y="4794756"/>
            <a:ext cx="3928977" cy="707886"/>
          </a:xfrm>
          <a:prstGeom prst="rect">
            <a:avLst/>
          </a:prstGeom>
          <a:noFill/>
          <a:ln>
            <a:solidFill>
              <a:schemeClr val="tx1"/>
            </a:solidFill>
            <a:prstDash val="dash"/>
          </a:ln>
        </p:spPr>
        <p:txBody>
          <a:bodyPr wrap="square">
            <a:spAutoFit/>
          </a:bodyPr>
          <a:lstStyle/>
          <a:p>
            <a:r>
              <a:rPr lang="en-US" altLang="ja-JP" sz="2000" dirty="0"/>
              <a:t>※</a:t>
            </a:r>
            <a:r>
              <a:rPr lang="ja-JP" altLang="en-US" sz="2000" dirty="0"/>
              <a:t>気道で感作される場合もあり</a:t>
            </a:r>
            <a:endParaRPr lang="en-US" altLang="ja-JP" sz="2000" dirty="0"/>
          </a:p>
          <a:p>
            <a:r>
              <a:rPr lang="ja-JP" altLang="en-US" sz="2000" dirty="0"/>
              <a:t>→</a:t>
            </a:r>
            <a:r>
              <a:rPr lang="ja-JP" altLang="en-US" sz="2000" b="1" dirty="0"/>
              <a:t>鼻炎やぜん息</a:t>
            </a:r>
            <a:r>
              <a:rPr lang="ja-JP" altLang="en-US" sz="2000" dirty="0"/>
              <a:t>の管理も大切！</a:t>
            </a:r>
          </a:p>
        </p:txBody>
      </p:sp>
    </p:spTree>
    <p:extLst>
      <p:ext uri="{BB962C8B-B14F-4D97-AF65-F5344CB8AC3E}">
        <p14:creationId xmlns:p14="http://schemas.microsoft.com/office/powerpoint/2010/main" val="1744853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21AB1-0543-AB68-F62F-A9C4481480A3}"/>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B3EA829D-265E-A26D-1943-221D3A7A3AA9}"/>
              </a:ext>
            </a:extLst>
          </p:cNvPr>
          <p:cNvSpPr>
            <a:spLocks noGrp="1"/>
          </p:cNvSpPr>
          <p:nvPr>
            <p:ph type="title"/>
          </p:nvPr>
        </p:nvSpPr>
        <p:spPr>
          <a:xfrm>
            <a:off x="1611479" y="0"/>
            <a:ext cx="8969040"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食物アレルギーの管理</a:t>
            </a:r>
          </a:p>
        </p:txBody>
      </p:sp>
      <p:sp>
        <p:nvSpPr>
          <p:cNvPr id="8" name="テキスト ボックス 7">
            <a:extLst>
              <a:ext uri="{FF2B5EF4-FFF2-40B4-BE49-F238E27FC236}">
                <a16:creationId xmlns:a16="http://schemas.microsoft.com/office/drawing/2014/main" id="{DC58043A-6218-2658-EEC7-6BBA6C3A1B1D}"/>
              </a:ext>
            </a:extLst>
          </p:cNvPr>
          <p:cNvSpPr txBox="1"/>
          <p:nvPr/>
        </p:nvSpPr>
        <p:spPr>
          <a:xfrm>
            <a:off x="1721412" y="1060886"/>
            <a:ext cx="7689634" cy="95410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altLang="ja-JP" sz="2800" dirty="0">
                <a:solidFill>
                  <a:schemeClr val="tx1"/>
                </a:solidFill>
              </a:rPr>
              <a:t>【</a:t>
            </a:r>
            <a:r>
              <a:rPr lang="ja-JP" altLang="en-US" sz="2800" dirty="0">
                <a:solidFill>
                  <a:schemeClr val="tx1"/>
                </a:solidFill>
              </a:rPr>
              <a:t>原則</a:t>
            </a:r>
            <a:r>
              <a:rPr lang="en-US" altLang="ja-JP" sz="2800" dirty="0">
                <a:solidFill>
                  <a:schemeClr val="tx1"/>
                </a:solidFill>
              </a:rPr>
              <a:t>】</a:t>
            </a:r>
          </a:p>
          <a:p>
            <a:pPr algn="ctr"/>
            <a:r>
              <a:rPr lang="ja-JP" altLang="en-US" sz="2800" b="1" dirty="0">
                <a:solidFill>
                  <a:schemeClr val="tx1"/>
                </a:solidFill>
              </a:rPr>
              <a:t>正しい診断による</a:t>
            </a:r>
            <a:r>
              <a:rPr lang="ja-JP" altLang="en-US" sz="2800" b="1" dirty="0">
                <a:solidFill>
                  <a:srgbClr val="FF0000"/>
                </a:solidFill>
              </a:rPr>
              <a:t>必要最小限の</a:t>
            </a:r>
            <a:r>
              <a:rPr lang="ja-JP" altLang="en-US" sz="2800" b="1" dirty="0">
                <a:solidFill>
                  <a:schemeClr val="tx1"/>
                </a:solidFill>
              </a:rPr>
              <a:t>原因食物の除去</a:t>
            </a:r>
          </a:p>
        </p:txBody>
      </p:sp>
      <p:sp>
        <p:nvSpPr>
          <p:cNvPr id="2" name="テキスト ボックス 1">
            <a:extLst>
              <a:ext uri="{FF2B5EF4-FFF2-40B4-BE49-F238E27FC236}">
                <a16:creationId xmlns:a16="http://schemas.microsoft.com/office/drawing/2014/main" id="{B1AF27C6-6C4D-763B-B5F1-2D4D3AEA1780}"/>
              </a:ext>
            </a:extLst>
          </p:cNvPr>
          <p:cNvSpPr txBox="1"/>
          <p:nvPr/>
        </p:nvSpPr>
        <p:spPr>
          <a:xfrm>
            <a:off x="1008213" y="2110354"/>
            <a:ext cx="10175571" cy="397031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sz="2800" b="1" dirty="0">
                <a:solidFill>
                  <a:srgbClr val="0070C0"/>
                </a:solidFill>
              </a:rPr>
              <a:t>■正しい診断とは？</a:t>
            </a:r>
            <a:endParaRPr lang="en-US" altLang="ja-JP" sz="2800" b="1" dirty="0">
              <a:solidFill>
                <a:srgbClr val="0070C0"/>
              </a:solidFill>
            </a:endParaRPr>
          </a:p>
          <a:p>
            <a:pPr marL="342900" indent="-342900">
              <a:buFont typeface="Arial" panose="020B0604020202020204" pitchFamily="34" charset="0"/>
              <a:buChar char="•"/>
            </a:pPr>
            <a:r>
              <a:rPr lang="ja-JP" altLang="en-US" sz="2800" dirty="0">
                <a:solidFill>
                  <a:schemeClr val="tx1"/>
                </a:solidFill>
              </a:rPr>
              <a:t>食物経口負荷試験に基づいた診断</a:t>
            </a:r>
            <a:br>
              <a:rPr lang="en-US" altLang="ja-JP" sz="2800" dirty="0">
                <a:solidFill>
                  <a:schemeClr val="tx1"/>
                </a:solidFill>
              </a:rPr>
            </a:br>
            <a:r>
              <a:rPr lang="en-US" altLang="ja-JP" sz="2800" dirty="0">
                <a:solidFill>
                  <a:schemeClr val="tx1"/>
                </a:solidFill>
              </a:rPr>
              <a:t>(</a:t>
            </a:r>
            <a:r>
              <a:rPr lang="ja-JP" altLang="en-US" sz="2800" dirty="0">
                <a:solidFill>
                  <a:schemeClr val="tx1"/>
                </a:solidFill>
              </a:rPr>
              <a:t>診断所と専門病院の連携が基本</a:t>
            </a:r>
            <a:r>
              <a:rPr lang="en-US" altLang="ja-JP" sz="2800" dirty="0">
                <a:solidFill>
                  <a:schemeClr val="tx1"/>
                </a:solidFill>
              </a:rPr>
              <a:t>)</a:t>
            </a:r>
          </a:p>
          <a:p>
            <a:pPr marL="342900" indent="-342900">
              <a:buFont typeface="Arial" panose="020B0604020202020204" pitchFamily="34" charset="0"/>
              <a:buChar char="•"/>
            </a:pPr>
            <a:r>
              <a:rPr lang="ja-JP" altLang="en-US" sz="2800" dirty="0">
                <a:solidFill>
                  <a:schemeClr val="tx1"/>
                </a:solidFill>
              </a:rPr>
              <a:t>食物アレルギーによる症状</a:t>
            </a:r>
            <a:r>
              <a:rPr lang="en-US" altLang="ja-JP" sz="2800" dirty="0">
                <a:solidFill>
                  <a:schemeClr val="tx1"/>
                </a:solidFill>
              </a:rPr>
              <a:t>+</a:t>
            </a:r>
            <a:r>
              <a:rPr lang="ja-JP" altLang="en-US" sz="2800" dirty="0">
                <a:solidFill>
                  <a:schemeClr val="tx1"/>
                </a:solidFill>
              </a:rPr>
              <a:t>原因食物に対する</a:t>
            </a:r>
            <a:r>
              <a:rPr lang="en-US" altLang="ja-JP" sz="2800" dirty="0" err="1">
                <a:solidFill>
                  <a:schemeClr val="tx1"/>
                </a:solidFill>
              </a:rPr>
              <a:t>IgE</a:t>
            </a:r>
            <a:r>
              <a:rPr lang="ja-JP" altLang="en-US" sz="2800" dirty="0">
                <a:solidFill>
                  <a:schemeClr val="tx1"/>
                </a:solidFill>
              </a:rPr>
              <a:t>抗体が陽性</a:t>
            </a:r>
            <a:endParaRPr lang="en-US" altLang="ja-JP" sz="2800" dirty="0">
              <a:solidFill>
                <a:schemeClr val="tx1"/>
              </a:solidFill>
            </a:endParaRPr>
          </a:p>
          <a:p>
            <a:pPr marL="342900" indent="-342900">
              <a:buFont typeface="Arial" panose="020B0604020202020204" pitchFamily="34" charset="0"/>
              <a:buChar char="•"/>
            </a:pPr>
            <a:endParaRPr lang="en-US" altLang="ja-JP" sz="2800" dirty="0">
              <a:solidFill>
                <a:schemeClr val="tx1"/>
              </a:solidFill>
            </a:endParaRPr>
          </a:p>
          <a:p>
            <a:r>
              <a:rPr lang="ja-JP" altLang="en-US" sz="2800" b="1" dirty="0">
                <a:solidFill>
                  <a:srgbClr val="0070C0"/>
                </a:solidFill>
              </a:rPr>
              <a:t>■必要最小限の除去とは？</a:t>
            </a:r>
            <a:endParaRPr lang="en-US" altLang="ja-JP" sz="2800" b="1" dirty="0">
              <a:solidFill>
                <a:srgbClr val="0070C0"/>
              </a:solidFill>
            </a:endParaRPr>
          </a:p>
          <a:p>
            <a:pPr marL="457200" indent="-457200">
              <a:buFont typeface="Arial" panose="020B0604020202020204" pitchFamily="34" charset="0"/>
              <a:buChar char="•"/>
            </a:pPr>
            <a:r>
              <a:rPr lang="ja-JP" altLang="en-US" sz="2800" dirty="0">
                <a:solidFill>
                  <a:schemeClr val="tx1"/>
                </a:solidFill>
              </a:rPr>
              <a:t>食べると症状が出る食物だけを除去する</a:t>
            </a:r>
            <a:endParaRPr lang="en-US" altLang="ja-JP" sz="2800" dirty="0">
              <a:solidFill>
                <a:schemeClr val="tx1"/>
              </a:solidFill>
            </a:endParaRPr>
          </a:p>
          <a:p>
            <a:pPr marL="457200" indent="-457200">
              <a:buFont typeface="Arial" panose="020B0604020202020204" pitchFamily="34" charset="0"/>
              <a:buChar char="•"/>
            </a:pPr>
            <a:r>
              <a:rPr lang="ja-JP" altLang="en-US" sz="2800" dirty="0">
                <a:solidFill>
                  <a:schemeClr val="tx1"/>
                </a:solidFill>
              </a:rPr>
              <a:t>原因食物でも、症状が誘発されない</a:t>
            </a:r>
            <a:r>
              <a:rPr lang="en-US" altLang="ja-JP" sz="2800" dirty="0">
                <a:solidFill>
                  <a:schemeClr val="tx1"/>
                </a:solidFill>
              </a:rPr>
              <a:t>｢</a:t>
            </a:r>
            <a:r>
              <a:rPr lang="ja-JP" altLang="en-US" sz="2800" dirty="0">
                <a:solidFill>
                  <a:schemeClr val="tx1"/>
                </a:solidFill>
              </a:rPr>
              <a:t>食べられる範囲</a:t>
            </a:r>
            <a:r>
              <a:rPr lang="en-US" altLang="ja-JP" sz="2800" dirty="0">
                <a:solidFill>
                  <a:schemeClr val="tx1"/>
                </a:solidFill>
              </a:rPr>
              <a:t>｣</a:t>
            </a:r>
            <a:r>
              <a:rPr lang="ja-JP" altLang="en-US" sz="2800" dirty="0">
                <a:solidFill>
                  <a:schemeClr val="tx1"/>
                </a:solidFill>
              </a:rPr>
              <a:t>までは食べることができる</a:t>
            </a:r>
            <a:endParaRPr lang="en-US" altLang="ja-JP" sz="2800" dirty="0">
              <a:solidFill>
                <a:schemeClr val="tx1"/>
              </a:solidFill>
            </a:endParaRPr>
          </a:p>
        </p:txBody>
      </p:sp>
      <p:sp>
        <p:nvSpPr>
          <p:cNvPr id="23" name="テキスト ボックス 22">
            <a:extLst>
              <a:ext uri="{FF2B5EF4-FFF2-40B4-BE49-F238E27FC236}">
                <a16:creationId xmlns:a16="http://schemas.microsoft.com/office/drawing/2014/main" id="{C8547E4A-199D-EDA0-7D18-3480A8FC05C9}"/>
              </a:ext>
            </a:extLst>
          </p:cNvPr>
          <p:cNvSpPr txBox="1"/>
          <p:nvPr/>
        </p:nvSpPr>
        <p:spPr>
          <a:xfrm>
            <a:off x="9075940" y="6355912"/>
            <a:ext cx="3009157" cy="307777"/>
          </a:xfrm>
          <a:prstGeom prst="rect">
            <a:avLst/>
          </a:prstGeom>
          <a:noFill/>
        </p:spPr>
        <p:txBody>
          <a:bodyPr wrap="none" rtlCol="0">
            <a:spAutoFit/>
          </a:bodyPr>
          <a:lstStyle/>
          <a:p>
            <a:r>
              <a:rPr kumimoji="1" lang="ja-JP" altLang="en-US" sz="1400" dirty="0"/>
              <a:t>文部科学省・</a:t>
            </a:r>
            <a:r>
              <a:rPr kumimoji="1" lang="en-US" altLang="ja-JP" sz="1400" dirty="0"/>
              <a:t>(</a:t>
            </a:r>
            <a:r>
              <a:rPr kumimoji="1" lang="ja-JP" altLang="en-US" sz="1400" dirty="0"/>
              <a:t>公財</a:t>
            </a:r>
            <a:r>
              <a:rPr kumimoji="1" lang="en-US" altLang="ja-JP" sz="1400" dirty="0"/>
              <a:t>)</a:t>
            </a:r>
            <a:r>
              <a:rPr kumimoji="1" lang="ja-JP" altLang="en-US" sz="1400" dirty="0"/>
              <a:t>日本学校保健会</a:t>
            </a:r>
          </a:p>
        </p:txBody>
      </p:sp>
      <p:sp>
        <p:nvSpPr>
          <p:cNvPr id="3" name="テキスト ボックス 2">
            <a:extLst>
              <a:ext uri="{FF2B5EF4-FFF2-40B4-BE49-F238E27FC236}">
                <a16:creationId xmlns:a16="http://schemas.microsoft.com/office/drawing/2014/main" id="{499D416E-F273-B9BC-E4EA-582CEA0B8DC7}"/>
              </a:ext>
            </a:extLst>
          </p:cNvPr>
          <p:cNvSpPr txBox="1"/>
          <p:nvPr/>
        </p:nvSpPr>
        <p:spPr>
          <a:xfrm>
            <a:off x="3079787" y="6202024"/>
            <a:ext cx="6032421" cy="461665"/>
          </a:xfrm>
          <a:prstGeom prst="rect">
            <a:avLst/>
          </a:prstGeom>
          <a:noFill/>
        </p:spPr>
        <p:txBody>
          <a:bodyPr wrap="none" rtlCol="0">
            <a:spAutoFit/>
          </a:bodyPr>
          <a:lstStyle/>
          <a:p>
            <a:r>
              <a:rPr kumimoji="1" lang="en-US" altLang="ja-JP" sz="2400" b="1" dirty="0">
                <a:solidFill>
                  <a:schemeClr val="accent4"/>
                </a:solidFill>
                <a:highlight>
                  <a:srgbClr val="FFFF00"/>
                </a:highlight>
              </a:rPr>
              <a:t>｢</a:t>
            </a:r>
            <a:r>
              <a:rPr kumimoji="1" lang="ja-JP" altLang="en-US" sz="2400" b="1" dirty="0">
                <a:solidFill>
                  <a:schemeClr val="accent4"/>
                </a:solidFill>
                <a:highlight>
                  <a:srgbClr val="FFFF00"/>
                </a:highlight>
              </a:rPr>
              <a:t>何を、どの程度、いつまで除去するか？</a:t>
            </a:r>
            <a:r>
              <a:rPr kumimoji="1" lang="en-US" altLang="ja-JP" sz="2400" b="1" dirty="0">
                <a:solidFill>
                  <a:schemeClr val="accent4"/>
                </a:solidFill>
                <a:highlight>
                  <a:srgbClr val="FFFF00"/>
                </a:highlight>
              </a:rPr>
              <a:t>｣</a:t>
            </a:r>
            <a:endParaRPr kumimoji="1" lang="ja-JP" altLang="en-US" sz="2400" b="1" dirty="0">
              <a:solidFill>
                <a:schemeClr val="accent4"/>
              </a:solidFill>
              <a:highlight>
                <a:srgbClr val="FFFF00"/>
              </a:highlight>
            </a:endParaRPr>
          </a:p>
        </p:txBody>
      </p:sp>
      <p:pic>
        <p:nvPicPr>
          <p:cNvPr id="5" name="Picture 2" descr="JIHS">
            <a:extLst>
              <a:ext uri="{FF2B5EF4-FFF2-40B4-BE49-F238E27FC236}">
                <a16:creationId xmlns:a16="http://schemas.microsoft.com/office/drawing/2014/main" id="{36405DE6-0A7C-8A0A-0BD2-7F4786A5E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004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B51F3-B545-1C44-0CEA-A02DD3D8C09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D2BC6BE7-7A6C-64C9-E249-C0910CB42B23}"/>
              </a:ext>
            </a:extLst>
          </p:cNvPr>
          <p:cNvSpPr>
            <a:spLocks noGrp="1"/>
          </p:cNvSpPr>
          <p:nvPr>
            <p:ph type="title"/>
          </p:nvPr>
        </p:nvSpPr>
        <p:spPr>
          <a:xfrm>
            <a:off x="1611479" y="0"/>
            <a:ext cx="8969040"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a:t>
            </a:r>
            <a:r>
              <a:rPr lang="ja-JP" altLang="en-US" b="1" dirty="0">
                <a:solidFill>
                  <a:schemeClr val="tx1"/>
                </a:solidFill>
                <a:latin typeface="メイリオ" panose="020B0604030504040204" pitchFamily="50" charset="-128"/>
                <a:ea typeface="メイリオ" panose="020B0604030504040204" pitchFamily="50" charset="-128"/>
              </a:rPr>
              <a:t>除去はどこまで？</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6029FDA1-B17C-E64E-BA84-5723C5E727FD}"/>
              </a:ext>
            </a:extLst>
          </p:cNvPr>
          <p:cNvSpPr txBox="1"/>
          <p:nvPr/>
        </p:nvSpPr>
        <p:spPr>
          <a:xfrm>
            <a:off x="838197" y="1059190"/>
            <a:ext cx="10515599" cy="523220"/>
          </a:xfrm>
          <a:prstGeom prst="rect">
            <a:avLst/>
          </a:prstGeom>
          <a:solidFill>
            <a:schemeClr val="accent5">
              <a:lumMod val="20000"/>
              <a:lumOff val="80000"/>
            </a:schemeClr>
          </a:solidFill>
          <a:ln>
            <a:solidFill>
              <a:schemeClr val="accent5"/>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800" b="1" dirty="0">
                <a:solidFill>
                  <a:schemeClr val="tx1"/>
                </a:solidFill>
              </a:rPr>
              <a:t>例えば卵のアレルゲン性や含まれる量は食品により異なります</a:t>
            </a:r>
          </a:p>
        </p:txBody>
      </p:sp>
      <p:sp>
        <p:nvSpPr>
          <p:cNvPr id="2" name="テキスト ボックス 1">
            <a:extLst>
              <a:ext uri="{FF2B5EF4-FFF2-40B4-BE49-F238E27FC236}">
                <a16:creationId xmlns:a16="http://schemas.microsoft.com/office/drawing/2014/main" id="{CDEE3050-5E2E-7EEA-2B22-FC0F3E3A1759}"/>
              </a:ext>
            </a:extLst>
          </p:cNvPr>
          <p:cNvSpPr txBox="1"/>
          <p:nvPr/>
        </p:nvSpPr>
        <p:spPr>
          <a:xfrm>
            <a:off x="1611479" y="1738201"/>
            <a:ext cx="106121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chemeClr val="tx1"/>
                </a:solidFill>
              </a:rPr>
              <a:t>症状</a:t>
            </a:r>
            <a:r>
              <a:rPr lang="en-US" altLang="ja-JP" sz="2000" dirty="0">
                <a:solidFill>
                  <a:schemeClr val="tx1"/>
                </a:solidFill>
              </a:rPr>
              <a:t>(+)</a:t>
            </a:r>
          </a:p>
        </p:txBody>
      </p:sp>
      <p:sp>
        <p:nvSpPr>
          <p:cNvPr id="5" name="テキスト ボックス 4">
            <a:extLst>
              <a:ext uri="{FF2B5EF4-FFF2-40B4-BE49-F238E27FC236}">
                <a16:creationId xmlns:a16="http://schemas.microsoft.com/office/drawing/2014/main" id="{1E4F74B8-63F3-C691-D6D7-1CAC82C7B245}"/>
              </a:ext>
            </a:extLst>
          </p:cNvPr>
          <p:cNvSpPr txBox="1"/>
          <p:nvPr/>
        </p:nvSpPr>
        <p:spPr>
          <a:xfrm>
            <a:off x="9892924" y="1735834"/>
            <a:ext cx="106121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chemeClr val="tx1"/>
                </a:solidFill>
              </a:rPr>
              <a:t>症状</a:t>
            </a:r>
            <a:r>
              <a:rPr lang="en-US" altLang="ja-JP" sz="2000" dirty="0">
                <a:solidFill>
                  <a:schemeClr val="tx1"/>
                </a:solidFill>
              </a:rPr>
              <a:t>(-)</a:t>
            </a:r>
          </a:p>
        </p:txBody>
      </p:sp>
      <p:sp>
        <p:nvSpPr>
          <p:cNvPr id="6" name="テキスト ボックス 5">
            <a:extLst>
              <a:ext uri="{FF2B5EF4-FFF2-40B4-BE49-F238E27FC236}">
                <a16:creationId xmlns:a16="http://schemas.microsoft.com/office/drawing/2014/main" id="{391EA421-B28D-F9E9-562E-77E87DF21A42}"/>
              </a:ext>
            </a:extLst>
          </p:cNvPr>
          <p:cNvSpPr txBox="1"/>
          <p:nvPr/>
        </p:nvSpPr>
        <p:spPr>
          <a:xfrm>
            <a:off x="7361642" y="1735834"/>
            <a:ext cx="106121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chemeClr val="tx1"/>
                </a:solidFill>
              </a:rPr>
              <a:t>症状</a:t>
            </a:r>
            <a:r>
              <a:rPr lang="en-US" altLang="ja-JP" sz="2000" dirty="0">
                <a:solidFill>
                  <a:schemeClr val="tx1"/>
                </a:solidFill>
              </a:rPr>
              <a:t>(-)</a:t>
            </a:r>
          </a:p>
        </p:txBody>
      </p:sp>
      <p:sp>
        <p:nvSpPr>
          <p:cNvPr id="7" name="テキスト ボックス 6">
            <a:extLst>
              <a:ext uri="{FF2B5EF4-FFF2-40B4-BE49-F238E27FC236}">
                <a16:creationId xmlns:a16="http://schemas.microsoft.com/office/drawing/2014/main" id="{DBE6AC93-CD48-A204-965E-CC7B98FCBB31}"/>
              </a:ext>
            </a:extLst>
          </p:cNvPr>
          <p:cNvSpPr txBox="1"/>
          <p:nvPr/>
        </p:nvSpPr>
        <p:spPr>
          <a:xfrm>
            <a:off x="3955951" y="1735834"/>
            <a:ext cx="106121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chemeClr val="tx1"/>
                </a:solidFill>
              </a:rPr>
              <a:t>症状</a:t>
            </a:r>
            <a:r>
              <a:rPr lang="en-US" altLang="ja-JP" sz="2000" dirty="0">
                <a:solidFill>
                  <a:schemeClr val="tx1"/>
                </a:solidFill>
              </a:rPr>
              <a:t>(+)</a:t>
            </a:r>
          </a:p>
        </p:txBody>
      </p:sp>
      <p:pic>
        <p:nvPicPr>
          <p:cNvPr id="1028" name="Picture 4" descr="目玉焼きのイラスト | かわいいフリー素材集 いらすとや">
            <a:extLst>
              <a:ext uri="{FF2B5EF4-FFF2-40B4-BE49-F238E27FC236}">
                <a16:creationId xmlns:a16="http://schemas.microsoft.com/office/drawing/2014/main" id="{8ED3A250-64F8-01ED-53CF-587DDCCB5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543" y="2134002"/>
            <a:ext cx="2011775" cy="16949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卵を割ったイラスト（白い殻） | かわいいフリー素材集 いらすとや">
            <a:extLst>
              <a:ext uri="{FF2B5EF4-FFF2-40B4-BE49-F238E27FC236}">
                <a16:creationId xmlns:a16="http://schemas.microsoft.com/office/drawing/2014/main" id="{0CC8B128-DBB4-7CCB-BAE6-F12958FCB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809" y="2134002"/>
            <a:ext cx="1720558" cy="16346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ホットケーキ・パンケーキのイラスト | かわいいフリー素材集 いらすとや">
            <a:extLst>
              <a:ext uri="{FF2B5EF4-FFF2-40B4-BE49-F238E27FC236}">
                <a16:creationId xmlns:a16="http://schemas.microsoft.com/office/drawing/2014/main" id="{D71400E0-148D-85C5-BD54-23E49FC15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047" y="2157785"/>
            <a:ext cx="2488408" cy="15870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いろいろなクッキーのイラスト | かわいいフリー素材集 いらすとや">
            <a:extLst>
              <a:ext uri="{FF2B5EF4-FFF2-40B4-BE49-F238E27FC236}">
                <a16:creationId xmlns:a16="http://schemas.microsoft.com/office/drawing/2014/main" id="{35D8A4D3-FB4B-2D82-F680-EC8BD552A6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9985" y="2157784"/>
            <a:ext cx="1587095" cy="158709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35C1551E-4ED4-8495-61A4-2167B8764A4E}"/>
              </a:ext>
            </a:extLst>
          </p:cNvPr>
          <p:cNvSpPr txBox="1"/>
          <p:nvPr/>
        </p:nvSpPr>
        <p:spPr>
          <a:xfrm>
            <a:off x="6493330" y="4078603"/>
            <a:ext cx="4860466"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sz="2800" b="1" dirty="0">
                <a:solidFill>
                  <a:schemeClr val="tx1"/>
                </a:solidFill>
              </a:rPr>
              <a:t>摂取可能</a:t>
            </a:r>
          </a:p>
        </p:txBody>
      </p:sp>
      <p:sp>
        <p:nvSpPr>
          <p:cNvPr id="11" name="テキスト ボックス 10">
            <a:extLst>
              <a:ext uri="{FF2B5EF4-FFF2-40B4-BE49-F238E27FC236}">
                <a16:creationId xmlns:a16="http://schemas.microsoft.com/office/drawing/2014/main" id="{4EC6B6DC-BB4D-0AD7-F4B8-9E048A28C8A2}"/>
              </a:ext>
            </a:extLst>
          </p:cNvPr>
          <p:cNvSpPr txBox="1"/>
          <p:nvPr/>
        </p:nvSpPr>
        <p:spPr>
          <a:xfrm>
            <a:off x="838196" y="4065696"/>
            <a:ext cx="5441833"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ja-JP" altLang="en-US" sz="2800" b="1" dirty="0">
                <a:solidFill>
                  <a:schemeClr val="tx1"/>
                </a:solidFill>
              </a:rPr>
              <a:t>摂取不可能</a:t>
            </a:r>
          </a:p>
        </p:txBody>
      </p:sp>
      <p:sp>
        <p:nvSpPr>
          <p:cNvPr id="18" name="矢印: 右 17">
            <a:extLst>
              <a:ext uri="{FF2B5EF4-FFF2-40B4-BE49-F238E27FC236}">
                <a16:creationId xmlns:a16="http://schemas.microsoft.com/office/drawing/2014/main" id="{C003ABD8-E9B5-D078-C435-0721DE0CD977}"/>
              </a:ext>
            </a:extLst>
          </p:cNvPr>
          <p:cNvSpPr/>
          <p:nvPr/>
        </p:nvSpPr>
        <p:spPr>
          <a:xfrm>
            <a:off x="838196" y="4699310"/>
            <a:ext cx="5441832" cy="10995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800" b="1" dirty="0"/>
              <a:t>家庭での除去</a:t>
            </a:r>
          </a:p>
        </p:txBody>
      </p:sp>
      <p:sp>
        <p:nvSpPr>
          <p:cNvPr id="19" name="テキスト ボックス 18">
            <a:extLst>
              <a:ext uri="{FF2B5EF4-FFF2-40B4-BE49-F238E27FC236}">
                <a16:creationId xmlns:a16="http://schemas.microsoft.com/office/drawing/2014/main" id="{266B2461-F73A-078E-90AF-EC7839B51723}"/>
              </a:ext>
            </a:extLst>
          </p:cNvPr>
          <p:cNvSpPr txBox="1"/>
          <p:nvPr/>
        </p:nvSpPr>
        <p:spPr>
          <a:xfrm>
            <a:off x="3002841" y="5981989"/>
            <a:ext cx="6186309" cy="646331"/>
          </a:xfrm>
          <a:prstGeom prst="rect">
            <a:avLst/>
          </a:prstGeom>
          <a:noFill/>
          <a:ln w="28575">
            <a:solidFill>
              <a:srgbClr val="FF0000"/>
            </a:solidFill>
          </a:ln>
        </p:spPr>
        <p:txBody>
          <a:bodyPr wrap="none" rtlCol="0">
            <a:spAutoFit/>
          </a:bodyPr>
          <a:lstStyle/>
          <a:p>
            <a:r>
              <a:rPr kumimoji="1" lang="ja-JP" altLang="en-US" sz="3600" b="1" dirty="0"/>
              <a:t>家では必要最小限の食物除去</a:t>
            </a:r>
          </a:p>
        </p:txBody>
      </p:sp>
      <p:pic>
        <p:nvPicPr>
          <p:cNvPr id="3" name="Picture 2" descr="JIHS">
            <a:extLst>
              <a:ext uri="{FF2B5EF4-FFF2-40B4-BE49-F238E27FC236}">
                <a16:creationId xmlns:a16="http://schemas.microsoft.com/office/drawing/2014/main" id="{CC53CA41-69A3-774F-A678-CA4288899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379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79328-CD1D-1C2C-D479-6D2EEC13ECEC}"/>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DF763F78-64F4-C301-489D-3BA3AD8990C3}"/>
              </a:ext>
            </a:extLst>
          </p:cNvPr>
          <p:cNvSpPr>
            <a:spLocks noGrp="1"/>
          </p:cNvSpPr>
          <p:nvPr>
            <p:ph type="title"/>
          </p:nvPr>
        </p:nvSpPr>
        <p:spPr>
          <a:xfrm>
            <a:off x="1611479" y="0"/>
            <a:ext cx="8969040" cy="1320800"/>
          </a:xfrm>
        </p:spPr>
        <p:txBody>
          <a:bodyPr anchor="ctr">
            <a:normAutofit/>
          </a:bodyPr>
          <a:lstStyle/>
          <a:p>
            <a:pPr algn="ctr"/>
            <a:r>
              <a:rPr kumimoji="1" lang="ja-JP" altLang="en-US" sz="3200" b="1" dirty="0">
                <a:solidFill>
                  <a:schemeClr val="tx1"/>
                </a:solidFill>
                <a:latin typeface="メイリオ" panose="020B0604030504040204" pitchFamily="50" charset="-128"/>
                <a:ea typeface="メイリオ" panose="020B0604030504040204" pitchFamily="50" charset="-128"/>
              </a:rPr>
              <a:t>施設</a:t>
            </a:r>
            <a:r>
              <a:rPr kumimoji="1" lang="en-US" altLang="ja-JP" sz="3200" b="1" dirty="0">
                <a:solidFill>
                  <a:schemeClr val="tx1"/>
                </a:solidFill>
                <a:latin typeface="メイリオ" panose="020B0604030504040204" pitchFamily="50" charset="-128"/>
                <a:ea typeface="メイリオ" panose="020B0604030504040204" pitchFamily="50" charset="-128"/>
              </a:rPr>
              <a:t>(</a:t>
            </a:r>
            <a:r>
              <a:rPr kumimoji="1" lang="ja-JP" altLang="en-US" sz="3200" b="1" dirty="0">
                <a:solidFill>
                  <a:schemeClr val="tx1"/>
                </a:solidFill>
                <a:latin typeface="メイリオ" panose="020B0604030504040204" pitchFamily="50" charset="-128"/>
                <a:ea typeface="メイリオ" panose="020B0604030504040204" pitchFamily="50" charset="-128"/>
              </a:rPr>
              <a:t>園・学校</a:t>
            </a:r>
            <a:r>
              <a:rPr kumimoji="1" lang="en-US" altLang="ja-JP" sz="3200" b="1" dirty="0">
                <a:solidFill>
                  <a:schemeClr val="tx1"/>
                </a:solidFill>
                <a:latin typeface="メイリオ" panose="020B0604030504040204" pitchFamily="50" charset="-128"/>
                <a:ea typeface="メイリオ" panose="020B0604030504040204" pitchFamily="50" charset="-128"/>
              </a:rPr>
              <a:t>)</a:t>
            </a:r>
            <a:r>
              <a:rPr kumimoji="1" lang="ja-JP" altLang="en-US" sz="3200" b="1" dirty="0">
                <a:solidFill>
                  <a:schemeClr val="tx1"/>
                </a:solidFill>
                <a:latin typeface="メイリオ" panose="020B0604030504040204" pitchFamily="50" charset="-128"/>
                <a:ea typeface="メイリオ" panose="020B0604030504040204" pitchFamily="50" charset="-128"/>
              </a:rPr>
              <a:t>での食物</a:t>
            </a:r>
            <a:r>
              <a:rPr lang="ja-JP" altLang="en-US" sz="3200" b="1" dirty="0">
                <a:solidFill>
                  <a:schemeClr val="tx1"/>
                </a:solidFill>
                <a:latin typeface="メイリオ" panose="020B0604030504040204" pitchFamily="50" charset="-128"/>
                <a:ea typeface="メイリオ" panose="020B0604030504040204" pitchFamily="50" charset="-128"/>
              </a:rPr>
              <a:t>除去はどこまで？</a:t>
            </a:r>
            <a:endParaRPr kumimoji="1" lang="ja-JP" altLang="en-US" sz="3200" b="1" dirty="0">
              <a:solidFill>
                <a:schemeClr val="tx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A93CAEB2-6588-3B7E-E335-7CD376A3D4D7}"/>
              </a:ext>
            </a:extLst>
          </p:cNvPr>
          <p:cNvSpPr txBox="1"/>
          <p:nvPr/>
        </p:nvSpPr>
        <p:spPr>
          <a:xfrm>
            <a:off x="838197" y="1059190"/>
            <a:ext cx="10515599" cy="523220"/>
          </a:xfrm>
          <a:prstGeom prst="rect">
            <a:avLst/>
          </a:prstGeom>
          <a:solidFill>
            <a:schemeClr val="accent5">
              <a:lumMod val="20000"/>
              <a:lumOff val="80000"/>
            </a:schemeClr>
          </a:solidFill>
          <a:ln>
            <a:solidFill>
              <a:schemeClr val="accent5"/>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800" b="1" dirty="0">
                <a:solidFill>
                  <a:schemeClr val="tx1"/>
                </a:solidFill>
              </a:rPr>
              <a:t>例えば卵のアレルゲン性や含まれる量は食品により異なります</a:t>
            </a:r>
          </a:p>
        </p:txBody>
      </p:sp>
      <p:sp>
        <p:nvSpPr>
          <p:cNvPr id="2" name="テキスト ボックス 1">
            <a:extLst>
              <a:ext uri="{FF2B5EF4-FFF2-40B4-BE49-F238E27FC236}">
                <a16:creationId xmlns:a16="http://schemas.microsoft.com/office/drawing/2014/main" id="{45E7D15F-6BAE-A23B-9017-F057E59D9762}"/>
              </a:ext>
            </a:extLst>
          </p:cNvPr>
          <p:cNvSpPr txBox="1"/>
          <p:nvPr/>
        </p:nvSpPr>
        <p:spPr>
          <a:xfrm>
            <a:off x="1611479" y="1738201"/>
            <a:ext cx="106121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chemeClr val="tx1"/>
                </a:solidFill>
              </a:rPr>
              <a:t>症状</a:t>
            </a:r>
            <a:r>
              <a:rPr lang="en-US" altLang="ja-JP" sz="2000" dirty="0">
                <a:solidFill>
                  <a:schemeClr val="tx1"/>
                </a:solidFill>
              </a:rPr>
              <a:t>(+)</a:t>
            </a:r>
          </a:p>
        </p:txBody>
      </p:sp>
      <p:sp>
        <p:nvSpPr>
          <p:cNvPr id="5" name="テキスト ボックス 4">
            <a:extLst>
              <a:ext uri="{FF2B5EF4-FFF2-40B4-BE49-F238E27FC236}">
                <a16:creationId xmlns:a16="http://schemas.microsoft.com/office/drawing/2014/main" id="{10BE5095-A907-7EE9-8F14-ADA3CD0D0500}"/>
              </a:ext>
            </a:extLst>
          </p:cNvPr>
          <p:cNvSpPr txBox="1"/>
          <p:nvPr/>
        </p:nvSpPr>
        <p:spPr>
          <a:xfrm>
            <a:off x="9892924" y="1735834"/>
            <a:ext cx="106121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chemeClr val="tx1"/>
                </a:solidFill>
              </a:rPr>
              <a:t>症状</a:t>
            </a:r>
            <a:r>
              <a:rPr lang="en-US" altLang="ja-JP" sz="2000" dirty="0">
                <a:solidFill>
                  <a:schemeClr val="tx1"/>
                </a:solidFill>
              </a:rPr>
              <a:t>(-)</a:t>
            </a:r>
          </a:p>
        </p:txBody>
      </p:sp>
      <p:sp>
        <p:nvSpPr>
          <p:cNvPr id="6" name="テキスト ボックス 5">
            <a:extLst>
              <a:ext uri="{FF2B5EF4-FFF2-40B4-BE49-F238E27FC236}">
                <a16:creationId xmlns:a16="http://schemas.microsoft.com/office/drawing/2014/main" id="{F69B9343-BAE2-FF1C-0A18-481F0DDC299C}"/>
              </a:ext>
            </a:extLst>
          </p:cNvPr>
          <p:cNvSpPr txBox="1"/>
          <p:nvPr/>
        </p:nvSpPr>
        <p:spPr>
          <a:xfrm>
            <a:off x="7361642" y="1735834"/>
            <a:ext cx="106121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chemeClr val="tx1"/>
                </a:solidFill>
              </a:rPr>
              <a:t>症状</a:t>
            </a:r>
            <a:r>
              <a:rPr lang="en-US" altLang="ja-JP" sz="2000" dirty="0">
                <a:solidFill>
                  <a:schemeClr val="tx1"/>
                </a:solidFill>
              </a:rPr>
              <a:t>(-)</a:t>
            </a:r>
          </a:p>
        </p:txBody>
      </p:sp>
      <p:sp>
        <p:nvSpPr>
          <p:cNvPr id="7" name="テキスト ボックス 6">
            <a:extLst>
              <a:ext uri="{FF2B5EF4-FFF2-40B4-BE49-F238E27FC236}">
                <a16:creationId xmlns:a16="http://schemas.microsoft.com/office/drawing/2014/main" id="{47010BC4-A04E-AC9B-6E3C-53C1685F84EE}"/>
              </a:ext>
            </a:extLst>
          </p:cNvPr>
          <p:cNvSpPr txBox="1"/>
          <p:nvPr/>
        </p:nvSpPr>
        <p:spPr>
          <a:xfrm>
            <a:off x="3955951" y="1735834"/>
            <a:ext cx="1061218"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2000" dirty="0">
                <a:solidFill>
                  <a:schemeClr val="tx1"/>
                </a:solidFill>
              </a:rPr>
              <a:t>症状</a:t>
            </a:r>
            <a:r>
              <a:rPr lang="en-US" altLang="ja-JP" sz="2000" dirty="0">
                <a:solidFill>
                  <a:schemeClr val="tx1"/>
                </a:solidFill>
              </a:rPr>
              <a:t>(+)</a:t>
            </a:r>
          </a:p>
        </p:txBody>
      </p:sp>
      <p:pic>
        <p:nvPicPr>
          <p:cNvPr id="1028" name="Picture 4" descr="目玉焼きのイラスト | かわいいフリー素材集 いらすとや">
            <a:extLst>
              <a:ext uri="{FF2B5EF4-FFF2-40B4-BE49-F238E27FC236}">
                <a16:creationId xmlns:a16="http://schemas.microsoft.com/office/drawing/2014/main" id="{BB935E51-41E1-C322-7B9F-9196A8630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543" y="2134002"/>
            <a:ext cx="2011775" cy="16949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卵を割ったイラスト（白い殻） | かわいいフリー素材集 いらすとや">
            <a:extLst>
              <a:ext uri="{FF2B5EF4-FFF2-40B4-BE49-F238E27FC236}">
                <a16:creationId xmlns:a16="http://schemas.microsoft.com/office/drawing/2014/main" id="{EFA5CAB5-2072-A2EE-3C51-BE0B8FF7F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809" y="2134002"/>
            <a:ext cx="1720558" cy="16346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ホットケーキ・パンケーキのイラスト | かわいいフリー素材集 いらすとや">
            <a:extLst>
              <a:ext uri="{FF2B5EF4-FFF2-40B4-BE49-F238E27FC236}">
                <a16:creationId xmlns:a16="http://schemas.microsoft.com/office/drawing/2014/main" id="{ED697656-195D-5EA6-728D-61FC4A3D1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047" y="2157785"/>
            <a:ext cx="2488408" cy="158709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いろいろなクッキーのイラスト | かわいいフリー素材集 いらすとや">
            <a:extLst>
              <a:ext uri="{FF2B5EF4-FFF2-40B4-BE49-F238E27FC236}">
                <a16:creationId xmlns:a16="http://schemas.microsoft.com/office/drawing/2014/main" id="{E899D32F-0935-9B08-FAD5-01E779C28E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9985" y="2157784"/>
            <a:ext cx="1587095" cy="1587095"/>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E5B1848C-4846-F5DF-EBB4-8AACAF9DBEE0}"/>
              </a:ext>
            </a:extLst>
          </p:cNvPr>
          <p:cNvSpPr txBox="1"/>
          <p:nvPr/>
        </p:nvSpPr>
        <p:spPr>
          <a:xfrm>
            <a:off x="6493330" y="4078603"/>
            <a:ext cx="4860466"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ja-JP" altLang="en-US" sz="2800" b="1" dirty="0">
                <a:solidFill>
                  <a:schemeClr val="tx1"/>
                </a:solidFill>
              </a:rPr>
              <a:t>摂取可能</a:t>
            </a:r>
          </a:p>
        </p:txBody>
      </p:sp>
      <p:sp>
        <p:nvSpPr>
          <p:cNvPr id="11" name="テキスト ボックス 10">
            <a:extLst>
              <a:ext uri="{FF2B5EF4-FFF2-40B4-BE49-F238E27FC236}">
                <a16:creationId xmlns:a16="http://schemas.microsoft.com/office/drawing/2014/main" id="{1B53B997-93B5-7F69-2DC8-DB4E4F1DFF02}"/>
              </a:ext>
            </a:extLst>
          </p:cNvPr>
          <p:cNvSpPr txBox="1"/>
          <p:nvPr/>
        </p:nvSpPr>
        <p:spPr>
          <a:xfrm>
            <a:off x="838196" y="4065696"/>
            <a:ext cx="5441833" cy="523220"/>
          </a:xfrm>
          <a:prstGeom prst="rect">
            <a:avLst/>
          </a:prstGeom>
          <a:ln/>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ja-JP" altLang="en-US" sz="2800" b="1" dirty="0">
                <a:solidFill>
                  <a:schemeClr val="tx1"/>
                </a:solidFill>
              </a:rPr>
              <a:t>摂取不可能</a:t>
            </a:r>
          </a:p>
        </p:txBody>
      </p:sp>
      <p:sp>
        <p:nvSpPr>
          <p:cNvPr id="18" name="矢印: 右 17">
            <a:extLst>
              <a:ext uri="{FF2B5EF4-FFF2-40B4-BE49-F238E27FC236}">
                <a16:creationId xmlns:a16="http://schemas.microsoft.com/office/drawing/2014/main" id="{F6CE6CB9-1F31-F279-4C60-FAB03D79C5A1}"/>
              </a:ext>
            </a:extLst>
          </p:cNvPr>
          <p:cNvSpPr/>
          <p:nvPr/>
        </p:nvSpPr>
        <p:spPr>
          <a:xfrm>
            <a:off x="838196" y="4699310"/>
            <a:ext cx="10515598" cy="10995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800" b="1" dirty="0"/>
              <a:t>保育園や学校での除去</a:t>
            </a:r>
          </a:p>
        </p:txBody>
      </p:sp>
      <p:sp>
        <p:nvSpPr>
          <p:cNvPr id="19" name="テキスト ボックス 18">
            <a:extLst>
              <a:ext uri="{FF2B5EF4-FFF2-40B4-BE49-F238E27FC236}">
                <a16:creationId xmlns:a16="http://schemas.microsoft.com/office/drawing/2014/main" id="{CC434E1C-CCE9-ED2B-BB97-D95A6CE00F01}"/>
              </a:ext>
            </a:extLst>
          </p:cNvPr>
          <p:cNvSpPr txBox="1"/>
          <p:nvPr/>
        </p:nvSpPr>
        <p:spPr>
          <a:xfrm>
            <a:off x="2150043" y="5751111"/>
            <a:ext cx="7891904" cy="954107"/>
          </a:xfrm>
          <a:prstGeom prst="rect">
            <a:avLst/>
          </a:prstGeom>
          <a:noFill/>
          <a:ln w="28575">
            <a:solidFill>
              <a:srgbClr val="FF0000"/>
            </a:solidFill>
          </a:ln>
        </p:spPr>
        <p:txBody>
          <a:bodyPr wrap="none" rtlCol="0">
            <a:spAutoFit/>
          </a:bodyPr>
          <a:lstStyle/>
          <a:p>
            <a:pPr algn="ctr"/>
            <a:r>
              <a:rPr kumimoji="1" lang="ja-JP" altLang="en-US" sz="2800" dirty="0"/>
              <a:t>保育園や学校では</a:t>
            </a:r>
            <a:r>
              <a:rPr kumimoji="1" lang="ja-JP" altLang="en-US" sz="2800" b="1" dirty="0">
                <a:solidFill>
                  <a:srgbClr val="FF0000"/>
                </a:solidFill>
              </a:rPr>
              <a:t>二者択一</a:t>
            </a:r>
            <a:r>
              <a:rPr kumimoji="1" lang="ja-JP" altLang="en-US" sz="2800" dirty="0"/>
              <a:t>が原則</a:t>
            </a:r>
            <a:endParaRPr kumimoji="1" lang="en-US" altLang="ja-JP" sz="2800" dirty="0"/>
          </a:p>
          <a:p>
            <a:pPr algn="ctr"/>
            <a:r>
              <a:rPr kumimoji="1" lang="ja-JP" altLang="en-US" sz="2800" dirty="0"/>
              <a:t>「食べる</a:t>
            </a:r>
            <a:r>
              <a:rPr kumimoji="1" lang="en-US" altLang="ja-JP" sz="2800" dirty="0"/>
              <a:t>(</a:t>
            </a:r>
            <a:r>
              <a:rPr kumimoji="1" lang="ja-JP" altLang="en-US" sz="2800" dirty="0"/>
              <a:t>除去解除</a:t>
            </a:r>
            <a:r>
              <a:rPr kumimoji="1" lang="en-US" altLang="ja-JP" sz="2800" dirty="0"/>
              <a:t>)</a:t>
            </a:r>
            <a:r>
              <a:rPr kumimoji="1" lang="ja-JP" altLang="en-US" sz="2800" dirty="0"/>
              <a:t>」か「食べない</a:t>
            </a:r>
            <a:r>
              <a:rPr kumimoji="1" lang="en-US" altLang="ja-JP" sz="2800" dirty="0"/>
              <a:t>(</a:t>
            </a:r>
            <a:r>
              <a:rPr kumimoji="1" lang="ja-JP" altLang="en-US" sz="2800" dirty="0"/>
              <a:t>完全除去</a:t>
            </a:r>
            <a:r>
              <a:rPr kumimoji="1" lang="en-US" altLang="ja-JP" sz="2800" dirty="0"/>
              <a:t>)</a:t>
            </a:r>
            <a:r>
              <a:rPr kumimoji="1" lang="ja-JP" altLang="en-US" sz="2800" dirty="0"/>
              <a:t>」</a:t>
            </a:r>
          </a:p>
        </p:txBody>
      </p:sp>
      <p:pic>
        <p:nvPicPr>
          <p:cNvPr id="3" name="Picture 2" descr="JIHS">
            <a:extLst>
              <a:ext uri="{FF2B5EF4-FFF2-40B4-BE49-F238E27FC236}">
                <a16:creationId xmlns:a16="http://schemas.microsoft.com/office/drawing/2014/main" id="{5444B634-3614-94A7-38F4-819517A8D8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99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C7BFD-1862-F9DC-370D-A40A34476279}"/>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DEB947D6-35C5-671A-6F4C-5767876305A6}"/>
              </a:ext>
            </a:extLst>
          </p:cNvPr>
          <p:cNvSpPr>
            <a:spLocks noGrp="1"/>
          </p:cNvSpPr>
          <p:nvPr>
            <p:ph type="title"/>
          </p:nvPr>
        </p:nvSpPr>
        <p:spPr>
          <a:xfrm>
            <a:off x="1611479" y="0"/>
            <a:ext cx="8969040"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生活管理指導票</a:t>
            </a:r>
          </a:p>
        </p:txBody>
      </p:sp>
      <p:sp>
        <p:nvSpPr>
          <p:cNvPr id="2" name="テキスト ボックス 1">
            <a:extLst>
              <a:ext uri="{FF2B5EF4-FFF2-40B4-BE49-F238E27FC236}">
                <a16:creationId xmlns:a16="http://schemas.microsoft.com/office/drawing/2014/main" id="{47F39581-955C-7668-8904-32178C3DA4F8}"/>
              </a:ext>
            </a:extLst>
          </p:cNvPr>
          <p:cNvSpPr txBox="1"/>
          <p:nvPr/>
        </p:nvSpPr>
        <p:spPr>
          <a:xfrm>
            <a:off x="7149785" y="3270382"/>
            <a:ext cx="4881254" cy="120032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sz="2400" dirty="0">
                <a:solidFill>
                  <a:schemeClr val="tx1"/>
                </a:solidFill>
              </a:rPr>
              <a:t>原則、年</a:t>
            </a:r>
            <a:r>
              <a:rPr lang="en-US" altLang="ja-JP" sz="2400" dirty="0">
                <a:solidFill>
                  <a:schemeClr val="tx1"/>
                </a:solidFill>
              </a:rPr>
              <a:t>1</a:t>
            </a:r>
            <a:r>
              <a:rPr lang="ja-JP" altLang="en-US" sz="2400" dirty="0">
                <a:solidFill>
                  <a:schemeClr val="tx1"/>
                </a:solidFill>
              </a:rPr>
              <a:t>回の学校生活管理指導表</a:t>
            </a:r>
            <a:r>
              <a:rPr lang="en-US" altLang="ja-JP" sz="2400" dirty="0">
                <a:solidFill>
                  <a:schemeClr val="tx1"/>
                </a:solidFill>
              </a:rPr>
              <a:t>(</a:t>
            </a:r>
            <a:r>
              <a:rPr lang="ja-JP" altLang="en-US" sz="2400" dirty="0">
                <a:solidFill>
                  <a:schemeClr val="tx1"/>
                </a:solidFill>
              </a:rPr>
              <a:t>保育所におけるアレルギー疾患生活指導表</a:t>
            </a:r>
            <a:r>
              <a:rPr lang="en-US" altLang="ja-JP" sz="2400" dirty="0">
                <a:solidFill>
                  <a:schemeClr val="tx1"/>
                </a:solidFill>
              </a:rPr>
              <a:t>)</a:t>
            </a:r>
            <a:r>
              <a:rPr lang="ja-JP" altLang="en-US" sz="2400" dirty="0">
                <a:solidFill>
                  <a:schemeClr val="tx1"/>
                </a:solidFill>
              </a:rPr>
              <a:t>の提出が必要</a:t>
            </a:r>
            <a:endParaRPr lang="en-US" altLang="ja-JP" sz="2400" dirty="0">
              <a:solidFill>
                <a:schemeClr val="tx1"/>
              </a:solidFill>
            </a:endParaRPr>
          </a:p>
        </p:txBody>
      </p:sp>
      <p:sp>
        <p:nvSpPr>
          <p:cNvPr id="3" name="テキスト ボックス 2">
            <a:extLst>
              <a:ext uri="{FF2B5EF4-FFF2-40B4-BE49-F238E27FC236}">
                <a16:creationId xmlns:a16="http://schemas.microsoft.com/office/drawing/2014/main" id="{43121821-C56B-C043-B096-226CCA769BF8}"/>
              </a:ext>
            </a:extLst>
          </p:cNvPr>
          <p:cNvSpPr txBox="1"/>
          <p:nvPr/>
        </p:nvSpPr>
        <p:spPr>
          <a:xfrm>
            <a:off x="7252527" y="5657493"/>
            <a:ext cx="4778512" cy="646331"/>
          </a:xfrm>
          <a:prstGeom prst="rect">
            <a:avLst/>
          </a:prstGeom>
          <a:solidFill>
            <a:schemeClr val="accent5">
              <a:lumMod val="20000"/>
              <a:lumOff val="80000"/>
            </a:schemeClr>
          </a:solidFill>
        </p:spPr>
        <p:txBody>
          <a:bodyPr wrap="square" rtlCol="0">
            <a:spAutoFit/>
          </a:bodyPr>
          <a:lstStyle/>
          <a:p>
            <a:r>
              <a:rPr kumimoji="1" lang="ja-JP" altLang="en-US" dirty="0"/>
              <a:t>当院でも書類作成を随時受け付けております</a:t>
            </a:r>
            <a:endParaRPr kumimoji="1" lang="en-US" altLang="ja-JP" dirty="0"/>
          </a:p>
          <a:p>
            <a:r>
              <a:rPr kumimoji="1" lang="ja-JP" altLang="en-US" dirty="0"/>
              <a:t>是非ご相談ください！</a:t>
            </a:r>
          </a:p>
        </p:txBody>
      </p:sp>
      <p:pic>
        <p:nvPicPr>
          <p:cNvPr id="6" name="図 5">
            <a:extLst>
              <a:ext uri="{FF2B5EF4-FFF2-40B4-BE49-F238E27FC236}">
                <a16:creationId xmlns:a16="http://schemas.microsoft.com/office/drawing/2014/main" id="{E04912EB-706B-2089-1244-B78FBD5AE3CE}"/>
              </a:ext>
            </a:extLst>
          </p:cNvPr>
          <p:cNvPicPr>
            <a:picLocks noChangeAspect="1"/>
          </p:cNvPicPr>
          <p:nvPr/>
        </p:nvPicPr>
        <p:blipFill>
          <a:blip r:embed="rId2"/>
          <a:stretch>
            <a:fillRect/>
          </a:stretch>
        </p:blipFill>
        <p:spPr>
          <a:xfrm>
            <a:off x="0" y="1003993"/>
            <a:ext cx="7149785" cy="5416300"/>
          </a:xfrm>
          <a:prstGeom prst="rect">
            <a:avLst/>
          </a:prstGeom>
        </p:spPr>
      </p:pic>
      <p:pic>
        <p:nvPicPr>
          <p:cNvPr id="5" name="Picture 2" descr="JIHS">
            <a:extLst>
              <a:ext uri="{FF2B5EF4-FFF2-40B4-BE49-F238E27FC236}">
                <a16:creationId xmlns:a16="http://schemas.microsoft.com/office/drawing/2014/main" id="{468F2DA4-83F4-15F7-95CA-83C5004F0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757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58A16-6DB5-968B-4686-41E3153D6A78}"/>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074817D7-E8F7-1D42-F56B-A4632755E689}"/>
              </a:ext>
            </a:extLst>
          </p:cNvPr>
          <p:cNvSpPr>
            <a:spLocks noGrp="1"/>
          </p:cNvSpPr>
          <p:nvPr>
            <p:ph type="title"/>
          </p:nvPr>
        </p:nvSpPr>
        <p:spPr>
          <a:xfrm>
            <a:off x="2247998" y="377802"/>
            <a:ext cx="7696004" cy="732968"/>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食物アレルギーの治療で大切なこと</a:t>
            </a:r>
          </a:p>
        </p:txBody>
      </p:sp>
      <p:sp>
        <p:nvSpPr>
          <p:cNvPr id="2" name="テキスト ボックス 1">
            <a:extLst>
              <a:ext uri="{FF2B5EF4-FFF2-40B4-BE49-F238E27FC236}">
                <a16:creationId xmlns:a16="http://schemas.microsoft.com/office/drawing/2014/main" id="{969F79A8-19D4-240D-9B0E-78B01156429E}"/>
              </a:ext>
            </a:extLst>
          </p:cNvPr>
          <p:cNvSpPr txBox="1"/>
          <p:nvPr/>
        </p:nvSpPr>
        <p:spPr>
          <a:xfrm>
            <a:off x="724975" y="1320800"/>
            <a:ext cx="11145896" cy="5078313"/>
          </a:xfrm>
          <a:prstGeom prst="rect">
            <a:avLst/>
          </a:prstGeom>
          <a:noFill/>
        </p:spPr>
        <p:txBody>
          <a:bodyPr wrap="square">
            <a:spAutoFit/>
          </a:bodyPr>
          <a:lstStyle/>
          <a:p>
            <a:pPr marL="342900" indent="-342900">
              <a:buFont typeface="Arial" panose="020B0604020202020204" pitchFamily="34" charset="0"/>
              <a:buChar char="•"/>
            </a:pPr>
            <a:r>
              <a:rPr lang="ja-JP" altLang="en-US" sz="3600" b="1" dirty="0">
                <a:solidFill>
                  <a:schemeClr val="accent4"/>
                </a:solidFill>
              </a:rPr>
              <a:t>漫然と除去しない</a:t>
            </a:r>
            <a:br>
              <a:rPr lang="en-US" altLang="ja-JP" sz="3600" b="1" dirty="0"/>
            </a:br>
            <a:r>
              <a:rPr lang="en-US" altLang="ja-JP" sz="3600" dirty="0"/>
              <a:t>- </a:t>
            </a:r>
            <a:r>
              <a:rPr lang="ja-JP" altLang="en-US" sz="3600" dirty="0"/>
              <a:t>少しずつ食べる方が治りやすい</a:t>
            </a:r>
            <a:br>
              <a:rPr lang="en-US" altLang="ja-JP" sz="3600" dirty="0"/>
            </a:br>
            <a:r>
              <a:rPr lang="en-US" altLang="ja-JP" sz="3600" dirty="0"/>
              <a:t>- </a:t>
            </a:r>
            <a:r>
              <a:rPr lang="ja-JP" altLang="en-US" sz="3600" dirty="0"/>
              <a:t>過剰な除去や未摂取除去は、アレルギーのリスク</a:t>
            </a:r>
            <a:br>
              <a:rPr lang="en-US" altLang="ja-JP" sz="3600" dirty="0"/>
            </a:br>
            <a:endParaRPr lang="en-US" altLang="ja-JP" sz="3600" dirty="0"/>
          </a:p>
          <a:p>
            <a:pPr marL="342900" indent="-342900">
              <a:buFont typeface="Arial" panose="020B0604020202020204" pitchFamily="34" charset="0"/>
              <a:buChar char="•"/>
            </a:pPr>
            <a:r>
              <a:rPr lang="ja-JP" altLang="en-US" sz="3600" b="1" dirty="0">
                <a:solidFill>
                  <a:schemeClr val="accent4"/>
                </a:solidFill>
              </a:rPr>
              <a:t>アトピー性皮膚炎や喘息や鼻炎はしっかり治療</a:t>
            </a:r>
            <a:br>
              <a:rPr lang="en-US" altLang="ja-JP" sz="3600" dirty="0"/>
            </a:br>
            <a:r>
              <a:rPr lang="en-US" altLang="ja-JP" sz="3600" dirty="0"/>
              <a:t>- </a:t>
            </a:r>
            <a:r>
              <a:rPr lang="ja-JP" altLang="en-US" sz="3600" dirty="0"/>
              <a:t>アレルギーが治りにくくなる</a:t>
            </a:r>
            <a:br>
              <a:rPr lang="en-US" altLang="ja-JP" sz="3600" dirty="0"/>
            </a:br>
            <a:r>
              <a:rPr lang="en-US" altLang="ja-JP" sz="3600" dirty="0"/>
              <a:t>- </a:t>
            </a:r>
            <a:r>
              <a:rPr lang="ja-JP" altLang="en-US" sz="3600" dirty="0"/>
              <a:t>誤食の時に強い症状が出る</a:t>
            </a:r>
            <a:br>
              <a:rPr lang="en-US" altLang="ja-JP" sz="3600" dirty="0"/>
            </a:br>
            <a:endParaRPr lang="en-US" altLang="ja-JP" sz="3600" dirty="0"/>
          </a:p>
          <a:p>
            <a:pPr marL="342900" indent="-342900">
              <a:buFont typeface="Arial" panose="020B0604020202020204" pitchFamily="34" charset="0"/>
              <a:buChar char="•"/>
            </a:pPr>
            <a:r>
              <a:rPr lang="ja-JP" altLang="en-US" sz="3600" b="1" dirty="0">
                <a:solidFill>
                  <a:schemeClr val="accent4"/>
                </a:solidFill>
              </a:rPr>
              <a:t>無理やり食べさせない　楽しく食べる</a:t>
            </a:r>
            <a:endParaRPr lang="en-US" altLang="ja-JP" sz="3600" b="1" dirty="0">
              <a:solidFill>
                <a:schemeClr val="accent4"/>
              </a:solidFill>
            </a:endParaRPr>
          </a:p>
        </p:txBody>
      </p:sp>
      <p:pic>
        <p:nvPicPr>
          <p:cNvPr id="1026" name="Picture 2" descr="「要点」のマーク">
            <a:extLst>
              <a:ext uri="{FF2B5EF4-FFF2-40B4-BE49-F238E27FC236}">
                <a16:creationId xmlns:a16="http://schemas.microsoft.com/office/drawing/2014/main" id="{2B7F3C2C-235F-A21B-02C5-7A0F67516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611" y="4457699"/>
            <a:ext cx="2184706" cy="15183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IHS">
            <a:extLst>
              <a:ext uri="{FF2B5EF4-FFF2-40B4-BE49-F238E27FC236}">
                <a16:creationId xmlns:a16="http://schemas.microsoft.com/office/drawing/2014/main" id="{70494580-7914-05E1-8618-991239AE6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872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19E8D-B9B4-CFB4-E449-33CED111DFAC}"/>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2854FC3A-ACFB-E310-CBE1-1A6CBC6AABF0}"/>
              </a:ext>
            </a:extLst>
          </p:cNvPr>
          <p:cNvSpPr>
            <a:spLocks noGrp="1"/>
          </p:cNvSpPr>
          <p:nvPr>
            <p:ph type="title"/>
          </p:nvPr>
        </p:nvSpPr>
        <p:spPr>
          <a:xfrm>
            <a:off x="1611479" y="0"/>
            <a:ext cx="8969040"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これって除去が必要？</a:t>
            </a:r>
          </a:p>
        </p:txBody>
      </p:sp>
      <p:sp>
        <p:nvSpPr>
          <p:cNvPr id="2" name="テキスト ボックス 1">
            <a:extLst>
              <a:ext uri="{FF2B5EF4-FFF2-40B4-BE49-F238E27FC236}">
                <a16:creationId xmlns:a16="http://schemas.microsoft.com/office/drawing/2014/main" id="{157764F5-728C-1AE3-BE04-A92E76BF82DE}"/>
              </a:ext>
            </a:extLst>
          </p:cNvPr>
          <p:cNvSpPr txBox="1"/>
          <p:nvPr/>
        </p:nvSpPr>
        <p:spPr>
          <a:xfrm>
            <a:off x="6681535" y="6451839"/>
            <a:ext cx="5192486" cy="27699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sz="1200" dirty="0">
                <a:solidFill>
                  <a:schemeClr val="tx1"/>
                </a:solidFill>
              </a:rPr>
              <a:t>文部科学省平成</a:t>
            </a:r>
            <a:r>
              <a:rPr lang="en-US" altLang="ja-JP" sz="1200" dirty="0">
                <a:solidFill>
                  <a:schemeClr val="tx1"/>
                </a:solidFill>
              </a:rPr>
              <a:t>27</a:t>
            </a:r>
            <a:r>
              <a:rPr lang="ja-JP" altLang="en-US" sz="1200" dirty="0">
                <a:solidFill>
                  <a:schemeClr val="tx1"/>
                </a:solidFill>
              </a:rPr>
              <a:t>年「学校給食における食物アレルギー対応指針」より</a:t>
            </a:r>
            <a:endParaRPr lang="en-US" altLang="ja-JP" sz="1200" dirty="0">
              <a:solidFill>
                <a:schemeClr val="tx1"/>
              </a:solidFill>
            </a:endParaRPr>
          </a:p>
        </p:txBody>
      </p:sp>
      <p:pic>
        <p:nvPicPr>
          <p:cNvPr id="9" name="図 8">
            <a:extLst>
              <a:ext uri="{FF2B5EF4-FFF2-40B4-BE49-F238E27FC236}">
                <a16:creationId xmlns:a16="http://schemas.microsoft.com/office/drawing/2014/main" id="{9D88731F-65A9-4F70-42E3-FAAF5EEC0A92}"/>
              </a:ext>
            </a:extLst>
          </p:cNvPr>
          <p:cNvPicPr>
            <a:picLocks noChangeAspect="1"/>
          </p:cNvPicPr>
          <p:nvPr/>
        </p:nvPicPr>
        <p:blipFill>
          <a:blip r:embed="rId3"/>
          <a:stretch>
            <a:fillRect/>
          </a:stretch>
        </p:blipFill>
        <p:spPr>
          <a:xfrm>
            <a:off x="546579" y="993988"/>
            <a:ext cx="6134956" cy="5734850"/>
          </a:xfrm>
          <a:prstGeom prst="rect">
            <a:avLst/>
          </a:prstGeom>
        </p:spPr>
      </p:pic>
      <p:cxnSp>
        <p:nvCxnSpPr>
          <p:cNvPr id="11" name="直線コネクタ 10">
            <a:extLst>
              <a:ext uri="{FF2B5EF4-FFF2-40B4-BE49-F238E27FC236}">
                <a16:creationId xmlns:a16="http://schemas.microsoft.com/office/drawing/2014/main" id="{A25B3058-44C1-FBF1-BB20-28150EE4F9DB}"/>
              </a:ext>
            </a:extLst>
          </p:cNvPr>
          <p:cNvCxnSpPr>
            <a:cxnSpLocks/>
          </p:cNvCxnSpPr>
          <p:nvPr/>
        </p:nvCxnSpPr>
        <p:spPr>
          <a:xfrm>
            <a:off x="4672012" y="1757362"/>
            <a:ext cx="18145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4CA15F9D-8A5B-E953-0348-EE6C5A541699}"/>
              </a:ext>
            </a:extLst>
          </p:cNvPr>
          <p:cNvCxnSpPr>
            <a:cxnSpLocks/>
          </p:cNvCxnSpPr>
          <p:nvPr/>
        </p:nvCxnSpPr>
        <p:spPr>
          <a:xfrm>
            <a:off x="823912" y="2009774"/>
            <a:ext cx="4191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833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56844-FDAA-3BEA-4F92-355E2CB2B841}"/>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7823895E-D1AD-AC6C-BC5F-2E00B3CC4C39}"/>
              </a:ext>
            </a:extLst>
          </p:cNvPr>
          <p:cNvSpPr>
            <a:spLocks noGrp="1"/>
          </p:cNvSpPr>
          <p:nvPr>
            <p:ph type="title"/>
          </p:nvPr>
        </p:nvSpPr>
        <p:spPr>
          <a:xfrm>
            <a:off x="1611479" y="0"/>
            <a:ext cx="8969040" cy="1320800"/>
          </a:xfrm>
        </p:spPr>
        <p:txBody>
          <a:bodyPr anchor="ctr">
            <a:normAutofit/>
          </a:bodyPr>
          <a:lstStyle/>
          <a:p>
            <a:pPr algn="ctr"/>
            <a:r>
              <a:rPr lang="ja-JP" altLang="en-US" b="1" dirty="0">
                <a:solidFill>
                  <a:schemeClr val="tx1"/>
                </a:solidFill>
                <a:latin typeface="メイリオ" panose="020B0604030504040204" pitchFamily="50" charset="-128"/>
                <a:ea typeface="メイリオ" panose="020B0604030504040204" pitchFamily="50" charset="-128"/>
              </a:rPr>
              <a:t>食物アレルギーは栄養障害のリスクです</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25CD2765-5983-D784-2C59-28D084697227}"/>
              </a:ext>
            </a:extLst>
          </p:cNvPr>
          <p:cNvSpPr txBox="1"/>
          <p:nvPr/>
        </p:nvSpPr>
        <p:spPr>
          <a:xfrm>
            <a:off x="395035" y="1320800"/>
            <a:ext cx="7589636" cy="452431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171450" indent="-171450">
              <a:buFont typeface="Arial" panose="020B0604020202020204" pitchFamily="34" charset="0"/>
              <a:buChar char="•"/>
            </a:pPr>
            <a:r>
              <a:rPr lang="ja-JP" altLang="en-US" sz="3200" dirty="0">
                <a:solidFill>
                  <a:schemeClr val="tx1"/>
                </a:solidFill>
              </a:rPr>
              <a:t>アレルギーの原因は主にタンパク質</a:t>
            </a:r>
            <a:br>
              <a:rPr lang="en-US" altLang="ja-JP" sz="3200" dirty="0">
                <a:solidFill>
                  <a:schemeClr val="tx1"/>
                </a:solidFill>
              </a:rPr>
            </a:br>
            <a:r>
              <a:rPr lang="ja-JP" altLang="en-US" sz="3200" dirty="0">
                <a:solidFill>
                  <a:schemeClr val="tx1"/>
                </a:solidFill>
              </a:rPr>
              <a:t>　卵</a:t>
            </a:r>
            <a:br>
              <a:rPr lang="en-US" altLang="ja-JP" sz="3200" dirty="0">
                <a:solidFill>
                  <a:schemeClr val="tx1"/>
                </a:solidFill>
              </a:rPr>
            </a:br>
            <a:r>
              <a:rPr lang="ja-JP" altLang="en-US" sz="3200" dirty="0">
                <a:solidFill>
                  <a:schemeClr val="tx1"/>
                </a:solidFill>
              </a:rPr>
              <a:t>　牛乳</a:t>
            </a:r>
            <a:br>
              <a:rPr lang="en-US" altLang="ja-JP" sz="3200" dirty="0">
                <a:solidFill>
                  <a:schemeClr val="tx1"/>
                </a:solidFill>
              </a:rPr>
            </a:br>
            <a:r>
              <a:rPr lang="ja-JP" altLang="en-US" sz="3200" dirty="0">
                <a:solidFill>
                  <a:schemeClr val="tx1"/>
                </a:solidFill>
              </a:rPr>
              <a:t>　小麦</a:t>
            </a:r>
            <a:br>
              <a:rPr lang="en-US" altLang="ja-JP" sz="3200" dirty="0">
                <a:solidFill>
                  <a:schemeClr val="tx1"/>
                </a:solidFill>
              </a:rPr>
            </a:br>
            <a:r>
              <a:rPr lang="ja-JP" altLang="en-US" sz="3200" dirty="0">
                <a:solidFill>
                  <a:schemeClr val="tx1"/>
                </a:solidFill>
              </a:rPr>
              <a:t>　大豆</a:t>
            </a:r>
            <a:br>
              <a:rPr lang="en-US" altLang="ja-JP" sz="3200" dirty="0">
                <a:solidFill>
                  <a:schemeClr val="tx1"/>
                </a:solidFill>
              </a:rPr>
            </a:br>
            <a:r>
              <a:rPr lang="ja-JP" altLang="en-US" sz="3200" dirty="0">
                <a:solidFill>
                  <a:schemeClr val="tx1"/>
                </a:solidFill>
              </a:rPr>
              <a:t>　・・・</a:t>
            </a:r>
            <a:endParaRPr lang="en-US" altLang="ja-JP" sz="3200" dirty="0">
              <a:solidFill>
                <a:schemeClr val="tx1"/>
              </a:solidFill>
            </a:endParaRPr>
          </a:p>
          <a:p>
            <a:pPr marL="171450" indent="-171450">
              <a:buFont typeface="Arial" panose="020B0604020202020204" pitchFamily="34" charset="0"/>
              <a:buChar char="•"/>
            </a:pPr>
            <a:r>
              <a:rPr lang="ja-JP" altLang="en-US" sz="3200" dirty="0">
                <a:solidFill>
                  <a:schemeClr val="tx1"/>
                </a:solidFill>
              </a:rPr>
              <a:t>除去食→代替え食</a:t>
            </a:r>
            <a:endParaRPr lang="en-US" altLang="ja-JP" sz="3200" dirty="0">
              <a:solidFill>
                <a:schemeClr val="tx1"/>
              </a:solidFill>
            </a:endParaRPr>
          </a:p>
          <a:p>
            <a:pPr marL="171450" indent="-171450">
              <a:buFont typeface="Arial" panose="020B0604020202020204" pitchFamily="34" charset="0"/>
              <a:buChar char="•"/>
            </a:pPr>
            <a:endParaRPr lang="en-US" altLang="ja-JP" sz="3200" dirty="0">
              <a:solidFill>
                <a:schemeClr val="tx1"/>
              </a:solidFill>
            </a:endParaRPr>
          </a:p>
          <a:p>
            <a:pPr marL="171450" indent="-171450">
              <a:buFont typeface="Arial" panose="020B0604020202020204" pitchFamily="34" charset="0"/>
              <a:buChar char="•"/>
            </a:pPr>
            <a:r>
              <a:rPr lang="en-US" altLang="ja-JP" sz="3200" dirty="0">
                <a:solidFill>
                  <a:schemeClr val="tx1"/>
                </a:solidFill>
              </a:rPr>
              <a:t>“</a:t>
            </a:r>
            <a:r>
              <a:rPr lang="ja-JP" altLang="en-US" sz="3200" dirty="0">
                <a:solidFill>
                  <a:schemeClr val="tx1"/>
                </a:solidFill>
              </a:rPr>
              <a:t>食べられる範囲</a:t>
            </a:r>
            <a:r>
              <a:rPr lang="en-US" altLang="ja-JP" sz="3200" dirty="0">
                <a:solidFill>
                  <a:schemeClr val="tx1"/>
                </a:solidFill>
              </a:rPr>
              <a:t>”</a:t>
            </a:r>
            <a:r>
              <a:rPr lang="ja-JP" altLang="en-US" sz="3200" dirty="0">
                <a:solidFill>
                  <a:schemeClr val="tx1"/>
                </a:solidFill>
              </a:rPr>
              <a:t>を定期的に確認</a:t>
            </a:r>
            <a:endParaRPr lang="en-US" altLang="ja-JP" sz="3200" dirty="0">
              <a:solidFill>
                <a:schemeClr val="tx1"/>
              </a:solidFill>
            </a:endParaRPr>
          </a:p>
        </p:txBody>
      </p:sp>
      <p:sp>
        <p:nvSpPr>
          <p:cNvPr id="3" name="右中かっこ 2">
            <a:extLst>
              <a:ext uri="{FF2B5EF4-FFF2-40B4-BE49-F238E27FC236}">
                <a16:creationId xmlns:a16="http://schemas.microsoft.com/office/drawing/2014/main" id="{124F7A31-9FA6-F351-90AD-91C69FE52AB1}"/>
              </a:ext>
            </a:extLst>
          </p:cNvPr>
          <p:cNvSpPr/>
          <p:nvPr/>
        </p:nvSpPr>
        <p:spPr>
          <a:xfrm>
            <a:off x="2824843" y="1950100"/>
            <a:ext cx="824919" cy="2017743"/>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826C1A9-4399-A207-C1E4-870562322901}"/>
              </a:ext>
            </a:extLst>
          </p:cNvPr>
          <p:cNvSpPr txBox="1"/>
          <p:nvPr/>
        </p:nvSpPr>
        <p:spPr>
          <a:xfrm>
            <a:off x="4003254" y="2351782"/>
            <a:ext cx="5597945" cy="107721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sz="3200" dirty="0">
                <a:solidFill>
                  <a:schemeClr val="tx1"/>
                </a:solidFill>
              </a:rPr>
              <a:t>極端な制限は逆効果！</a:t>
            </a:r>
            <a:endParaRPr lang="en-US" altLang="ja-JP" sz="3200" dirty="0">
              <a:solidFill>
                <a:schemeClr val="tx1"/>
              </a:solidFill>
            </a:endParaRPr>
          </a:p>
          <a:p>
            <a:r>
              <a:rPr lang="ja-JP" altLang="en-US" sz="3200" dirty="0">
                <a:solidFill>
                  <a:schemeClr val="tx1"/>
                </a:solidFill>
              </a:rPr>
              <a:t>成長障害を招くことも・・・</a:t>
            </a:r>
            <a:endParaRPr lang="en-US" altLang="ja-JP" sz="3200" dirty="0">
              <a:solidFill>
                <a:schemeClr val="tx1"/>
              </a:solidFill>
            </a:endParaRPr>
          </a:p>
        </p:txBody>
      </p:sp>
      <p:pic>
        <p:nvPicPr>
          <p:cNvPr id="2050" name="Picture 2" descr="ゆでたまごのイラスト | かわいいフリー素材集 いらすとや">
            <a:extLst>
              <a:ext uri="{FF2B5EF4-FFF2-40B4-BE49-F238E27FC236}">
                <a16:creationId xmlns:a16="http://schemas.microsoft.com/office/drawing/2014/main" id="{5960E25A-74D2-02A6-868C-37D4D90F2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8714" y="3582957"/>
            <a:ext cx="1028494" cy="8770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パック入りの納豆のイラスト | かわいいフリー素材集 いらすとや">
            <a:extLst>
              <a:ext uri="{FF2B5EF4-FFF2-40B4-BE49-F238E27FC236}">
                <a16:creationId xmlns:a16="http://schemas.microsoft.com/office/drawing/2014/main" id="{34CCB317-4934-C2D0-9508-F34C7683F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000" y="3582957"/>
            <a:ext cx="857140" cy="8939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ステーキ肉のイラスト | かわいいフリー素材集 いらすとや">
            <a:extLst>
              <a:ext uri="{FF2B5EF4-FFF2-40B4-BE49-F238E27FC236}">
                <a16:creationId xmlns:a16="http://schemas.microsoft.com/office/drawing/2014/main" id="{EB6D461B-7825-E052-B347-CCE086E330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0716" y="4362008"/>
            <a:ext cx="1084489" cy="8441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いろいろな魚の切り身のイラスト | かわいいフリー素材集 いらすとや">
            <a:extLst>
              <a:ext uri="{FF2B5EF4-FFF2-40B4-BE49-F238E27FC236}">
                <a16:creationId xmlns:a16="http://schemas.microsoft.com/office/drawing/2014/main" id="{8EF06844-5ADE-C850-1263-0499C98B2E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534" y="4445409"/>
            <a:ext cx="1006929" cy="74386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2798EA5-EE36-EB9C-881D-3BF9AD9534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8629" y="3808205"/>
            <a:ext cx="5091752" cy="2513096"/>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6FE0A6BB-71A5-0BA6-1368-30E3BB089BAE}"/>
              </a:ext>
            </a:extLst>
          </p:cNvPr>
          <p:cNvSpPr txBox="1"/>
          <p:nvPr/>
        </p:nvSpPr>
        <p:spPr>
          <a:xfrm>
            <a:off x="1050470" y="6399790"/>
            <a:ext cx="11097986" cy="30777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sz="1400" dirty="0">
                <a:solidFill>
                  <a:schemeClr val="tx1"/>
                </a:solidFill>
              </a:rPr>
              <a:t>独立行政法人 環境再生保全機構 みんなで一緒に楽しくおいしく！食物アレルギーの子どものためのレシピ集（卵・乳・小麦不使用！）</a:t>
            </a:r>
            <a:endParaRPr lang="en-US" altLang="ja-JP" sz="1400" dirty="0">
              <a:solidFill>
                <a:schemeClr val="tx1"/>
              </a:solidFill>
            </a:endParaRPr>
          </a:p>
        </p:txBody>
      </p:sp>
      <p:pic>
        <p:nvPicPr>
          <p:cNvPr id="2060" name="Picture 12">
            <a:extLst>
              <a:ext uri="{FF2B5EF4-FFF2-40B4-BE49-F238E27FC236}">
                <a16:creationId xmlns:a16="http://schemas.microsoft.com/office/drawing/2014/main" id="{AE870BF3-038A-40BE-3C18-F7C3562C28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5688" y="114300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757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5EB46-5D1E-7B1B-77D2-C31638D4623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E4F47A99-9CF8-C7B8-A3F9-E406DE7CF03F}"/>
              </a:ext>
            </a:extLst>
          </p:cNvPr>
          <p:cNvSpPr>
            <a:spLocks noGrp="1"/>
          </p:cNvSpPr>
          <p:nvPr>
            <p:ph type="title"/>
          </p:nvPr>
        </p:nvSpPr>
        <p:spPr>
          <a:xfrm>
            <a:off x="1611480" y="191147"/>
            <a:ext cx="8969040" cy="699587"/>
          </a:xfrm>
        </p:spPr>
        <p:txBody>
          <a:bodyPr anchor="ctr">
            <a:normAutofit/>
          </a:bodyPr>
          <a:lstStyle/>
          <a:p>
            <a:pPr algn="ctr"/>
            <a:r>
              <a:rPr lang="ja-JP" altLang="en-US" b="1" dirty="0">
                <a:solidFill>
                  <a:schemeClr val="tx1"/>
                </a:solidFill>
                <a:latin typeface="メイリオ" panose="020B0604030504040204" pitchFamily="50" charset="-128"/>
                <a:ea typeface="メイリオ" panose="020B0604030504040204" pitchFamily="50" charset="-128"/>
              </a:rPr>
              <a:t>後回しになりがちな未摂取の食物をなくす</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3B2C921-CDCF-E833-1B9E-3C961C66A74C}"/>
              </a:ext>
            </a:extLst>
          </p:cNvPr>
          <p:cNvSpPr txBox="1"/>
          <p:nvPr/>
        </p:nvSpPr>
        <p:spPr>
          <a:xfrm>
            <a:off x="937279" y="1049442"/>
            <a:ext cx="3985681"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b="1" dirty="0">
                <a:solidFill>
                  <a:schemeClr val="tx1"/>
                </a:solidFill>
              </a:rPr>
              <a:t>初診時に完全除去になっている割合</a:t>
            </a:r>
            <a:endParaRPr lang="en-US" altLang="ja-JP" b="1" dirty="0">
              <a:solidFill>
                <a:schemeClr val="tx1"/>
              </a:solidFill>
            </a:endParaRPr>
          </a:p>
        </p:txBody>
      </p:sp>
      <p:sp>
        <p:nvSpPr>
          <p:cNvPr id="5" name="テキスト ボックス 4">
            <a:extLst>
              <a:ext uri="{FF2B5EF4-FFF2-40B4-BE49-F238E27FC236}">
                <a16:creationId xmlns:a16="http://schemas.microsoft.com/office/drawing/2014/main" id="{481EDE4F-77C9-510F-D37F-E7435EE5EDCA}"/>
              </a:ext>
            </a:extLst>
          </p:cNvPr>
          <p:cNvSpPr txBox="1"/>
          <p:nvPr/>
        </p:nvSpPr>
        <p:spPr>
          <a:xfrm>
            <a:off x="5461803" y="2442038"/>
            <a:ext cx="6453162" cy="1015663"/>
          </a:xfrm>
          <a:prstGeom prst="rect">
            <a:avLst/>
          </a:prstGeom>
          <a:solidFill>
            <a:schemeClr val="tx2">
              <a:lumMod val="20000"/>
              <a:lumOff val="80000"/>
            </a:schemeClr>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457200" indent="-457200">
              <a:buFont typeface="Arial" panose="020B0604020202020204" pitchFamily="34" charset="0"/>
              <a:buChar char="•"/>
            </a:pPr>
            <a:r>
              <a:rPr lang="ja-JP" altLang="en-US" sz="2000" dirty="0">
                <a:solidFill>
                  <a:schemeClr val="tx1"/>
                </a:solidFill>
              </a:rPr>
              <a:t>入園・入学前に、摂取が可能か評価しましょう！</a:t>
            </a:r>
            <a:endParaRPr lang="en-US" altLang="ja-JP" sz="2000" dirty="0">
              <a:solidFill>
                <a:schemeClr val="tx1"/>
              </a:solidFill>
            </a:endParaRPr>
          </a:p>
          <a:p>
            <a:pPr marL="457200" indent="-457200">
              <a:buFont typeface="Arial" panose="020B0604020202020204" pitchFamily="34" charset="0"/>
              <a:buChar char="•"/>
            </a:pPr>
            <a:r>
              <a:rPr lang="ja-JP" altLang="en-US" sz="2000" dirty="0">
                <a:solidFill>
                  <a:schemeClr val="tx1"/>
                </a:solidFill>
              </a:rPr>
              <a:t>自宅での摂取が不安な場合、</a:t>
            </a:r>
            <a:r>
              <a:rPr lang="ja-JP" altLang="en-US" sz="2000" b="1" dirty="0">
                <a:solidFill>
                  <a:schemeClr val="accent4"/>
                </a:solidFill>
              </a:rPr>
              <a:t>経口負荷試験</a:t>
            </a:r>
            <a:r>
              <a:rPr lang="ja-JP" altLang="en-US" sz="2000" dirty="0">
                <a:solidFill>
                  <a:schemeClr val="tx1"/>
                </a:solidFill>
              </a:rPr>
              <a:t>を行い、摂取可能であることを確認することもできます！</a:t>
            </a:r>
            <a:endParaRPr lang="en-US" altLang="ja-JP" sz="2000" dirty="0">
              <a:solidFill>
                <a:schemeClr val="tx1"/>
              </a:solidFill>
            </a:endParaRPr>
          </a:p>
        </p:txBody>
      </p:sp>
      <p:sp>
        <p:nvSpPr>
          <p:cNvPr id="6" name="テキスト ボックス 5">
            <a:extLst>
              <a:ext uri="{FF2B5EF4-FFF2-40B4-BE49-F238E27FC236}">
                <a16:creationId xmlns:a16="http://schemas.microsoft.com/office/drawing/2014/main" id="{3B0F1E8B-1D90-DECE-D0C6-5C774521F6B0}"/>
              </a:ext>
            </a:extLst>
          </p:cNvPr>
          <p:cNvSpPr txBox="1"/>
          <p:nvPr/>
        </p:nvSpPr>
        <p:spPr>
          <a:xfrm>
            <a:off x="7261440" y="6413476"/>
            <a:ext cx="4653525"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sz="1050" dirty="0">
                <a:solidFill>
                  <a:schemeClr val="tx1"/>
                </a:solidFill>
              </a:rPr>
              <a:t>川口隆弘</a:t>
            </a:r>
            <a:r>
              <a:rPr lang="en-US" altLang="ja-JP" sz="1050" dirty="0">
                <a:solidFill>
                  <a:schemeClr val="tx1"/>
                </a:solidFill>
              </a:rPr>
              <a:t>, </a:t>
            </a:r>
            <a:r>
              <a:rPr lang="ja-JP" altLang="en-US" sz="1050" dirty="0">
                <a:solidFill>
                  <a:schemeClr val="tx1"/>
                </a:solidFill>
              </a:rPr>
              <a:t>二村昌樹</a:t>
            </a:r>
            <a:r>
              <a:rPr lang="en-US" altLang="ja-JP" sz="1050" dirty="0">
                <a:solidFill>
                  <a:schemeClr val="tx1"/>
                </a:solidFill>
              </a:rPr>
              <a:t>, </a:t>
            </a:r>
            <a:r>
              <a:rPr lang="ja-JP" altLang="en-US" sz="1050" dirty="0">
                <a:solidFill>
                  <a:schemeClr val="tx1"/>
                </a:solidFill>
              </a:rPr>
              <a:t>大矢幸弘ら</a:t>
            </a:r>
            <a:r>
              <a:rPr lang="en-US" altLang="ja-JP" sz="1050" dirty="0">
                <a:solidFill>
                  <a:schemeClr val="tx1"/>
                </a:solidFill>
              </a:rPr>
              <a:t>. </a:t>
            </a:r>
            <a:r>
              <a:rPr lang="ja-JP" altLang="en-US" sz="1050" dirty="0">
                <a:solidFill>
                  <a:schemeClr val="tx1"/>
                </a:solidFill>
              </a:rPr>
              <a:t>当科の食物アレルギー患者における食物完全除去の理由</a:t>
            </a:r>
            <a:r>
              <a:rPr lang="en-US" altLang="ja-JP" sz="1050" dirty="0">
                <a:solidFill>
                  <a:schemeClr val="tx1"/>
                </a:solidFill>
              </a:rPr>
              <a:t>. </a:t>
            </a:r>
            <a:r>
              <a:rPr lang="ja-JP" altLang="en-US" sz="1050" dirty="0">
                <a:solidFill>
                  <a:schemeClr val="tx1"/>
                </a:solidFill>
              </a:rPr>
              <a:t>アレルギー</a:t>
            </a:r>
            <a:r>
              <a:rPr lang="en-US" altLang="ja-JP" sz="1050" dirty="0">
                <a:solidFill>
                  <a:schemeClr val="tx1"/>
                </a:solidFill>
              </a:rPr>
              <a:t>, 64(5), 714-720.</a:t>
            </a:r>
          </a:p>
        </p:txBody>
      </p:sp>
      <p:pic>
        <p:nvPicPr>
          <p:cNvPr id="8" name="図 7">
            <a:extLst>
              <a:ext uri="{FF2B5EF4-FFF2-40B4-BE49-F238E27FC236}">
                <a16:creationId xmlns:a16="http://schemas.microsoft.com/office/drawing/2014/main" id="{D284EEF4-CD25-D55B-E9E2-69CEBB66431C}"/>
              </a:ext>
            </a:extLst>
          </p:cNvPr>
          <p:cNvPicPr>
            <a:picLocks noChangeAspect="1"/>
          </p:cNvPicPr>
          <p:nvPr/>
        </p:nvPicPr>
        <p:blipFill>
          <a:blip r:embed="rId3"/>
          <a:srcRect r="6" b="23056"/>
          <a:stretch>
            <a:fillRect/>
          </a:stretch>
        </p:blipFill>
        <p:spPr>
          <a:xfrm>
            <a:off x="359228" y="1418774"/>
            <a:ext cx="4658612" cy="2790833"/>
          </a:xfrm>
          <a:prstGeom prst="rect">
            <a:avLst/>
          </a:prstGeom>
        </p:spPr>
      </p:pic>
      <p:pic>
        <p:nvPicPr>
          <p:cNvPr id="10" name="図 9">
            <a:extLst>
              <a:ext uri="{FF2B5EF4-FFF2-40B4-BE49-F238E27FC236}">
                <a16:creationId xmlns:a16="http://schemas.microsoft.com/office/drawing/2014/main" id="{8660A238-B2FF-ABCE-C2D8-723B5B6105C2}"/>
              </a:ext>
            </a:extLst>
          </p:cNvPr>
          <p:cNvPicPr>
            <a:picLocks noChangeAspect="1"/>
          </p:cNvPicPr>
          <p:nvPr/>
        </p:nvPicPr>
        <p:blipFill>
          <a:blip r:embed="rId4"/>
          <a:stretch>
            <a:fillRect/>
          </a:stretch>
        </p:blipFill>
        <p:spPr>
          <a:xfrm>
            <a:off x="320519" y="4737647"/>
            <a:ext cx="6544107" cy="1967047"/>
          </a:xfrm>
          <a:prstGeom prst="rect">
            <a:avLst/>
          </a:prstGeom>
        </p:spPr>
      </p:pic>
      <p:sp>
        <p:nvSpPr>
          <p:cNvPr id="13" name="吹き出し: 四角形 12">
            <a:extLst>
              <a:ext uri="{FF2B5EF4-FFF2-40B4-BE49-F238E27FC236}">
                <a16:creationId xmlns:a16="http://schemas.microsoft.com/office/drawing/2014/main" id="{0AD862C9-57B0-0A2A-52C6-871E81E57758}"/>
              </a:ext>
            </a:extLst>
          </p:cNvPr>
          <p:cNvSpPr/>
          <p:nvPr/>
        </p:nvSpPr>
        <p:spPr>
          <a:xfrm>
            <a:off x="5986578" y="917150"/>
            <a:ext cx="5403612" cy="669414"/>
          </a:xfrm>
          <a:prstGeom prst="wedgeRectCallout">
            <a:avLst>
              <a:gd name="adj1" fmla="val -59261"/>
              <a:gd name="adj2" fmla="val -44273"/>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rPr>
              <a:t>医師と相談して進めていきましょう！</a:t>
            </a:r>
            <a:endParaRPr lang="en-US" altLang="ja-JP" sz="2400" dirty="0">
              <a:solidFill>
                <a:schemeClr val="tx1"/>
              </a:solidFill>
            </a:endParaRPr>
          </a:p>
        </p:txBody>
      </p:sp>
      <p:sp>
        <p:nvSpPr>
          <p:cNvPr id="14" name="右中かっこ 13">
            <a:extLst>
              <a:ext uri="{FF2B5EF4-FFF2-40B4-BE49-F238E27FC236}">
                <a16:creationId xmlns:a16="http://schemas.microsoft.com/office/drawing/2014/main" id="{BF759688-D7BB-3C1B-FA56-42D8AF6BB265}"/>
              </a:ext>
            </a:extLst>
          </p:cNvPr>
          <p:cNvSpPr/>
          <p:nvPr/>
        </p:nvSpPr>
        <p:spPr>
          <a:xfrm rot="5400000">
            <a:off x="3862547" y="3247169"/>
            <a:ext cx="197918" cy="1922906"/>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95CE75C-C765-792C-CA76-683CFFA1AC11}"/>
              </a:ext>
            </a:extLst>
          </p:cNvPr>
          <p:cNvSpPr/>
          <p:nvPr/>
        </p:nvSpPr>
        <p:spPr>
          <a:xfrm>
            <a:off x="157229" y="4737647"/>
            <a:ext cx="6983309" cy="2049981"/>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E13A778-85C2-D494-F708-680B43D5A2A8}"/>
              </a:ext>
            </a:extLst>
          </p:cNvPr>
          <p:cNvSpPr txBox="1"/>
          <p:nvPr/>
        </p:nvSpPr>
        <p:spPr>
          <a:xfrm>
            <a:off x="3286094" y="4354517"/>
            <a:ext cx="1352167" cy="38313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r>
              <a:rPr lang="ja-JP" altLang="en-US" b="1" dirty="0">
                <a:solidFill>
                  <a:schemeClr val="tx1"/>
                </a:solidFill>
              </a:rPr>
              <a:t>除去の根拠</a:t>
            </a:r>
            <a:endParaRPr lang="en-US" altLang="ja-JP" b="1" dirty="0">
              <a:solidFill>
                <a:schemeClr val="tx1"/>
              </a:solidFill>
            </a:endParaRPr>
          </a:p>
        </p:txBody>
      </p:sp>
      <p:sp>
        <p:nvSpPr>
          <p:cNvPr id="17" name="テキスト ボックス 16">
            <a:extLst>
              <a:ext uri="{FF2B5EF4-FFF2-40B4-BE49-F238E27FC236}">
                <a16:creationId xmlns:a16="http://schemas.microsoft.com/office/drawing/2014/main" id="{9330A1F8-CAD8-E10F-6006-29ACDDE454EB}"/>
              </a:ext>
            </a:extLst>
          </p:cNvPr>
          <p:cNvSpPr txBox="1"/>
          <p:nvPr/>
        </p:nvSpPr>
        <p:spPr>
          <a:xfrm>
            <a:off x="7303828" y="3886441"/>
            <a:ext cx="4653525" cy="1384995"/>
          </a:xfrm>
          <a:prstGeom prst="rect">
            <a:avLst/>
          </a:prstGeom>
          <a:solidFill>
            <a:schemeClr val="bg1"/>
          </a:solidFill>
          <a:ln>
            <a:solidFill>
              <a:schemeClr val="accent4"/>
            </a:solidFill>
          </a:ln>
        </p:spPr>
        <p:style>
          <a:lnRef idx="2">
            <a:schemeClr val="accent5"/>
          </a:lnRef>
          <a:fillRef idx="1">
            <a:schemeClr val="lt1"/>
          </a:fillRef>
          <a:effectRef idx="0">
            <a:schemeClr val="accent5"/>
          </a:effectRef>
          <a:fontRef idx="minor">
            <a:schemeClr val="dk1"/>
          </a:fontRef>
        </p:style>
        <p:txBody>
          <a:bodyPr wrap="square" anchor="ctr">
            <a:spAutoFit/>
          </a:bodyPr>
          <a:lstStyle/>
          <a:p>
            <a:pPr algn="ctr"/>
            <a:r>
              <a:rPr lang="ja-JP" altLang="en-US" sz="2800" dirty="0">
                <a:solidFill>
                  <a:schemeClr val="accent4"/>
                </a:solidFill>
              </a:rPr>
              <a:t>そば、ピーナッツ、えび</a:t>
            </a:r>
            <a:endParaRPr lang="en-US" altLang="ja-JP" sz="2800" dirty="0">
              <a:solidFill>
                <a:schemeClr val="accent4"/>
              </a:solidFill>
            </a:endParaRPr>
          </a:p>
          <a:p>
            <a:pPr algn="ctr"/>
            <a:r>
              <a:rPr lang="ja-JP" altLang="en-US" sz="2800" b="1" dirty="0">
                <a:solidFill>
                  <a:schemeClr val="tx1"/>
                </a:solidFill>
              </a:rPr>
              <a:t>↓</a:t>
            </a:r>
            <a:endParaRPr lang="en-US" altLang="ja-JP" sz="2800" b="1" dirty="0">
              <a:solidFill>
                <a:schemeClr val="tx1"/>
              </a:solidFill>
            </a:endParaRPr>
          </a:p>
          <a:p>
            <a:pPr algn="ctr"/>
            <a:r>
              <a:rPr lang="ja-JP" altLang="en-US" sz="2800" b="1" dirty="0">
                <a:solidFill>
                  <a:schemeClr val="accent4"/>
                </a:solidFill>
                <a:highlight>
                  <a:srgbClr val="FFFF00"/>
                </a:highlight>
              </a:rPr>
              <a:t>家族の判断</a:t>
            </a:r>
            <a:r>
              <a:rPr lang="ja-JP" altLang="en-US" sz="2800" dirty="0">
                <a:solidFill>
                  <a:schemeClr val="tx1"/>
                </a:solidFill>
              </a:rPr>
              <a:t>での除去が多い</a:t>
            </a:r>
            <a:endParaRPr lang="en-US" altLang="ja-JP" sz="2800" dirty="0">
              <a:solidFill>
                <a:schemeClr val="tx1"/>
              </a:solidFill>
            </a:endParaRPr>
          </a:p>
        </p:txBody>
      </p:sp>
    </p:spTree>
    <p:extLst>
      <p:ext uri="{BB962C8B-B14F-4D97-AF65-F5344CB8AC3E}">
        <p14:creationId xmlns:p14="http://schemas.microsoft.com/office/powerpoint/2010/main" val="1117271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8078-1788-EC1D-2BE0-D41383D459F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F55FADA-3B29-B136-5F02-BBA98FDF4653}"/>
              </a:ext>
            </a:extLst>
          </p:cNvPr>
          <p:cNvSpPr>
            <a:spLocks noGrp="1"/>
          </p:cNvSpPr>
          <p:nvPr>
            <p:ph type="title"/>
          </p:nvPr>
        </p:nvSpPr>
        <p:spPr>
          <a:xfrm>
            <a:off x="1797666" y="2498041"/>
            <a:ext cx="8596668" cy="1320800"/>
          </a:xfrm>
        </p:spPr>
        <p:txBody>
          <a:bodyPr anchor="ctr">
            <a:normAutofit/>
          </a:bodyPr>
          <a:lstStyle/>
          <a:p>
            <a:pPr algn="ctr"/>
            <a:r>
              <a:rPr kumimoji="1" lang="ja-JP" altLang="en-US" sz="5400" b="1" dirty="0">
                <a:solidFill>
                  <a:schemeClr val="tx1"/>
                </a:solidFill>
                <a:latin typeface="メイリオ" panose="020B0604030504040204" pitchFamily="50" charset="-128"/>
                <a:ea typeface="メイリオ" panose="020B0604030504040204" pitchFamily="50" charset="-128"/>
              </a:rPr>
              <a:t>緊急時対応</a:t>
            </a:r>
          </a:p>
        </p:txBody>
      </p:sp>
      <p:pic>
        <p:nvPicPr>
          <p:cNvPr id="4" name="Picture 2" descr="JIHS">
            <a:extLst>
              <a:ext uri="{FF2B5EF4-FFF2-40B4-BE49-F238E27FC236}">
                <a16:creationId xmlns:a16="http://schemas.microsoft.com/office/drawing/2014/main" id="{EEB604E0-F37E-D653-FCC2-17FF5F018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9" name="コンテンツ プレースホルダー 2">
            <a:extLst>
              <a:ext uri="{FF2B5EF4-FFF2-40B4-BE49-F238E27FC236}">
                <a16:creationId xmlns:a16="http://schemas.microsoft.com/office/drawing/2014/main" id="{B7ADBABF-4937-66B0-A290-D8B02B0775F6}"/>
              </a:ext>
            </a:extLst>
          </p:cNvPr>
          <p:cNvSpPr txBox="1">
            <a:spLocks/>
          </p:cNvSpPr>
          <p:nvPr/>
        </p:nvSpPr>
        <p:spPr>
          <a:xfrm>
            <a:off x="313395" y="3158441"/>
            <a:ext cx="6021577" cy="331608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endParaRPr lang="en-US" altLang="ja-JP" sz="2000" dirty="0">
              <a:latin typeface="メイリオ" panose="020B0604030504040204" pitchFamily="50" charset="-128"/>
            </a:endParaRPr>
          </a:p>
        </p:txBody>
      </p:sp>
    </p:spTree>
    <p:extLst>
      <p:ext uri="{BB962C8B-B14F-4D97-AF65-F5344CB8AC3E}">
        <p14:creationId xmlns:p14="http://schemas.microsoft.com/office/powerpoint/2010/main" val="2647636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E0604-6DB7-38AF-C371-F8984ADD1140}"/>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DD67C291-9484-134F-D5AA-1327B8911180}"/>
              </a:ext>
            </a:extLst>
          </p:cNvPr>
          <p:cNvSpPr>
            <a:spLocks noGrp="1"/>
          </p:cNvSpPr>
          <p:nvPr>
            <p:ph type="title"/>
          </p:nvPr>
        </p:nvSpPr>
        <p:spPr>
          <a:xfrm>
            <a:off x="1611479" y="0"/>
            <a:ext cx="8969040"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緊急時の準備</a:t>
            </a:r>
          </a:p>
        </p:txBody>
      </p:sp>
      <p:sp>
        <p:nvSpPr>
          <p:cNvPr id="3" name="テキスト ボックス 2">
            <a:extLst>
              <a:ext uri="{FF2B5EF4-FFF2-40B4-BE49-F238E27FC236}">
                <a16:creationId xmlns:a16="http://schemas.microsoft.com/office/drawing/2014/main" id="{743D1CBA-C013-3712-B8B5-28D1174A2933}"/>
              </a:ext>
            </a:extLst>
          </p:cNvPr>
          <p:cNvSpPr txBox="1"/>
          <p:nvPr/>
        </p:nvSpPr>
        <p:spPr>
          <a:xfrm>
            <a:off x="1727041" y="1128068"/>
            <a:ext cx="8737915" cy="107721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3200" b="1" dirty="0">
                <a:solidFill>
                  <a:srgbClr val="FF0000"/>
                </a:solidFill>
              </a:rPr>
              <a:t>どんなに気をつけても事故は起こりうる</a:t>
            </a:r>
            <a:endParaRPr lang="en-US" altLang="ja-JP" sz="3200" b="1" dirty="0">
              <a:solidFill>
                <a:srgbClr val="FF0000"/>
              </a:solidFill>
            </a:endParaRPr>
          </a:p>
          <a:p>
            <a:pPr algn="ctr"/>
            <a:r>
              <a:rPr lang="ja-JP" altLang="en-US" sz="3200" b="1" dirty="0">
                <a:solidFill>
                  <a:srgbClr val="FF0000"/>
                </a:solidFill>
              </a:rPr>
              <a:t>という前提で準備する</a:t>
            </a:r>
            <a:endParaRPr lang="en-US" altLang="ja-JP" sz="3200" b="1" dirty="0">
              <a:solidFill>
                <a:srgbClr val="FF0000"/>
              </a:solidFill>
            </a:endParaRPr>
          </a:p>
        </p:txBody>
      </p:sp>
      <p:sp>
        <p:nvSpPr>
          <p:cNvPr id="5" name="テキスト ボックス 4">
            <a:extLst>
              <a:ext uri="{FF2B5EF4-FFF2-40B4-BE49-F238E27FC236}">
                <a16:creationId xmlns:a16="http://schemas.microsoft.com/office/drawing/2014/main" id="{9F581563-86E9-1D74-1154-C28A921E4AA5}"/>
              </a:ext>
            </a:extLst>
          </p:cNvPr>
          <p:cNvSpPr txBox="1"/>
          <p:nvPr/>
        </p:nvSpPr>
        <p:spPr>
          <a:xfrm>
            <a:off x="255861" y="2448868"/>
            <a:ext cx="7072401" cy="286232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342900" indent="-342900">
              <a:buFont typeface="Arial" panose="020B0604020202020204" pitchFamily="34" charset="0"/>
              <a:buChar char="•"/>
            </a:pPr>
            <a:r>
              <a:rPr lang="ja-JP" altLang="en-US" sz="3600" b="1" dirty="0">
                <a:solidFill>
                  <a:schemeClr val="tx1"/>
                </a:solidFill>
              </a:rPr>
              <a:t>症状出現時の対応を事前に準備</a:t>
            </a:r>
            <a:br>
              <a:rPr lang="en-US" altLang="ja-JP" sz="3600" dirty="0">
                <a:solidFill>
                  <a:schemeClr val="tx1"/>
                </a:solidFill>
              </a:rPr>
            </a:br>
            <a:r>
              <a:rPr lang="ja-JP" altLang="en-US" sz="3600" dirty="0">
                <a:solidFill>
                  <a:schemeClr val="tx1"/>
                </a:solidFill>
              </a:rPr>
              <a:t>保育園・学校と相談</a:t>
            </a:r>
            <a:br>
              <a:rPr lang="en-US" altLang="ja-JP" sz="3600" dirty="0">
                <a:solidFill>
                  <a:schemeClr val="tx1"/>
                </a:solidFill>
              </a:rPr>
            </a:br>
            <a:r>
              <a:rPr lang="ja-JP" altLang="en-US" sz="3600" dirty="0">
                <a:solidFill>
                  <a:schemeClr val="tx1"/>
                </a:solidFill>
              </a:rPr>
              <a:t>医療機関・消防機関との連携</a:t>
            </a:r>
            <a:br>
              <a:rPr lang="en-US" altLang="ja-JP" sz="3600" dirty="0">
                <a:solidFill>
                  <a:schemeClr val="tx1"/>
                </a:solidFill>
              </a:rPr>
            </a:br>
            <a:r>
              <a:rPr lang="ja-JP" altLang="en-US" sz="3600" dirty="0">
                <a:solidFill>
                  <a:schemeClr val="tx1"/>
                </a:solidFill>
              </a:rPr>
              <a:t>頓服薬、注射薬の準備</a:t>
            </a:r>
            <a:br>
              <a:rPr lang="en-US" altLang="ja-JP" sz="3600" dirty="0">
                <a:solidFill>
                  <a:schemeClr val="tx1"/>
                </a:solidFill>
              </a:rPr>
            </a:br>
            <a:r>
              <a:rPr lang="ja-JP" altLang="en-US" sz="3600" dirty="0">
                <a:solidFill>
                  <a:schemeClr val="tx1"/>
                </a:solidFill>
              </a:rPr>
              <a:t>重症度に応じて対処する</a:t>
            </a:r>
            <a:endParaRPr lang="en-US" altLang="ja-JP" sz="3600" dirty="0">
              <a:solidFill>
                <a:schemeClr val="tx1"/>
              </a:solidFill>
            </a:endParaRPr>
          </a:p>
        </p:txBody>
      </p:sp>
      <p:sp>
        <p:nvSpPr>
          <p:cNvPr id="6" name="テキスト ボックス 5">
            <a:extLst>
              <a:ext uri="{FF2B5EF4-FFF2-40B4-BE49-F238E27FC236}">
                <a16:creationId xmlns:a16="http://schemas.microsoft.com/office/drawing/2014/main" id="{C3E5EC89-69B8-CA06-F92B-754177B5A328}"/>
              </a:ext>
            </a:extLst>
          </p:cNvPr>
          <p:cNvSpPr txBox="1"/>
          <p:nvPr/>
        </p:nvSpPr>
        <p:spPr>
          <a:xfrm>
            <a:off x="3367517" y="5554772"/>
            <a:ext cx="5456961" cy="646331"/>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3600" b="1" dirty="0">
                <a:solidFill>
                  <a:schemeClr val="tx1"/>
                </a:solidFill>
              </a:rPr>
              <a:t>関係者の共通理解が必要</a:t>
            </a:r>
            <a:endParaRPr lang="en-US" altLang="ja-JP" sz="3600" dirty="0">
              <a:solidFill>
                <a:schemeClr val="tx1"/>
              </a:solidFill>
            </a:endParaRPr>
          </a:p>
        </p:txBody>
      </p:sp>
      <p:pic>
        <p:nvPicPr>
          <p:cNvPr id="2" name="Picture 2" descr="JIHS">
            <a:extLst>
              <a:ext uri="{FF2B5EF4-FFF2-40B4-BE49-F238E27FC236}">
                <a16:creationId xmlns:a16="http://schemas.microsoft.com/office/drawing/2014/main" id="{C9334AEA-EE61-66C5-CBB3-F3622F1FF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18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D565A-572E-BC41-B92C-B4C03EDCA9D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C7F9E71B-50BD-A3E9-BCB5-B5A1F55ADDC2}"/>
              </a:ext>
            </a:extLst>
          </p:cNvPr>
          <p:cNvSpPr>
            <a:spLocks noGrp="1"/>
          </p:cNvSpPr>
          <p:nvPr>
            <p:ph type="title"/>
          </p:nvPr>
        </p:nvSpPr>
        <p:spPr>
          <a:xfrm>
            <a:off x="1611479" y="0"/>
            <a:ext cx="8969040"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食べてからどれくらいの時間で</a:t>
            </a:r>
            <a:br>
              <a:rPr kumimoji="1" lang="en-US" altLang="ja-JP" b="1" dirty="0">
                <a:solidFill>
                  <a:schemeClr val="tx1"/>
                </a:solidFill>
                <a:latin typeface="メイリオ" panose="020B0604030504040204" pitchFamily="50" charset="-128"/>
                <a:ea typeface="メイリオ" panose="020B0604030504040204" pitchFamily="50" charset="-128"/>
              </a:rPr>
            </a:br>
            <a:r>
              <a:rPr kumimoji="1" lang="ja-JP" altLang="en-US" b="1" dirty="0">
                <a:solidFill>
                  <a:schemeClr val="tx1"/>
                </a:solidFill>
                <a:latin typeface="メイリオ" panose="020B0604030504040204" pitchFamily="50" charset="-128"/>
                <a:ea typeface="メイリオ" panose="020B0604030504040204" pitchFamily="50" charset="-128"/>
              </a:rPr>
              <a:t>症状が出るのでしょうか？</a:t>
            </a:r>
          </a:p>
        </p:txBody>
      </p:sp>
      <p:sp>
        <p:nvSpPr>
          <p:cNvPr id="5" name="テキスト ボックス 4">
            <a:extLst>
              <a:ext uri="{FF2B5EF4-FFF2-40B4-BE49-F238E27FC236}">
                <a16:creationId xmlns:a16="http://schemas.microsoft.com/office/drawing/2014/main" id="{4DDEB6AA-0FD5-5BB6-C620-388083999A12}"/>
              </a:ext>
            </a:extLst>
          </p:cNvPr>
          <p:cNvSpPr txBox="1"/>
          <p:nvPr/>
        </p:nvSpPr>
        <p:spPr>
          <a:xfrm>
            <a:off x="2194527" y="5958490"/>
            <a:ext cx="7802944" cy="64633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ja-JP" altLang="en-US" sz="3600" b="1" dirty="0">
                <a:solidFill>
                  <a:schemeClr val="tx1"/>
                </a:solidFill>
              </a:rPr>
              <a:t>半分以上が、</a:t>
            </a:r>
            <a:r>
              <a:rPr lang="en-US" altLang="ja-JP" sz="3600" b="1" dirty="0">
                <a:solidFill>
                  <a:schemeClr val="tx1"/>
                </a:solidFill>
              </a:rPr>
              <a:t>30</a:t>
            </a:r>
            <a:r>
              <a:rPr lang="ja-JP" altLang="en-US" sz="3600" b="1" dirty="0">
                <a:solidFill>
                  <a:schemeClr val="tx1"/>
                </a:solidFill>
              </a:rPr>
              <a:t>分以内に起きている</a:t>
            </a:r>
            <a:endParaRPr lang="en-US" altLang="ja-JP" sz="3600" dirty="0">
              <a:solidFill>
                <a:schemeClr val="tx1"/>
              </a:solidFill>
            </a:endParaRPr>
          </a:p>
        </p:txBody>
      </p:sp>
      <p:graphicFrame>
        <p:nvGraphicFramePr>
          <p:cNvPr id="8" name="グラフ 7">
            <a:extLst>
              <a:ext uri="{FF2B5EF4-FFF2-40B4-BE49-F238E27FC236}">
                <a16:creationId xmlns:a16="http://schemas.microsoft.com/office/drawing/2014/main" id="{0A4ECE41-7B77-43CD-7F77-74A40E759A54}"/>
              </a:ext>
            </a:extLst>
          </p:cNvPr>
          <p:cNvGraphicFramePr/>
          <p:nvPr>
            <p:extLst>
              <p:ext uri="{D42A27DB-BD31-4B8C-83A1-F6EECF244321}">
                <p14:modId xmlns:p14="http://schemas.microsoft.com/office/powerpoint/2010/main" val="630231236"/>
              </p:ext>
            </p:extLst>
          </p:nvPr>
        </p:nvGraphicFramePr>
        <p:xfrm>
          <a:off x="937516" y="1536272"/>
          <a:ext cx="10316968" cy="4206746"/>
        </p:xfrm>
        <a:graphic>
          <a:graphicData uri="http://schemas.openxmlformats.org/drawingml/2006/chart">
            <c:chart xmlns:c="http://schemas.openxmlformats.org/drawingml/2006/chart" xmlns:r="http://schemas.openxmlformats.org/officeDocument/2006/relationships" r:id="rId3"/>
          </a:graphicData>
        </a:graphic>
      </p:graphicFrame>
      <p:sp>
        <p:nvSpPr>
          <p:cNvPr id="2" name="正方形/長方形 1">
            <a:extLst>
              <a:ext uri="{FF2B5EF4-FFF2-40B4-BE49-F238E27FC236}">
                <a16:creationId xmlns:a16="http://schemas.microsoft.com/office/drawing/2014/main" id="{E6383193-E75D-94D3-F227-2D08CCD61AF0}"/>
              </a:ext>
            </a:extLst>
          </p:cNvPr>
          <p:cNvSpPr/>
          <p:nvPr/>
        </p:nvSpPr>
        <p:spPr>
          <a:xfrm>
            <a:off x="1047964" y="1474627"/>
            <a:ext cx="5763802" cy="371382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13767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3142E-6F5C-1FE6-FD99-C9874EEB8BCD}"/>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057E4A47-1CDC-63EE-CEB0-0A2A967B722B}"/>
              </a:ext>
            </a:extLst>
          </p:cNvPr>
          <p:cNvSpPr>
            <a:spLocks noGrp="1"/>
          </p:cNvSpPr>
          <p:nvPr>
            <p:ph type="title"/>
          </p:nvPr>
        </p:nvSpPr>
        <p:spPr>
          <a:xfrm>
            <a:off x="958139" y="0"/>
            <a:ext cx="10275721" cy="1320800"/>
          </a:xfrm>
        </p:spPr>
        <p:txBody>
          <a:bodyPr anchor="ctr">
            <a:normAutofit/>
          </a:bodyPr>
          <a:lstStyle/>
          <a:p>
            <a:pPr algn="ctr"/>
            <a:r>
              <a:rPr kumimoji="1" lang="ja-JP" altLang="en-US" sz="2800" b="1" dirty="0">
                <a:solidFill>
                  <a:schemeClr val="tx1"/>
                </a:solidFill>
                <a:latin typeface="メイリオ" panose="020B0604030504040204" pitchFamily="50" charset="-128"/>
                <a:ea typeface="メイリオ" panose="020B0604030504040204" pitchFamily="50" charset="-128"/>
              </a:rPr>
              <a:t>食物アレルギーにより引き起こされる症状は多彩</a:t>
            </a:r>
          </a:p>
        </p:txBody>
      </p:sp>
      <p:pic>
        <p:nvPicPr>
          <p:cNvPr id="3" name="図 2">
            <a:extLst>
              <a:ext uri="{FF2B5EF4-FFF2-40B4-BE49-F238E27FC236}">
                <a16:creationId xmlns:a16="http://schemas.microsoft.com/office/drawing/2014/main" id="{47B0BB15-E85E-7A90-E302-CAB54378EDFD}"/>
              </a:ext>
            </a:extLst>
          </p:cNvPr>
          <p:cNvPicPr>
            <a:picLocks noChangeAspect="1"/>
          </p:cNvPicPr>
          <p:nvPr/>
        </p:nvPicPr>
        <p:blipFill>
          <a:blip r:embed="rId3"/>
          <a:stretch>
            <a:fillRect/>
          </a:stretch>
        </p:blipFill>
        <p:spPr>
          <a:xfrm>
            <a:off x="0" y="1241516"/>
            <a:ext cx="3759528" cy="2500086"/>
          </a:xfrm>
          <a:prstGeom prst="rect">
            <a:avLst/>
          </a:prstGeom>
        </p:spPr>
      </p:pic>
      <p:graphicFrame>
        <p:nvGraphicFramePr>
          <p:cNvPr id="5" name="表 4">
            <a:extLst>
              <a:ext uri="{FF2B5EF4-FFF2-40B4-BE49-F238E27FC236}">
                <a16:creationId xmlns:a16="http://schemas.microsoft.com/office/drawing/2014/main" id="{351E2001-507D-31A8-FEB8-F880B4C91DF1}"/>
              </a:ext>
            </a:extLst>
          </p:cNvPr>
          <p:cNvGraphicFramePr>
            <a:graphicFrameLocks noGrp="1"/>
          </p:cNvGraphicFramePr>
          <p:nvPr>
            <p:extLst>
              <p:ext uri="{D42A27DB-BD31-4B8C-83A1-F6EECF244321}">
                <p14:modId xmlns:p14="http://schemas.microsoft.com/office/powerpoint/2010/main" val="1291405748"/>
              </p:ext>
            </p:extLst>
          </p:nvPr>
        </p:nvGraphicFramePr>
        <p:xfrm>
          <a:off x="4912594" y="1464491"/>
          <a:ext cx="6906903" cy="4907280"/>
        </p:xfrm>
        <a:graphic>
          <a:graphicData uri="http://schemas.openxmlformats.org/drawingml/2006/table">
            <a:tbl>
              <a:tblPr firstRow="1" bandRow="1">
                <a:tableStyleId>{5C22544A-7EE6-4342-B048-85BDC9FD1C3A}</a:tableStyleId>
              </a:tblPr>
              <a:tblGrid>
                <a:gridCol w="1390236">
                  <a:extLst>
                    <a:ext uri="{9D8B030D-6E8A-4147-A177-3AD203B41FA5}">
                      <a16:colId xmlns:a16="http://schemas.microsoft.com/office/drawing/2014/main" val="181306433"/>
                    </a:ext>
                  </a:extLst>
                </a:gridCol>
                <a:gridCol w="5516667">
                  <a:extLst>
                    <a:ext uri="{9D8B030D-6E8A-4147-A177-3AD203B41FA5}">
                      <a16:colId xmlns:a16="http://schemas.microsoft.com/office/drawing/2014/main" val="2133079208"/>
                    </a:ext>
                  </a:extLst>
                </a:gridCol>
              </a:tblGrid>
              <a:tr h="183798">
                <a:tc gridSpan="2">
                  <a:txBody>
                    <a:bodyPr/>
                    <a:lstStyle/>
                    <a:p>
                      <a:pPr algn="ctr"/>
                      <a:r>
                        <a:rPr kumimoji="1" lang="ja-JP" altLang="en-US" sz="2000" dirty="0"/>
                        <a:t>食物アレルギーの症状について</a:t>
                      </a:r>
                    </a:p>
                  </a:txBody>
                  <a:tcPr/>
                </a:tc>
                <a:tc hMerge="1">
                  <a:txBody>
                    <a:bodyPr/>
                    <a:lstStyle/>
                    <a:p>
                      <a:endParaRPr kumimoji="1" lang="ja-JP" altLang="en-US" dirty="0"/>
                    </a:p>
                  </a:txBody>
                  <a:tcPr/>
                </a:tc>
                <a:extLst>
                  <a:ext uri="{0D108BD9-81ED-4DB2-BD59-A6C34878D82A}">
                    <a16:rowId xmlns:a16="http://schemas.microsoft.com/office/drawing/2014/main" val="4239662863"/>
                  </a:ext>
                </a:extLst>
              </a:tr>
              <a:tr h="321646">
                <a:tc>
                  <a:txBody>
                    <a:bodyPr/>
                    <a:lstStyle/>
                    <a:p>
                      <a:r>
                        <a:rPr kumimoji="1" lang="ja-JP" altLang="en-US" sz="2000" dirty="0"/>
                        <a:t>皮膚</a:t>
                      </a:r>
                    </a:p>
                  </a:txBody>
                  <a:tcPr/>
                </a:tc>
                <a:tc>
                  <a:txBody>
                    <a:bodyPr/>
                    <a:lstStyle/>
                    <a:p>
                      <a:r>
                        <a:rPr kumimoji="1" lang="ja-JP" altLang="en-US" sz="2000" dirty="0"/>
                        <a:t>皮膚が赤くなる、蕁麻疹（じんましん）、かゆみ、熱感、湿疹</a:t>
                      </a:r>
                    </a:p>
                  </a:txBody>
                  <a:tcPr/>
                </a:tc>
                <a:extLst>
                  <a:ext uri="{0D108BD9-81ED-4DB2-BD59-A6C34878D82A}">
                    <a16:rowId xmlns:a16="http://schemas.microsoft.com/office/drawing/2014/main" val="3767523214"/>
                  </a:ext>
                </a:extLst>
              </a:tr>
              <a:tr h="321646">
                <a:tc>
                  <a:txBody>
                    <a:bodyPr/>
                    <a:lstStyle/>
                    <a:p>
                      <a:r>
                        <a:rPr kumimoji="1" lang="ja-JP" altLang="en-US" sz="2000" dirty="0"/>
                        <a:t>粘膜</a:t>
                      </a:r>
                    </a:p>
                  </a:txBody>
                  <a:tcPr/>
                </a:tc>
                <a:tc>
                  <a:txBody>
                    <a:bodyPr/>
                    <a:lstStyle/>
                    <a:p>
                      <a:r>
                        <a:rPr kumimoji="1" lang="ja-JP" altLang="en-US" sz="2000" dirty="0"/>
                        <a:t>目の充血、むくみ、かゆみ、まぶたの腫れ、鼻水、鼻詰まり、くしゃみ、口・唇・舌の違和感、腫れ</a:t>
                      </a:r>
                    </a:p>
                  </a:txBody>
                  <a:tcPr/>
                </a:tc>
                <a:extLst>
                  <a:ext uri="{0D108BD9-81ED-4DB2-BD59-A6C34878D82A}">
                    <a16:rowId xmlns:a16="http://schemas.microsoft.com/office/drawing/2014/main" val="698971362"/>
                  </a:ext>
                </a:extLst>
              </a:tr>
              <a:tr h="282601">
                <a:tc>
                  <a:txBody>
                    <a:bodyPr/>
                    <a:lstStyle/>
                    <a:p>
                      <a:r>
                        <a:rPr kumimoji="1" lang="ja-JP" altLang="en-US" sz="2000" dirty="0"/>
                        <a:t>呼吸器</a:t>
                      </a:r>
                    </a:p>
                  </a:txBody>
                  <a:tcPr/>
                </a:tc>
                <a:tc>
                  <a:txBody>
                    <a:bodyPr/>
                    <a:lstStyle/>
                    <a:p>
                      <a:r>
                        <a:rPr kumimoji="1" lang="ja-JP" altLang="en-US" sz="2000" dirty="0"/>
                        <a:t>喉の違和感、かゆみ、かすれ声、飲み込みが難しい、咳、ぜん鳴（ゼーゼー、ヒューヒュー）、胸部圧迫感、呼吸困難</a:t>
                      </a:r>
                    </a:p>
                  </a:txBody>
                  <a:tcPr/>
                </a:tc>
                <a:extLst>
                  <a:ext uri="{0D108BD9-81ED-4DB2-BD59-A6C34878D82A}">
                    <a16:rowId xmlns:a16="http://schemas.microsoft.com/office/drawing/2014/main" val="1033182531"/>
                  </a:ext>
                </a:extLst>
              </a:tr>
              <a:tr h="183798">
                <a:tc>
                  <a:txBody>
                    <a:bodyPr/>
                    <a:lstStyle/>
                    <a:p>
                      <a:r>
                        <a:rPr kumimoji="1" lang="ja-JP" altLang="en-US" sz="2000" dirty="0"/>
                        <a:t>消化器</a:t>
                      </a:r>
                    </a:p>
                  </a:txBody>
                  <a:tcPr/>
                </a:tc>
                <a:tc>
                  <a:txBody>
                    <a:bodyPr/>
                    <a:lstStyle/>
                    <a:p>
                      <a:r>
                        <a:rPr kumimoji="1" lang="ja-JP" altLang="en-US" sz="2000" dirty="0"/>
                        <a:t>吐き気、嘔吐、腹痛、下痢、血便</a:t>
                      </a:r>
                    </a:p>
                  </a:txBody>
                  <a:tcPr/>
                </a:tc>
                <a:extLst>
                  <a:ext uri="{0D108BD9-81ED-4DB2-BD59-A6C34878D82A}">
                    <a16:rowId xmlns:a16="http://schemas.microsoft.com/office/drawing/2014/main" val="3185595739"/>
                  </a:ext>
                </a:extLst>
              </a:tr>
              <a:tr h="294919">
                <a:tc>
                  <a:txBody>
                    <a:bodyPr/>
                    <a:lstStyle/>
                    <a:p>
                      <a:r>
                        <a:rPr kumimoji="1" lang="ja-JP" altLang="en-US" sz="2000" dirty="0"/>
                        <a:t>神経</a:t>
                      </a:r>
                    </a:p>
                  </a:txBody>
                  <a:tcPr/>
                </a:tc>
                <a:tc>
                  <a:txBody>
                    <a:bodyPr/>
                    <a:lstStyle/>
                    <a:p>
                      <a:r>
                        <a:rPr kumimoji="1" lang="ja-JP" altLang="en-US" sz="2000" dirty="0"/>
                        <a:t>頭痛、活気の低下、眠気、不穏、意識障害、失禁</a:t>
                      </a:r>
                    </a:p>
                  </a:txBody>
                  <a:tcPr/>
                </a:tc>
                <a:extLst>
                  <a:ext uri="{0D108BD9-81ED-4DB2-BD59-A6C34878D82A}">
                    <a16:rowId xmlns:a16="http://schemas.microsoft.com/office/drawing/2014/main" val="3751572256"/>
                  </a:ext>
                </a:extLst>
              </a:tr>
              <a:tr h="294919">
                <a:tc>
                  <a:txBody>
                    <a:bodyPr/>
                    <a:lstStyle/>
                    <a:p>
                      <a:r>
                        <a:rPr kumimoji="1" lang="ja-JP" altLang="en-US" sz="2000" dirty="0"/>
                        <a:t>循環器</a:t>
                      </a:r>
                    </a:p>
                  </a:txBody>
                  <a:tcPr/>
                </a:tc>
                <a:tc>
                  <a:txBody>
                    <a:bodyPr/>
                    <a:lstStyle/>
                    <a:p>
                      <a:r>
                        <a:rPr kumimoji="1" lang="ja-JP" altLang="en-US" sz="2000" dirty="0"/>
                        <a:t>血圧の低下、頻脈、徐脈、不整脈、四肢冷感、蒼白</a:t>
                      </a:r>
                    </a:p>
                  </a:txBody>
                  <a:tcPr/>
                </a:tc>
                <a:extLst>
                  <a:ext uri="{0D108BD9-81ED-4DB2-BD59-A6C34878D82A}">
                    <a16:rowId xmlns:a16="http://schemas.microsoft.com/office/drawing/2014/main" val="1283456843"/>
                  </a:ext>
                </a:extLst>
              </a:tr>
            </a:tbl>
          </a:graphicData>
        </a:graphic>
      </p:graphicFrame>
      <p:sp>
        <p:nvSpPr>
          <p:cNvPr id="7" name="テキスト ボックス 6">
            <a:extLst>
              <a:ext uri="{FF2B5EF4-FFF2-40B4-BE49-F238E27FC236}">
                <a16:creationId xmlns:a16="http://schemas.microsoft.com/office/drawing/2014/main" id="{05717B40-042B-6E97-1A32-F6F2C58B8842}"/>
              </a:ext>
            </a:extLst>
          </p:cNvPr>
          <p:cNvSpPr txBox="1"/>
          <p:nvPr/>
        </p:nvSpPr>
        <p:spPr>
          <a:xfrm>
            <a:off x="372503" y="4065613"/>
            <a:ext cx="4281140" cy="1569660"/>
          </a:xfrm>
          <a:prstGeom prst="rect">
            <a:avLst/>
          </a:prstGeom>
          <a:noFill/>
        </p:spPr>
        <p:txBody>
          <a:bodyPr wrap="square">
            <a:spAutoFit/>
          </a:bodyPr>
          <a:lstStyle/>
          <a:p>
            <a:r>
              <a:rPr lang="ja-JP" altLang="en-US" sz="3200" dirty="0"/>
              <a:t>約</a:t>
            </a:r>
            <a:r>
              <a:rPr lang="en-US" altLang="ja-JP" sz="3200" dirty="0">
                <a:solidFill>
                  <a:srgbClr val="FF0000"/>
                </a:solidFill>
              </a:rPr>
              <a:t>90</a:t>
            </a:r>
            <a:r>
              <a:rPr lang="ja-JP" altLang="en-US" sz="3200" dirty="0">
                <a:solidFill>
                  <a:srgbClr val="FF0000"/>
                </a:solidFill>
              </a:rPr>
              <a:t>％</a:t>
            </a:r>
            <a:r>
              <a:rPr lang="ja-JP" altLang="en-US" sz="3200" dirty="0"/>
              <a:t>に皮膚症状、</a:t>
            </a:r>
            <a:br>
              <a:rPr lang="en-US" altLang="ja-JP" sz="3200" dirty="0"/>
            </a:br>
            <a:r>
              <a:rPr lang="ja-JP" altLang="en-US" sz="3200" dirty="0"/>
              <a:t>約</a:t>
            </a:r>
            <a:r>
              <a:rPr lang="en-US" altLang="ja-JP" sz="3200" dirty="0">
                <a:solidFill>
                  <a:srgbClr val="FF0000"/>
                </a:solidFill>
              </a:rPr>
              <a:t>30</a:t>
            </a:r>
            <a:r>
              <a:rPr lang="ja-JP" altLang="en-US" sz="3200" dirty="0">
                <a:solidFill>
                  <a:srgbClr val="FF0000"/>
                </a:solidFill>
              </a:rPr>
              <a:t>％</a:t>
            </a:r>
            <a:r>
              <a:rPr lang="ja-JP" altLang="en-US" sz="3200" dirty="0"/>
              <a:t>に呼吸器症状や粘膜症状が認められる</a:t>
            </a:r>
          </a:p>
        </p:txBody>
      </p:sp>
      <p:pic>
        <p:nvPicPr>
          <p:cNvPr id="2" name="Picture 2" descr="JIHS">
            <a:extLst>
              <a:ext uri="{FF2B5EF4-FFF2-40B4-BE49-F238E27FC236}">
                <a16:creationId xmlns:a16="http://schemas.microsoft.com/office/drawing/2014/main" id="{6BB35D9A-225D-DBE8-B8C8-DB59B90FC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971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EFF3D-59D2-2EF0-8E99-43C7BCAF0ED2}"/>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A50A015D-993B-9889-1A7C-B137120788C0}"/>
              </a:ext>
            </a:extLst>
          </p:cNvPr>
          <p:cNvSpPr>
            <a:spLocks noGrp="1"/>
          </p:cNvSpPr>
          <p:nvPr>
            <p:ph type="title"/>
          </p:nvPr>
        </p:nvSpPr>
        <p:spPr>
          <a:xfrm>
            <a:off x="958139" y="0"/>
            <a:ext cx="10275721"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アレルギー症状の治療薬</a:t>
            </a:r>
          </a:p>
        </p:txBody>
      </p:sp>
      <p:sp>
        <p:nvSpPr>
          <p:cNvPr id="7" name="テキスト ボックス 6">
            <a:extLst>
              <a:ext uri="{FF2B5EF4-FFF2-40B4-BE49-F238E27FC236}">
                <a16:creationId xmlns:a16="http://schemas.microsoft.com/office/drawing/2014/main" id="{791AE907-3E8A-AA1E-2384-AFCBC9493589}"/>
              </a:ext>
            </a:extLst>
          </p:cNvPr>
          <p:cNvSpPr txBox="1"/>
          <p:nvPr/>
        </p:nvSpPr>
        <p:spPr>
          <a:xfrm>
            <a:off x="650088" y="1447133"/>
            <a:ext cx="7775455" cy="2246769"/>
          </a:xfrm>
          <a:prstGeom prst="rect">
            <a:avLst/>
          </a:prstGeom>
          <a:noFill/>
        </p:spPr>
        <p:txBody>
          <a:bodyPr wrap="square">
            <a:spAutoFit/>
          </a:bodyPr>
          <a:lstStyle/>
          <a:p>
            <a:r>
              <a:rPr lang="ja-JP" altLang="en-US" sz="2800" b="1" dirty="0"/>
              <a:t>エピペン</a:t>
            </a:r>
            <a:endParaRPr lang="en-US" altLang="ja-JP" sz="2800" b="1" dirty="0"/>
          </a:p>
          <a:p>
            <a:r>
              <a:rPr lang="ja-JP" altLang="en-US" sz="2800" dirty="0"/>
              <a:t>効果出現までの時間</a:t>
            </a:r>
            <a:r>
              <a:rPr lang="en-US" altLang="ja-JP" sz="2800" dirty="0"/>
              <a:t>: </a:t>
            </a:r>
            <a:r>
              <a:rPr lang="ja-JP" altLang="en-US" sz="2800" dirty="0"/>
              <a:t>速やか</a:t>
            </a:r>
            <a:endParaRPr lang="en-US" altLang="ja-JP" sz="2800" dirty="0"/>
          </a:p>
          <a:p>
            <a:pPr marL="457200" indent="-457200">
              <a:buFont typeface="Arial" panose="020B0604020202020204" pitchFamily="34" charset="0"/>
              <a:buChar char="•"/>
            </a:pPr>
            <a:r>
              <a:rPr lang="ja-JP" altLang="en-US" sz="2800" dirty="0"/>
              <a:t>アナフィラキシーのすべての症状に効果</a:t>
            </a:r>
            <a:endParaRPr lang="en-US" altLang="ja-JP" sz="2800" dirty="0"/>
          </a:p>
          <a:p>
            <a:pPr marL="457200" indent="-457200">
              <a:buFont typeface="Arial" panose="020B0604020202020204" pitchFamily="34" charset="0"/>
              <a:buChar char="•"/>
            </a:pPr>
            <a:r>
              <a:rPr lang="ja-JP" altLang="en-US" sz="2800" dirty="0"/>
              <a:t>即効性あり、持続時間は</a:t>
            </a:r>
            <a:r>
              <a:rPr lang="en-US" altLang="ja-JP" sz="2800" dirty="0"/>
              <a:t>20</a:t>
            </a:r>
            <a:r>
              <a:rPr lang="ja-JP" altLang="en-US" sz="2800" dirty="0"/>
              <a:t>分程度</a:t>
            </a:r>
            <a:endParaRPr lang="en-US" altLang="ja-JP" sz="2800" dirty="0"/>
          </a:p>
          <a:p>
            <a:pPr marL="457200" indent="-457200">
              <a:buFont typeface="Arial" panose="020B0604020202020204" pitchFamily="34" charset="0"/>
              <a:buChar char="•"/>
            </a:pPr>
            <a:r>
              <a:rPr lang="ja-JP" altLang="en-US" sz="2800" b="1" dirty="0">
                <a:solidFill>
                  <a:srgbClr val="FF0000"/>
                </a:solidFill>
              </a:rPr>
              <a:t>アナフィラキシー治療の第一選択</a:t>
            </a:r>
            <a:endParaRPr lang="en-US" altLang="ja-JP" sz="2800" b="1" dirty="0">
              <a:solidFill>
                <a:srgbClr val="FF0000"/>
              </a:solidFill>
            </a:endParaRPr>
          </a:p>
        </p:txBody>
      </p:sp>
      <p:pic>
        <p:nvPicPr>
          <p:cNvPr id="1026" name="Picture 2" descr="エピネフリン注射のイラスト1">
            <a:extLst>
              <a:ext uri="{FF2B5EF4-FFF2-40B4-BE49-F238E27FC236}">
                <a16:creationId xmlns:a16="http://schemas.microsoft.com/office/drawing/2014/main" id="{5E60C80A-F848-FED0-9E54-BE48F49E6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1965" y="1778000"/>
            <a:ext cx="2297227" cy="638629"/>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F53D04D8-575C-79F4-EA02-95AF4BB6BB3E}"/>
              </a:ext>
            </a:extLst>
          </p:cNvPr>
          <p:cNvPicPr>
            <a:picLocks noChangeAspect="1"/>
          </p:cNvPicPr>
          <p:nvPr/>
        </p:nvPicPr>
        <p:blipFill>
          <a:blip r:embed="rId4"/>
          <a:stretch>
            <a:fillRect/>
          </a:stretch>
        </p:blipFill>
        <p:spPr>
          <a:xfrm>
            <a:off x="8661965" y="4441372"/>
            <a:ext cx="1649184" cy="1640938"/>
          </a:xfrm>
          <a:prstGeom prst="rect">
            <a:avLst/>
          </a:prstGeom>
        </p:spPr>
      </p:pic>
      <p:sp>
        <p:nvSpPr>
          <p:cNvPr id="8" name="テキスト ボックス 7">
            <a:extLst>
              <a:ext uri="{FF2B5EF4-FFF2-40B4-BE49-F238E27FC236}">
                <a16:creationId xmlns:a16="http://schemas.microsoft.com/office/drawing/2014/main" id="{7BCB774D-85DA-44B8-CE62-58CA3B3E1568}"/>
              </a:ext>
            </a:extLst>
          </p:cNvPr>
          <p:cNvSpPr txBox="1"/>
          <p:nvPr/>
        </p:nvSpPr>
        <p:spPr>
          <a:xfrm>
            <a:off x="650087" y="4048820"/>
            <a:ext cx="7775455" cy="2185214"/>
          </a:xfrm>
          <a:prstGeom prst="rect">
            <a:avLst/>
          </a:prstGeom>
          <a:noFill/>
        </p:spPr>
        <p:txBody>
          <a:bodyPr wrap="square">
            <a:spAutoFit/>
          </a:bodyPr>
          <a:lstStyle/>
          <a:p>
            <a:r>
              <a:rPr lang="ja-JP" altLang="en-US" sz="2800" b="1" dirty="0"/>
              <a:t>抗ヒスタミン薬</a:t>
            </a:r>
            <a:endParaRPr lang="en-US" altLang="ja-JP" sz="2800" b="1" dirty="0"/>
          </a:p>
          <a:p>
            <a:r>
              <a:rPr lang="ja-JP" altLang="en-US" sz="2800" dirty="0"/>
              <a:t>効果出現までの時間</a:t>
            </a:r>
            <a:r>
              <a:rPr lang="en-US" altLang="ja-JP" sz="2800" dirty="0"/>
              <a:t>: 30</a:t>
            </a:r>
            <a:r>
              <a:rPr lang="ja-JP" altLang="en-US" sz="2800" dirty="0"/>
              <a:t>分～</a:t>
            </a:r>
            <a:r>
              <a:rPr lang="en-US" altLang="ja-JP" sz="2800" dirty="0"/>
              <a:t>1</a:t>
            </a:r>
            <a:r>
              <a:rPr lang="ja-JP" altLang="en-US" sz="2800" dirty="0"/>
              <a:t>時間</a:t>
            </a:r>
            <a:endParaRPr lang="en-US" altLang="ja-JP" sz="2800" dirty="0"/>
          </a:p>
          <a:p>
            <a:pPr marL="342900" indent="-342900">
              <a:buFont typeface="Arial" panose="020B0604020202020204" pitchFamily="34" charset="0"/>
              <a:buChar char="•"/>
            </a:pPr>
            <a:r>
              <a:rPr lang="ja-JP" altLang="en-US" sz="2800" dirty="0"/>
              <a:t>皮膚のかゆみや蕁麻疹に有効</a:t>
            </a:r>
            <a:endParaRPr lang="en-US" altLang="ja-JP" sz="2800" dirty="0"/>
          </a:p>
          <a:p>
            <a:pPr marL="342900" indent="-342900">
              <a:buFont typeface="Arial" panose="020B0604020202020204" pitchFamily="34" charset="0"/>
              <a:buChar char="•"/>
            </a:pPr>
            <a:r>
              <a:rPr lang="ja-JP" altLang="en-US" sz="2800" dirty="0"/>
              <a:t>アナフィラキシーには効果が期待できない</a:t>
            </a:r>
            <a:endParaRPr lang="en-US" altLang="ja-JP" sz="2800" dirty="0"/>
          </a:p>
          <a:p>
            <a:pPr marL="342900" indent="-342900">
              <a:buFont typeface="Arial" panose="020B0604020202020204" pitchFamily="34" charset="0"/>
              <a:buChar char="•"/>
            </a:pPr>
            <a:endParaRPr lang="en-US" altLang="ja-JP" sz="2400" dirty="0"/>
          </a:p>
        </p:txBody>
      </p:sp>
      <p:pic>
        <p:nvPicPr>
          <p:cNvPr id="2" name="Picture 2" descr="JIHS">
            <a:extLst>
              <a:ext uri="{FF2B5EF4-FFF2-40B4-BE49-F238E27FC236}">
                <a16:creationId xmlns:a16="http://schemas.microsoft.com/office/drawing/2014/main" id="{341C3376-7FDD-A207-AD0A-CD50BC4FA3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64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6E671-E98E-08A2-0020-B0A8E9C14AE8}"/>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DD416C57-B0F4-C4CF-6C99-D37D23DD9844}"/>
              </a:ext>
            </a:extLst>
          </p:cNvPr>
          <p:cNvSpPr>
            <a:spLocks noGrp="1"/>
          </p:cNvSpPr>
          <p:nvPr>
            <p:ph type="title"/>
          </p:nvPr>
        </p:nvSpPr>
        <p:spPr>
          <a:xfrm>
            <a:off x="958139" y="0"/>
            <a:ext cx="10275721"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エピペン</a:t>
            </a:r>
            <a:r>
              <a:rPr kumimoji="1" lang="en-US" altLang="ja-JP" b="1" dirty="0">
                <a:solidFill>
                  <a:schemeClr val="tx1"/>
                </a:solidFill>
                <a:latin typeface="メイリオ" panose="020B0604030504040204" pitchFamily="50" charset="-128"/>
                <a:ea typeface="メイリオ" panose="020B0604030504040204" pitchFamily="50" charset="-128"/>
              </a:rPr>
              <a:t>®(</a:t>
            </a:r>
            <a:r>
              <a:rPr kumimoji="1" lang="ja-JP" altLang="en-US" b="1" dirty="0">
                <a:solidFill>
                  <a:schemeClr val="tx1"/>
                </a:solidFill>
                <a:latin typeface="メイリオ" panose="020B0604030504040204" pitchFamily="50" charset="-128"/>
                <a:ea typeface="メイリオ" panose="020B0604030504040204" pitchFamily="50" charset="-128"/>
              </a:rPr>
              <a:t>アドレナリン自己注射製剤</a:t>
            </a:r>
            <a:r>
              <a:rPr kumimoji="1" lang="en-US" altLang="ja-JP" b="1" dirty="0">
                <a:solidFill>
                  <a:schemeClr val="tx1"/>
                </a:solidFill>
                <a:latin typeface="メイリオ" panose="020B0604030504040204" pitchFamily="50" charset="-128"/>
                <a:ea typeface="メイリオ" panose="020B0604030504040204" pitchFamily="50" charset="-128"/>
              </a:rPr>
              <a:t>)</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86EA923-0410-DD5E-78CF-224C8B51070C}"/>
              </a:ext>
            </a:extLst>
          </p:cNvPr>
          <p:cNvSpPr txBox="1"/>
          <p:nvPr/>
        </p:nvSpPr>
        <p:spPr>
          <a:xfrm>
            <a:off x="356504" y="1010604"/>
            <a:ext cx="8931729" cy="830997"/>
          </a:xfrm>
          <a:prstGeom prst="rect">
            <a:avLst/>
          </a:prstGeom>
          <a:noFill/>
        </p:spPr>
        <p:txBody>
          <a:bodyPr wrap="square">
            <a:spAutoFit/>
          </a:bodyPr>
          <a:lstStyle/>
          <a:p>
            <a:r>
              <a:rPr lang="ja-JP" altLang="en-US" sz="2400" dirty="0"/>
              <a:t>アナフィラキシーのときの補助治療薬</a:t>
            </a:r>
            <a:endParaRPr lang="en-US" altLang="ja-JP" sz="2400" dirty="0"/>
          </a:p>
          <a:p>
            <a:r>
              <a:rPr lang="ja-JP" altLang="en-US" sz="2400" dirty="0"/>
              <a:t>必ず救急車で病院へ搬送し、適切な治療を受ける</a:t>
            </a:r>
            <a:endParaRPr lang="en-US" altLang="ja-JP" sz="2400" dirty="0"/>
          </a:p>
        </p:txBody>
      </p:sp>
      <p:sp>
        <p:nvSpPr>
          <p:cNvPr id="8" name="テキスト ボックス 7">
            <a:extLst>
              <a:ext uri="{FF2B5EF4-FFF2-40B4-BE49-F238E27FC236}">
                <a16:creationId xmlns:a16="http://schemas.microsoft.com/office/drawing/2014/main" id="{43F798C6-A398-F80A-1D56-6F90D7810043}"/>
              </a:ext>
            </a:extLst>
          </p:cNvPr>
          <p:cNvSpPr txBox="1"/>
          <p:nvPr/>
        </p:nvSpPr>
        <p:spPr>
          <a:xfrm>
            <a:off x="356504" y="1946904"/>
            <a:ext cx="9320705" cy="2308324"/>
          </a:xfrm>
          <a:prstGeom prst="rect">
            <a:avLst/>
          </a:prstGeom>
          <a:noFill/>
        </p:spPr>
        <p:txBody>
          <a:bodyPr wrap="square">
            <a:spAutoFit/>
          </a:bodyPr>
          <a:lstStyle/>
          <a:p>
            <a:r>
              <a:rPr lang="ja-JP" altLang="en-US" sz="2400" b="1" dirty="0"/>
              <a:t>効果</a:t>
            </a:r>
            <a:endParaRPr lang="en-US" altLang="ja-JP" sz="2400" dirty="0"/>
          </a:p>
          <a:p>
            <a:pPr marL="342900" indent="-342900">
              <a:buFont typeface="Arial" panose="020B0604020202020204" pitchFamily="34" charset="0"/>
              <a:buChar char="•"/>
            </a:pPr>
            <a:r>
              <a:rPr lang="ja-JP" altLang="en-US" sz="2400" dirty="0"/>
              <a:t>アナフィラキシーのすべての症状を緩和する</a:t>
            </a:r>
            <a:br>
              <a:rPr lang="en-US" altLang="ja-JP" sz="2400" dirty="0"/>
            </a:br>
            <a:r>
              <a:rPr lang="ja-JP" altLang="en-US" sz="2400" dirty="0"/>
              <a:t>心拍数を増加させる、心臓の筋肉の収縮力を強める</a:t>
            </a:r>
            <a:br>
              <a:rPr lang="en-US" altLang="ja-JP" sz="2400" dirty="0"/>
            </a:br>
            <a:r>
              <a:rPr lang="ja-JP" altLang="en-US" sz="2400" dirty="0"/>
              <a:t>毛細血管を収縮させる</a:t>
            </a:r>
            <a:br>
              <a:rPr lang="en-US" altLang="ja-JP" sz="2400" dirty="0"/>
            </a:br>
            <a:r>
              <a:rPr lang="ja-JP" altLang="en-US" sz="2400" dirty="0"/>
              <a:t>気管支の筋肉をゆるめて、気管支を広げる</a:t>
            </a:r>
            <a:endParaRPr lang="en-US" altLang="ja-JP" sz="2400" dirty="0"/>
          </a:p>
          <a:p>
            <a:pPr marL="342900" indent="-342900">
              <a:buFont typeface="Arial" panose="020B0604020202020204" pitchFamily="34" charset="0"/>
              <a:buChar char="•"/>
            </a:pPr>
            <a:endParaRPr lang="en-US" altLang="ja-JP" sz="2400" dirty="0"/>
          </a:p>
        </p:txBody>
      </p:sp>
      <p:sp>
        <p:nvSpPr>
          <p:cNvPr id="3" name="テキスト ボックス 2">
            <a:extLst>
              <a:ext uri="{FF2B5EF4-FFF2-40B4-BE49-F238E27FC236}">
                <a16:creationId xmlns:a16="http://schemas.microsoft.com/office/drawing/2014/main" id="{127E3087-2BD8-6A4D-8422-754CCD4225CB}"/>
              </a:ext>
            </a:extLst>
          </p:cNvPr>
          <p:cNvSpPr txBox="1"/>
          <p:nvPr/>
        </p:nvSpPr>
        <p:spPr>
          <a:xfrm>
            <a:off x="356504" y="5427613"/>
            <a:ext cx="8998313" cy="1200329"/>
          </a:xfrm>
          <a:prstGeom prst="rect">
            <a:avLst/>
          </a:prstGeom>
          <a:noFill/>
        </p:spPr>
        <p:txBody>
          <a:bodyPr wrap="square">
            <a:spAutoFit/>
          </a:bodyPr>
          <a:lstStyle/>
          <a:p>
            <a:r>
              <a:rPr lang="ja-JP" altLang="en-US" sz="2400" b="1" dirty="0"/>
              <a:t>副作用</a:t>
            </a:r>
            <a:endParaRPr lang="en-US" altLang="ja-JP" sz="2400" dirty="0"/>
          </a:p>
          <a:p>
            <a:pPr marL="342900" indent="-342900">
              <a:buFont typeface="Arial" panose="020B0604020202020204" pitchFamily="34" charset="0"/>
              <a:buChar char="•"/>
            </a:pPr>
            <a:r>
              <a:rPr lang="ja-JP" altLang="en-US" sz="2400" dirty="0"/>
              <a:t>副作用はほとんどない、安全な薬</a:t>
            </a:r>
            <a:br>
              <a:rPr lang="en-US" altLang="ja-JP" sz="2400" dirty="0"/>
            </a:br>
            <a:r>
              <a:rPr lang="ja-JP" altLang="en-US" sz="2400" dirty="0"/>
              <a:t>思いっきり走った後の心臓のドキドキぐらい</a:t>
            </a:r>
            <a:endParaRPr lang="en-US" altLang="ja-JP" sz="2400" dirty="0"/>
          </a:p>
        </p:txBody>
      </p:sp>
      <p:graphicFrame>
        <p:nvGraphicFramePr>
          <p:cNvPr id="5" name="表 4">
            <a:extLst>
              <a:ext uri="{FF2B5EF4-FFF2-40B4-BE49-F238E27FC236}">
                <a16:creationId xmlns:a16="http://schemas.microsoft.com/office/drawing/2014/main" id="{4B4E7C70-5109-D859-E625-BD0A8B94EEBA}"/>
              </a:ext>
            </a:extLst>
          </p:cNvPr>
          <p:cNvGraphicFramePr>
            <a:graphicFrameLocks noGrp="1"/>
          </p:cNvGraphicFramePr>
          <p:nvPr/>
        </p:nvGraphicFramePr>
        <p:xfrm>
          <a:off x="356504" y="3897362"/>
          <a:ext cx="4852310" cy="1371600"/>
        </p:xfrm>
        <a:graphic>
          <a:graphicData uri="http://schemas.openxmlformats.org/drawingml/2006/table">
            <a:tbl>
              <a:tblPr firstRow="1" bandRow="1">
                <a:tableStyleId>{5C22544A-7EE6-4342-B048-85BDC9FD1C3A}</a:tableStyleId>
              </a:tblPr>
              <a:tblGrid>
                <a:gridCol w="1651909">
                  <a:extLst>
                    <a:ext uri="{9D8B030D-6E8A-4147-A177-3AD203B41FA5}">
                      <a16:colId xmlns:a16="http://schemas.microsoft.com/office/drawing/2014/main" val="3493389034"/>
                    </a:ext>
                  </a:extLst>
                </a:gridCol>
                <a:gridCol w="3200401">
                  <a:extLst>
                    <a:ext uri="{9D8B030D-6E8A-4147-A177-3AD203B41FA5}">
                      <a16:colId xmlns:a16="http://schemas.microsoft.com/office/drawing/2014/main" val="2924439990"/>
                    </a:ext>
                  </a:extLst>
                </a:gridCol>
              </a:tblGrid>
              <a:tr h="370840">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400" b="1" dirty="0">
                          <a:solidFill>
                            <a:schemeClr val="tx1"/>
                          </a:solidFill>
                        </a:rPr>
                        <a:t>用量</a:t>
                      </a:r>
                      <a:endParaRPr lang="en-US" altLang="ja-JP" sz="2400" b="1" dirty="0">
                        <a:solidFill>
                          <a:schemeClr val="tx1"/>
                        </a:solidFill>
                      </a:endParaRPr>
                    </a:p>
                  </a:txBody>
                  <a:tcPr>
                    <a:noFill/>
                  </a:tcPr>
                </a:tc>
                <a:tc hMerge="1">
                  <a:txBody>
                    <a:bodyPr/>
                    <a:lstStyle/>
                    <a:p>
                      <a:endParaRPr kumimoji="1" lang="ja-JP" altLang="en-US" dirty="0"/>
                    </a:p>
                  </a:txBody>
                  <a:tcPr>
                    <a:noFill/>
                  </a:tcPr>
                </a:tc>
                <a:extLst>
                  <a:ext uri="{0D108BD9-81ED-4DB2-BD59-A6C34878D82A}">
                    <a16:rowId xmlns:a16="http://schemas.microsoft.com/office/drawing/2014/main" val="3266758430"/>
                  </a:ext>
                </a:extLst>
              </a:tr>
              <a:tr h="370840">
                <a:tc>
                  <a:txBody>
                    <a:bodyPr/>
                    <a:lstStyle/>
                    <a:p>
                      <a:r>
                        <a:rPr kumimoji="1" lang="en-US" altLang="ja-JP" sz="2400" dirty="0"/>
                        <a:t>15</a:t>
                      </a:r>
                      <a:r>
                        <a:rPr kumimoji="1" lang="ja-JP" altLang="en-US" sz="2400" dirty="0"/>
                        <a:t>～</a:t>
                      </a:r>
                      <a:r>
                        <a:rPr kumimoji="1" lang="en-US" altLang="ja-JP" sz="2400" dirty="0"/>
                        <a:t>30kg</a:t>
                      </a:r>
                      <a:endParaRPr kumimoji="1" lang="ja-JP" altLang="en-US" sz="2400" dirty="0"/>
                    </a:p>
                  </a:txBody>
                  <a:tcPr/>
                </a:tc>
                <a:tc>
                  <a:txBody>
                    <a:bodyPr/>
                    <a:lstStyle/>
                    <a:p>
                      <a:r>
                        <a:rPr kumimoji="1" lang="en-US" altLang="ja-JP" sz="2400" dirty="0"/>
                        <a:t>0.15mg</a:t>
                      </a:r>
                      <a:endParaRPr kumimoji="1" lang="ja-JP" altLang="en-US" sz="2400" dirty="0"/>
                    </a:p>
                  </a:txBody>
                  <a:tcPr/>
                </a:tc>
                <a:extLst>
                  <a:ext uri="{0D108BD9-81ED-4DB2-BD59-A6C34878D82A}">
                    <a16:rowId xmlns:a16="http://schemas.microsoft.com/office/drawing/2014/main" val="1890265613"/>
                  </a:ext>
                </a:extLst>
              </a:tr>
              <a:tr h="370840">
                <a:tc>
                  <a:txBody>
                    <a:bodyPr/>
                    <a:lstStyle/>
                    <a:p>
                      <a:r>
                        <a:rPr kumimoji="1" lang="en-US" altLang="ja-JP" sz="2400" dirty="0"/>
                        <a:t>30kg</a:t>
                      </a:r>
                      <a:r>
                        <a:rPr kumimoji="1" lang="ja-JP" altLang="en-US" sz="2400" dirty="0"/>
                        <a:t>～</a:t>
                      </a:r>
                    </a:p>
                  </a:txBody>
                  <a:tcPr/>
                </a:tc>
                <a:tc>
                  <a:txBody>
                    <a:bodyPr/>
                    <a:lstStyle/>
                    <a:p>
                      <a:r>
                        <a:rPr kumimoji="1" lang="en-US" altLang="ja-JP" sz="2400" dirty="0"/>
                        <a:t>0.3mg</a:t>
                      </a:r>
                      <a:endParaRPr kumimoji="1" lang="ja-JP" altLang="en-US" sz="2400" dirty="0"/>
                    </a:p>
                  </a:txBody>
                  <a:tcPr/>
                </a:tc>
                <a:extLst>
                  <a:ext uri="{0D108BD9-81ED-4DB2-BD59-A6C34878D82A}">
                    <a16:rowId xmlns:a16="http://schemas.microsoft.com/office/drawing/2014/main" val="1672312176"/>
                  </a:ext>
                </a:extLst>
              </a:tr>
            </a:tbl>
          </a:graphicData>
        </a:graphic>
      </p:graphicFrame>
      <p:pic>
        <p:nvPicPr>
          <p:cNvPr id="2050" name="Picture 2">
            <a:extLst>
              <a:ext uri="{FF2B5EF4-FFF2-40B4-BE49-F238E27FC236}">
                <a16:creationId xmlns:a16="http://schemas.microsoft.com/office/drawing/2014/main" id="{5FB1DA49-FE90-6FFD-73CD-790904A18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3454" y="3201027"/>
            <a:ext cx="5102041" cy="28344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JIHS">
            <a:extLst>
              <a:ext uri="{FF2B5EF4-FFF2-40B4-BE49-F238E27FC236}">
                <a16:creationId xmlns:a16="http://schemas.microsoft.com/office/drawing/2014/main" id="{70420F99-6DD2-0E28-D9EE-FE0C8C263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1677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50D53-40CD-F2E2-1A57-FDC8CB90E6CE}"/>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9EEE69BB-8A65-BDAB-69D3-8DF69DA89F82}"/>
              </a:ext>
            </a:extLst>
          </p:cNvPr>
          <p:cNvSpPr>
            <a:spLocks noGrp="1"/>
          </p:cNvSpPr>
          <p:nvPr>
            <p:ph type="title"/>
          </p:nvPr>
        </p:nvSpPr>
        <p:spPr>
          <a:xfrm>
            <a:off x="958139" y="0"/>
            <a:ext cx="10275721"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エピペン</a:t>
            </a:r>
            <a:r>
              <a:rPr kumimoji="1" lang="en-US" altLang="ja-JP" b="1" dirty="0">
                <a:solidFill>
                  <a:schemeClr val="tx1"/>
                </a:solidFill>
                <a:latin typeface="メイリオ" panose="020B0604030504040204" pitchFamily="50" charset="-128"/>
                <a:ea typeface="メイリオ" panose="020B0604030504040204" pitchFamily="50" charset="-128"/>
              </a:rPr>
              <a:t>®(</a:t>
            </a:r>
            <a:r>
              <a:rPr kumimoji="1" lang="ja-JP" altLang="en-US" b="1" dirty="0">
                <a:solidFill>
                  <a:schemeClr val="tx1"/>
                </a:solidFill>
                <a:latin typeface="メイリオ" panose="020B0604030504040204" pitchFamily="50" charset="-128"/>
                <a:ea typeface="メイリオ" panose="020B0604030504040204" pitchFamily="50" charset="-128"/>
              </a:rPr>
              <a:t>アドレナリン自己注射製剤</a:t>
            </a:r>
            <a:r>
              <a:rPr kumimoji="1" lang="en-US" altLang="ja-JP" b="1" dirty="0">
                <a:solidFill>
                  <a:schemeClr val="tx1"/>
                </a:solidFill>
                <a:latin typeface="メイリオ" panose="020B0604030504040204" pitchFamily="50" charset="-128"/>
                <a:ea typeface="メイリオ" panose="020B0604030504040204" pitchFamily="50" charset="-128"/>
              </a:rPr>
              <a:t>)</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86DAAB59-F885-93AA-3CCB-D63DE8DCD9B4}"/>
              </a:ext>
            </a:extLst>
          </p:cNvPr>
          <p:cNvSpPr txBox="1"/>
          <p:nvPr/>
        </p:nvSpPr>
        <p:spPr>
          <a:xfrm>
            <a:off x="503461" y="1443841"/>
            <a:ext cx="10028467" cy="4524315"/>
          </a:xfrm>
          <a:prstGeom prst="rect">
            <a:avLst/>
          </a:prstGeom>
          <a:noFill/>
        </p:spPr>
        <p:txBody>
          <a:bodyPr wrap="square">
            <a:spAutoFit/>
          </a:bodyPr>
          <a:lstStyle/>
          <a:p>
            <a:r>
              <a:rPr lang="ja-JP" altLang="en-US" sz="3200" b="1" dirty="0"/>
              <a:t>管理方法</a:t>
            </a:r>
            <a:endParaRPr lang="en-US" altLang="ja-JP" sz="3200" dirty="0"/>
          </a:p>
          <a:p>
            <a:pPr marL="342900" indent="-342900">
              <a:buFont typeface="Arial" panose="020B0604020202020204" pitchFamily="34" charset="0"/>
              <a:buChar char="•"/>
            </a:pPr>
            <a:r>
              <a:rPr lang="ja-JP" altLang="en-US" sz="3200" b="1" dirty="0"/>
              <a:t>いつでもどこでも必ず携帯</a:t>
            </a:r>
            <a:r>
              <a:rPr lang="ja-JP" altLang="en-US" sz="3200" dirty="0"/>
              <a:t>する</a:t>
            </a:r>
            <a:endParaRPr lang="en-US" altLang="ja-JP" sz="3200" dirty="0"/>
          </a:p>
          <a:p>
            <a:pPr marL="342900" indent="-342900">
              <a:buFont typeface="Arial" panose="020B0604020202020204" pitchFamily="34" charset="0"/>
              <a:buChar char="•"/>
            </a:pPr>
            <a:r>
              <a:rPr lang="ja-JP" altLang="en-US" sz="3200" dirty="0"/>
              <a:t>直射日光は避ける</a:t>
            </a:r>
            <a:r>
              <a:rPr lang="en-US" altLang="ja-JP" sz="3200" dirty="0"/>
              <a:t>(</a:t>
            </a:r>
            <a:r>
              <a:rPr lang="ja-JP" altLang="en-US" sz="3200" dirty="0"/>
              <a:t>携帯用ケースを入れて保管</a:t>
            </a:r>
            <a:r>
              <a:rPr lang="en-US" altLang="ja-JP" sz="3200" dirty="0"/>
              <a:t>)</a:t>
            </a:r>
          </a:p>
          <a:p>
            <a:pPr marL="342900" indent="-342900">
              <a:buFont typeface="Arial" panose="020B0604020202020204" pitchFamily="34" charset="0"/>
              <a:buChar char="•"/>
            </a:pPr>
            <a:r>
              <a:rPr lang="en-US" altLang="ja-JP" sz="3200" dirty="0"/>
              <a:t>15</a:t>
            </a:r>
            <a:r>
              <a:rPr lang="ja-JP" altLang="en-US" sz="3200" dirty="0"/>
              <a:t>～</a:t>
            </a:r>
            <a:r>
              <a:rPr lang="en-US" altLang="ja-JP" sz="3200" dirty="0"/>
              <a:t>30</a:t>
            </a:r>
            <a:r>
              <a:rPr lang="ja-JP" altLang="en-US" sz="3200" dirty="0"/>
              <a:t>℃で保存するのが望ましい</a:t>
            </a:r>
            <a:endParaRPr lang="en-US" altLang="ja-JP" sz="3200" dirty="0"/>
          </a:p>
          <a:p>
            <a:pPr marL="342900" indent="-342900">
              <a:buFont typeface="Arial" panose="020B0604020202020204" pitchFamily="34" charset="0"/>
              <a:buChar char="•"/>
            </a:pPr>
            <a:r>
              <a:rPr lang="ja-JP" altLang="en-US" sz="3200" b="1" dirty="0"/>
              <a:t>幼児の手の届かない</a:t>
            </a:r>
            <a:r>
              <a:rPr lang="ja-JP" altLang="en-US" sz="3200" dirty="0"/>
              <a:t>ところに保管する</a:t>
            </a:r>
            <a:endParaRPr lang="en-US" altLang="ja-JP" sz="3200" dirty="0"/>
          </a:p>
          <a:p>
            <a:pPr marL="342900" indent="-342900">
              <a:buFont typeface="Arial" panose="020B0604020202020204" pitchFamily="34" charset="0"/>
              <a:buChar char="•"/>
            </a:pPr>
            <a:r>
              <a:rPr lang="ja-JP" altLang="en-US" sz="3200" dirty="0"/>
              <a:t>使用済み、期限切れのエピペン</a:t>
            </a:r>
            <a:r>
              <a:rPr lang="en-US" altLang="ja-JP" sz="3200" dirty="0"/>
              <a:t>®</a:t>
            </a:r>
            <a:r>
              <a:rPr lang="ja-JP" altLang="en-US" sz="3200" dirty="0"/>
              <a:t>は</a:t>
            </a:r>
            <a:r>
              <a:rPr lang="ja-JP" altLang="en-US" sz="3200" b="1" dirty="0"/>
              <a:t>医療機関で破棄</a:t>
            </a:r>
            <a:br>
              <a:rPr lang="en-US" altLang="ja-JP" sz="3200" dirty="0"/>
            </a:br>
            <a:r>
              <a:rPr lang="ja-JP" altLang="en-US" sz="3200" dirty="0"/>
              <a:t>家庭ごみでは捨てられない</a:t>
            </a:r>
            <a:endParaRPr lang="en-US" altLang="ja-JP" sz="3200" dirty="0"/>
          </a:p>
          <a:p>
            <a:pPr marL="342900" indent="-342900">
              <a:buFont typeface="Arial" panose="020B0604020202020204" pitchFamily="34" charset="0"/>
              <a:buChar char="•"/>
            </a:pPr>
            <a:r>
              <a:rPr lang="ja-JP" altLang="en-US" sz="3200" dirty="0"/>
              <a:t>保管場所は子供に関わる</a:t>
            </a:r>
            <a:r>
              <a:rPr lang="ja-JP" altLang="en-US" sz="3200" b="1" u="sng" dirty="0"/>
              <a:t>大人</a:t>
            </a:r>
            <a:r>
              <a:rPr lang="ja-JP" altLang="en-US" sz="3200" b="1" dirty="0"/>
              <a:t>全員</a:t>
            </a:r>
            <a:r>
              <a:rPr lang="ja-JP" altLang="en-US" sz="3200" dirty="0"/>
              <a:t>が把握する</a:t>
            </a:r>
            <a:br>
              <a:rPr lang="en-US" altLang="ja-JP" sz="3200" dirty="0"/>
            </a:br>
            <a:r>
              <a:rPr lang="en-US" altLang="ja-JP" sz="3200" dirty="0"/>
              <a:t>(</a:t>
            </a:r>
            <a:r>
              <a:rPr lang="ja-JP" altLang="en-US" sz="3200" dirty="0"/>
              <a:t>両親、施設の教職員など</a:t>
            </a:r>
            <a:r>
              <a:rPr lang="en-US" altLang="ja-JP" sz="3200" dirty="0"/>
              <a:t>)</a:t>
            </a:r>
          </a:p>
        </p:txBody>
      </p:sp>
      <p:pic>
        <p:nvPicPr>
          <p:cNvPr id="2" name="Picture 2" descr="JIHS">
            <a:extLst>
              <a:ext uri="{FF2B5EF4-FFF2-40B4-BE49-F238E27FC236}">
                <a16:creationId xmlns:a16="http://schemas.microsoft.com/office/drawing/2014/main" id="{BAC95654-241C-6420-57DE-C007D7C21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384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7352F-8EF3-87B3-E12A-EAEAA30416C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ECD9A18-B9F8-F048-8BAC-BD82BF39D1DF}"/>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食物アレルギーとは</a:t>
            </a:r>
          </a:p>
        </p:txBody>
      </p:sp>
      <p:sp>
        <p:nvSpPr>
          <p:cNvPr id="3" name="コンテンツ プレースホルダー 2">
            <a:extLst>
              <a:ext uri="{FF2B5EF4-FFF2-40B4-BE49-F238E27FC236}">
                <a16:creationId xmlns:a16="http://schemas.microsoft.com/office/drawing/2014/main" id="{1E6BDBE6-E02C-60D1-F6DF-B05A8B32FC6C}"/>
              </a:ext>
            </a:extLst>
          </p:cNvPr>
          <p:cNvSpPr>
            <a:spLocks noGrp="1"/>
          </p:cNvSpPr>
          <p:nvPr>
            <p:ph idx="1"/>
          </p:nvPr>
        </p:nvSpPr>
        <p:spPr>
          <a:xfrm>
            <a:off x="3784273" y="1115986"/>
            <a:ext cx="4623454" cy="580571"/>
          </a:xfrm>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kumimoji="1" lang="ja-JP" altLang="en-US" sz="3200" dirty="0">
                <a:latin typeface="メイリオ" panose="020B0604030504040204" pitchFamily="50" charset="-128"/>
                <a:ea typeface="メイリオ" panose="020B0604030504040204" pitchFamily="50" charset="-128"/>
              </a:rPr>
              <a:t>食べ物による有害反応</a:t>
            </a:r>
            <a:endParaRPr kumimoji="1" lang="en-US" altLang="ja-JP" sz="3200" dirty="0">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FC6F861D-CD30-4B97-0806-D8F08B41E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7" name="コンテンツ プレースホルダー 2">
            <a:extLst>
              <a:ext uri="{FF2B5EF4-FFF2-40B4-BE49-F238E27FC236}">
                <a16:creationId xmlns:a16="http://schemas.microsoft.com/office/drawing/2014/main" id="{43F5A6FE-7D7A-9716-4926-B192C5978E24}"/>
              </a:ext>
            </a:extLst>
          </p:cNvPr>
          <p:cNvSpPr txBox="1">
            <a:spLocks/>
          </p:cNvSpPr>
          <p:nvPr/>
        </p:nvSpPr>
        <p:spPr>
          <a:xfrm>
            <a:off x="6426027" y="2370210"/>
            <a:ext cx="4853896" cy="580570"/>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ja-JP" altLang="en-US" sz="2400" u="sng" dirty="0">
                <a:latin typeface="メイリオ" panose="020B0604030504040204" pitchFamily="50" charset="-128"/>
                <a:ea typeface="メイリオ" panose="020B0604030504040204" pitchFamily="50" charset="-128"/>
              </a:rPr>
              <a:t>免疫学的機序が関与していない</a:t>
            </a:r>
            <a:endParaRPr lang="en-US" altLang="ja-JP" sz="2400" u="sng" dirty="0">
              <a:latin typeface="メイリオ" panose="020B0604030504040204" pitchFamily="50" charset="-128"/>
              <a:ea typeface="メイリオ" panose="020B0604030504040204" pitchFamily="50" charset="-128"/>
            </a:endParaRPr>
          </a:p>
        </p:txBody>
      </p:sp>
      <p:sp>
        <p:nvSpPr>
          <p:cNvPr id="8" name="コンテンツ プレースホルダー 2">
            <a:extLst>
              <a:ext uri="{FF2B5EF4-FFF2-40B4-BE49-F238E27FC236}">
                <a16:creationId xmlns:a16="http://schemas.microsoft.com/office/drawing/2014/main" id="{2B98FDC8-BA67-759C-E7EF-7F95C45601A2}"/>
              </a:ext>
            </a:extLst>
          </p:cNvPr>
          <p:cNvSpPr txBox="1">
            <a:spLocks/>
          </p:cNvSpPr>
          <p:nvPr/>
        </p:nvSpPr>
        <p:spPr>
          <a:xfrm>
            <a:off x="1787179" y="2350110"/>
            <a:ext cx="3122501" cy="580569"/>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ja-JP" altLang="en-US" sz="2400" u="sng" dirty="0">
                <a:latin typeface="メイリオ" panose="020B0604030504040204" pitchFamily="50" charset="-128"/>
                <a:ea typeface="メイリオ" panose="020B0604030504040204" pitchFamily="50" charset="-128"/>
              </a:rPr>
              <a:t>免疫学的機序が関与</a:t>
            </a:r>
            <a:endParaRPr lang="en-US" altLang="ja-JP" sz="2400" u="sng" dirty="0">
              <a:latin typeface="メイリオ" panose="020B0604030504040204" pitchFamily="50" charset="-128"/>
              <a:ea typeface="メイリオ" panose="020B0604030504040204" pitchFamily="50" charset="-128"/>
            </a:endParaRPr>
          </a:p>
        </p:txBody>
      </p:sp>
      <p:cxnSp>
        <p:nvCxnSpPr>
          <p:cNvPr id="10" name="直線コネクタ 9">
            <a:extLst>
              <a:ext uri="{FF2B5EF4-FFF2-40B4-BE49-F238E27FC236}">
                <a16:creationId xmlns:a16="http://schemas.microsoft.com/office/drawing/2014/main" id="{5E9EE061-1B7F-018F-26D9-2626A566359D}"/>
              </a:ext>
            </a:extLst>
          </p:cNvPr>
          <p:cNvCxnSpPr>
            <a:cxnSpLocks/>
            <a:stCxn id="3" idx="2"/>
          </p:cNvCxnSpPr>
          <p:nvPr/>
        </p:nvCxnSpPr>
        <p:spPr>
          <a:xfrm>
            <a:off x="6096000" y="1696557"/>
            <a:ext cx="0" cy="3338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4FE42798-05B7-A92B-337C-AE49A5F07769}"/>
              </a:ext>
            </a:extLst>
          </p:cNvPr>
          <p:cNvCxnSpPr>
            <a:cxnSpLocks/>
          </p:cNvCxnSpPr>
          <p:nvPr/>
        </p:nvCxnSpPr>
        <p:spPr>
          <a:xfrm>
            <a:off x="3358917" y="2030386"/>
            <a:ext cx="548262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B97E25A-D446-A911-2547-EB1EB7541221}"/>
              </a:ext>
            </a:extLst>
          </p:cNvPr>
          <p:cNvCxnSpPr>
            <a:cxnSpLocks/>
          </p:cNvCxnSpPr>
          <p:nvPr/>
        </p:nvCxnSpPr>
        <p:spPr>
          <a:xfrm>
            <a:off x="8841545" y="2030386"/>
            <a:ext cx="0" cy="3055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7B3947D0-58E4-873F-FCA5-0EB86C6148B6}"/>
              </a:ext>
            </a:extLst>
          </p:cNvPr>
          <p:cNvCxnSpPr>
            <a:cxnSpLocks/>
            <a:stCxn id="8" idx="0"/>
          </p:cNvCxnSpPr>
          <p:nvPr/>
        </p:nvCxnSpPr>
        <p:spPr>
          <a:xfrm flipV="1">
            <a:off x="3348430" y="2035347"/>
            <a:ext cx="0" cy="314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コンテンツ プレースホルダー 2">
            <a:extLst>
              <a:ext uri="{FF2B5EF4-FFF2-40B4-BE49-F238E27FC236}">
                <a16:creationId xmlns:a16="http://schemas.microsoft.com/office/drawing/2014/main" id="{79ED7DF1-5F2E-C763-4A02-2569ECAB073C}"/>
              </a:ext>
            </a:extLst>
          </p:cNvPr>
          <p:cNvSpPr txBox="1">
            <a:spLocks/>
          </p:cNvSpPr>
          <p:nvPr/>
        </p:nvSpPr>
        <p:spPr>
          <a:xfrm>
            <a:off x="1792178" y="3296900"/>
            <a:ext cx="3122501" cy="4492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ja-JP" altLang="en-US" sz="2400" dirty="0">
                <a:latin typeface="メイリオ" panose="020B0604030504040204" pitchFamily="50" charset="-128"/>
                <a:ea typeface="メイリオ" panose="020B0604030504040204" pitchFamily="50" charset="-128"/>
              </a:rPr>
              <a:t>食物アレルギー</a:t>
            </a:r>
            <a:endParaRPr lang="en-US" altLang="ja-JP" sz="2400" dirty="0">
              <a:latin typeface="メイリオ" panose="020B0604030504040204" pitchFamily="50" charset="-128"/>
              <a:ea typeface="メイリオ" panose="020B0604030504040204" pitchFamily="50" charset="-128"/>
            </a:endParaRPr>
          </a:p>
        </p:txBody>
      </p:sp>
      <p:sp>
        <p:nvSpPr>
          <p:cNvPr id="21" name="コンテンツ プレースホルダー 2">
            <a:extLst>
              <a:ext uri="{FF2B5EF4-FFF2-40B4-BE49-F238E27FC236}">
                <a16:creationId xmlns:a16="http://schemas.microsoft.com/office/drawing/2014/main" id="{3473FC9E-D5B7-FECA-839A-1D1074CCE7A1}"/>
              </a:ext>
            </a:extLst>
          </p:cNvPr>
          <p:cNvSpPr txBox="1">
            <a:spLocks/>
          </p:cNvSpPr>
          <p:nvPr/>
        </p:nvSpPr>
        <p:spPr>
          <a:xfrm>
            <a:off x="7291724" y="3296899"/>
            <a:ext cx="3122501" cy="449263"/>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ja-JP" altLang="en-US" sz="2400" dirty="0">
                <a:latin typeface="メイリオ" panose="020B0604030504040204" pitchFamily="50" charset="-128"/>
                <a:ea typeface="メイリオ" panose="020B0604030504040204" pitchFamily="50" charset="-128"/>
              </a:rPr>
              <a:t>食物不耐症</a:t>
            </a:r>
            <a:endParaRPr lang="en-US" altLang="ja-JP" sz="2400" dirty="0">
              <a:latin typeface="メイリオ" panose="020B0604030504040204" pitchFamily="50" charset="-128"/>
              <a:ea typeface="メイリオ" panose="020B0604030504040204" pitchFamily="50" charset="-128"/>
            </a:endParaRPr>
          </a:p>
        </p:txBody>
      </p:sp>
      <p:sp>
        <p:nvSpPr>
          <p:cNvPr id="22" name="コンテンツ プレースホルダー 2">
            <a:extLst>
              <a:ext uri="{FF2B5EF4-FFF2-40B4-BE49-F238E27FC236}">
                <a16:creationId xmlns:a16="http://schemas.microsoft.com/office/drawing/2014/main" id="{5DDDBF8F-A414-3ACB-55F1-D29E2260D042}"/>
              </a:ext>
            </a:extLst>
          </p:cNvPr>
          <p:cNvSpPr txBox="1">
            <a:spLocks/>
          </p:cNvSpPr>
          <p:nvPr/>
        </p:nvSpPr>
        <p:spPr>
          <a:xfrm>
            <a:off x="6784282" y="4057362"/>
            <a:ext cx="4137385" cy="196624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r>
              <a:rPr lang="ja-JP" altLang="en-US" sz="2400" dirty="0">
                <a:latin typeface="メイリオ" panose="020B0604030504040204" pitchFamily="50" charset="-128"/>
                <a:ea typeface="メイリオ" panose="020B0604030504040204" pitchFamily="50" charset="-128"/>
              </a:rPr>
              <a:t>代謝性疾患</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乳糖不耐症</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薬理学的</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カフェイン</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毒性</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ヒスタミン中毒</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その他特発性</a:t>
            </a:r>
            <a:endParaRPr lang="en-US" altLang="ja-JP" sz="2400" dirty="0">
              <a:latin typeface="メイリオ" panose="020B0604030504040204" pitchFamily="50" charset="-128"/>
              <a:ea typeface="メイリオ" panose="020B0604030504040204" pitchFamily="50" charset="-128"/>
            </a:endParaRPr>
          </a:p>
        </p:txBody>
      </p:sp>
      <p:sp>
        <p:nvSpPr>
          <p:cNvPr id="23" name="コンテンツ プレースホルダー 2">
            <a:extLst>
              <a:ext uri="{FF2B5EF4-FFF2-40B4-BE49-F238E27FC236}">
                <a16:creationId xmlns:a16="http://schemas.microsoft.com/office/drawing/2014/main" id="{5A446D28-DD41-8810-9343-C2E342ED51A1}"/>
              </a:ext>
            </a:extLst>
          </p:cNvPr>
          <p:cNvSpPr txBox="1">
            <a:spLocks/>
          </p:cNvSpPr>
          <p:nvPr/>
        </p:nvSpPr>
        <p:spPr>
          <a:xfrm>
            <a:off x="1787178" y="4112384"/>
            <a:ext cx="3122501" cy="882749"/>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r>
              <a:rPr lang="en-US" altLang="ja-JP" sz="2400" dirty="0" err="1">
                <a:latin typeface="メイリオ" panose="020B0604030504040204" pitchFamily="50" charset="-128"/>
                <a:ea typeface="メイリオ" panose="020B0604030504040204" pitchFamily="50" charset="-128"/>
              </a:rPr>
              <a:t>IgE</a:t>
            </a:r>
            <a:r>
              <a:rPr lang="ja-JP" altLang="en-US" sz="2400" dirty="0">
                <a:latin typeface="メイリオ" panose="020B0604030504040204" pitchFamily="50" charset="-128"/>
                <a:ea typeface="メイリオ" panose="020B0604030504040204" pitchFamily="50" charset="-128"/>
              </a:rPr>
              <a:t>依存性反応</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非</a:t>
            </a:r>
            <a:r>
              <a:rPr lang="en-US" altLang="ja-JP" sz="2400" dirty="0" err="1">
                <a:latin typeface="メイリオ" panose="020B0604030504040204" pitchFamily="50" charset="-128"/>
                <a:ea typeface="メイリオ" panose="020B0604030504040204" pitchFamily="50" charset="-128"/>
              </a:rPr>
              <a:t>IgE</a:t>
            </a:r>
            <a:r>
              <a:rPr lang="ja-JP" altLang="en-US" sz="2400" dirty="0">
                <a:latin typeface="メイリオ" panose="020B0604030504040204" pitchFamily="50" charset="-128"/>
                <a:ea typeface="メイリオ" panose="020B0604030504040204" pitchFamily="50" charset="-128"/>
              </a:rPr>
              <a:t>依存性反応</a:t>
            </a:r>
            <a:endParaRPr lang="en-US" altLang="ja-JP" sz="2400" dirty="0">
              <a:latin typeface="メイリオ" panose="020B0604030504040204" pitchFamily="50" charset="-128"/>
              <a:ea typeface="メイリオ" panose="020B0604030504040204" pitchFamily="50" charset="-128"/>
            </a:endParaRPr>
          </a:p>
        </p:txBody>
      </p:sp>
      <p:cxnSp>
        <p:nvCxnSpPr>
          <p:cNvPr id="16" name="直線コネクタ 15">
            <a:extLst>
              <a:ext uri="{FF2B5EF4-FFF2-40B4-BE49-F238E27FC236}">
                <a16:creationId xmlns:a16="http://schemas.microsoft.com/office/drawing/2014/main" id="{EC446DFE-4E37-721E-DA31-B03CAB377EFC}"/>
              </a:ext>
            </a:extLst>
          </p:cNvPr>
          <p:cNvCxnSpPr>
            <a:cxnSpLocks/>
            <a:stCxn id="20" idx="0"/>
            <a:endCxn id="8" idx="2"/>
          </p:cNvCxnSpPr>
          <p:nvPr/>
        </p:nvCxnSpPr>
        <p:spPr>
          <a:xfrm flipH="1" flipV="1">
            <a:off x="3348430" y="2930679"/>
            <a:ext cx="4999" cy="36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AA3D5C73-1FFF-BCE0-5139-2A29F14BFA9B}"/>
              </a:ext>
            </a:extLst>
          </p:cNvPr>
          <p:cNvCxnSpPr>
            <a:cxnSpLocks/>
            <a:stCxn id="21" idx="0"/>
            <a:endCxn id="7" idx="2"/>
          </p:cNvCxnSpPr>
          <p:nvPr/>
        </p:nvCxnSpPr>
        <p:spPr>
          <a:xfrm flipV="1">
            <a:off x="8852975" y="2950780"/>
            <a:ext cx="0" cy="3461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B4AEDA95-54A2-477A-E79E-4C9708706173}"/>
              </a:ext>
            </a:extLst>
          </p:cNvPr>
          <p:cNvCxnSpPr>
            <a:cxnSpLocks/>
            <a:stCxn id="23" idx="0"/>
            <a:endCxn id="20" idx="2"/>
          </p:cNvCxnSpPr>
          <p:nvPr/>
        </p:nvCxnSpPr>
        <p:spPr>
          <a:xfrm flipV="1">
            <a:off x="3348429" y="3746163"/>
            <a:ext cx="5000" cy="366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26EDC86E-D232-7311-685C-FDF249199485}"/>
              </a:ext>
            </a:extLst>
          </p:cNvPr>
          <p:cNvCxnSpPr>
            <a:cxnSpLocks/>
            <a:stCxn id="22" idx="0"/>
            <a:endCxn id="21" idx="2"/>
          </p:cNvCxnSpPr>
          <p:nvPr/>
        </p:nvCxnSpPr>
        <p:spPr>
          <a:xfrm flipV="1">
            <a:off x="8852975" y="3746162"/>
            <a:ext cx="0" cy="311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コンテンツ プレースホルダー 2">
            <a:extLst>
              <a:ext uri="{FF2B5EF4-FFF2-40B4-BE49-F238E27FC236}">
                <a16:creationId xmlns:a16="http://schemas.microsoft.com/office/drawing/2014/main" id="{81719374-67B6-2D68-C5E8-2D6FB3A66F9C}"/>
              </a:ext>
            </a:extLst>
          </p:cNvPr>
          <p:cNvSpPr txBox="1">
            <a:spLocks/>
          </p:cNvSpPr>
          <p:nvPr/>
        </p:nvSpPr>
        <p:spPr>
          <a:xfrm>
            <a:off x="8407727" y="6502582"/>
            <a:ext cx="3822757" cy="355418"/>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食物アレルギー診療ガイドライン</a:t>
            </a:r>
            <a:r>
              <a:rPr lang="en-US" altLang="ja-JP" sz="1400" dirty="0">
                <a:latin typeface="メイリオ" panose="020B0604030504040204" pitchFamily="50" charset="-128"/>
                <a:ea typeface="メイリオ" panose="020B0604030504040204" pitchFamily="50" charset="-128"/>
              </a:rPr>
              <a:t>2021｣</a:t>
            </a:r>
            <a:r>
              <a:rPr lang="ja-JP" altLang="en-US" sz="1400" dirty="0">
                <a:latin typeface="メイリオ" panose="020B0604030504040204" pitchFamily="50" charset="-128"/>
                <a:ea typeface="メイリオ" panose="020B0604030504040204" pitchFamily="50" charset="-128"/>
              </a:rPr>
              <a:t>より</a:t>
            </a:r>
            <a:endParaRPr lang="en-US" altLang="ja-JP" sz="1400" dirty="0">
              <a:latin typeface="メイリオ" panose="020B0604030504040204" pitchFamily="50" charset="-128"/>
              <a:ea typeface="メイリオ" panose="020B0604030504040204" pitchFamily="50" charset="-128"/>
            </a:endParaRPr>
          </a:p>
        </p:txBody>
      </p:sp>
      <p:pic>
        <p:nvPicPr>
          <p:cNvPr id="1026" name="Picture 2" descr="タブレットを使う人のイラスト（男性医師）">
            <a:extLst>
              <a:ext uri="{FF2B5EF4-FFF2-40B4-BE49-F238E27FC236}">
                <a16:creationId xmlns:a16="http://schemas.microsoft.com/office/drawing/2014/main" id="{CB03EF4D-6248-B2A3-8F36-C8EC193EA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297" y="5282889"/>
            <a:ext cx="1007379" cy="1481440"/>
          </a:xfrm>
          <a:prstGeom prst="rect">
            <a:avLst/>
          </a:prstGeom>
          <a:noFill/>
          <a:extLst>
            <a:ext uri="{909E8E84-426E-40DD-AFC4-6F175D3DCCD1}">
              <a14:hiddenFill xmlns:a14="http://schemas.microsoft.com/office/drawing/2010/main">
                <a:solidFill>
                  <a:srgbClr val="FFFFFF"/>
                </a:solidFill>
              </a14:hiddenFill>
            </a:ext>
          </a:extLst>
        </p:spPr>
      </p:pic>
      <p:sp>
        <p:nvSpPr>
          <p:cNvPr id="6" name="吹き出し: 四角形 5">
            <a:extLst>
              <a:ext uri="{FF2B5EF4-FFF2-40B4-BE49-F238E27FC236}">
                <a16:creationId xmlns:a16="http://schemas.microsoft.com/office/drawing/2014/main" id="{166ACB4E-2303-F0D9-4D13-F4D9FFB4B51A}"/>
              </a:ext>
            </a:extLst>
          </p:cNvPr>
          <p:cNvSpPr/>
          <p:nvPr/>
        </p:nvSpPr>
        <p:spPr>
          <a:xfrm>
            <a:off x="1787178" y="5282889"/>
            <a:ext cx="4252534" cy="1219687"/>
          </a:xfrm>
          <a:prstGeom prst="wedgeRectCallout">
            <a:avLst>
              <a:gd name="adj1" fmla="val -57671"/>
              <a:gd name="adj2" fmla="val -14079"/>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dirty="0">
                <a:solidFill>
                  <a:schemeClr val="tx1"/>
                </a:solidFill>
              </a:rPr>
              <a:t>食物アレルギーとは</a:t>
            </a:r>
            <a:r>
              <a:rPr kumimoji="1" lang="en-US" altLang="ja-JP" dirty="0">
                <a:solidFill>
                  <a:schemeClr val="tx1"/>
                </a:solidFill>
              </a:rPr>
              <a:t>｢</a:t>
            </a:r>
            <a:r>
              <a:rPr kumimoji="1" lang="ja-JP" altLang="en-US" b="1" dirty="0">
                <a:solidFill>
                  <a:schemeClr val="tx1"/>
                </a:solidFill>
              </a:rPr>
              <a:t>食物によって引き起こされる抗原特異的な免疫学的機序を介して生体にとって不利益な症状が惹起される現象</a:t>
            </a:r>
            <a:r>
              <a:rPr kumimoji="1" lang="en-US" altLang="ja-JP" dirty="0">
                <a:solidFill>
                  <a:schemeClr val="tx1"/>
                </a:solidFill>
              </a:rPr>
              <a:t>｣</a:t>
            </a:r>
            <a:r>
              <a:rPr kumimoji="1" lang="ja-JP" altLang="en-US" dirty="0">
                <a:solidFill>
                  <a:schemeClr val="tx1"/>
                </a:solidFill>
              </a:rPr>
              <a:t>と定義されています</a:t>
            </a:r>
          </a:p>
        </p:txBody>
      </p:sp>
      <p:sp>
        <p:nvSpPr>
          <p:cNvPr id="9" name="正方形/長方形 8">
            <a:extLst>
              <a:ext uri="{FF2B5EF4-FFF2-40B4-BE49-F238E27FC236}">
                <a16:creationId xmlns:a16="http://schemas.microsoft.com/office/drawing/2014/main" id="{197D3909-B9BA-607B-D079-7D34449BCB3A}"/>
              </a:ext>
            </a:extLst>
          </p:cNvPr>
          <p:cNvSpPr/>
          <p:nvPr/>
        </p:nvSpPr>
        <p:spPr>
          <a:xfrm>
            <a:off x="6336214" y="4852744"/>
            <a:ext cx="5620979" cy="1674962"/>
          </a:xfrm>
          <a:prstGeom prst="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例</a:t>
            </a:r>
            <a:endParaRPr kumimoji="1" lang="en-US" altLang="ja-JP" dirty="0">
              <a:solidFill>
                <a:schemeClr val="tx1"/>
              </a:solidFill>
            </a:endParaRPr>
          </a:p>
          <a:p>
            <a:r>
              <a:rPr kumimoji="1" lang="ja-JP" altLang="en-US" dirty="0">
                <a:solidFill>
                  <a:schemeClr val="tx1"/>
                </a:solidFill>
              </a:rPr>
              <a:t>食物不耐症</a:t>
            </a:r>
            <a:r>
              <a:rPr kumimoji="1" lang="en-US" altLang="ja-JP" dirty="0">
                <a:solidFill>
                  <a:schemeClr val="tx1"/>
                </a:solidFill>
              </a:rPr>
              <a:t>:</a:t>
            </a:r>
            <a:r>
              <a:rPr kumimoji="1" lang="ja-JP" altLang="en-US" dirty="0">
                <a:solidFill>
                  <a:schemeClr val="tx1"/>
                </a:solidFill>
              </a:rPr>
              <a:t>「牛乳を飲むとおなかがゴロゴロする」</a:t>
            </a:r>
            <a:br>
              <a:rPr kumimoji="1" lang="en-US" altLang="ja-JP" dirty="0">
                <a:solidFill>
                  <a:schemeClr val="tx1"/>
                </a:solidFill>
              </a:rPr>
            </a:br>
            <a:r>
              <a:rPr kumimoji="1" lang="ja-JP" altLang="en-US" dirty="0">
                <a:solidFill>
                  <a:schemeClr val="tx1"/>
                </a:solidFill>
              </a:rPr>
              <a:t>食品の薬理作用</a:t>
            </a:r>
            <a:r>
              <a:rPr kumimoji="1" lang="en-US" altLang="ja-JP" dirty="0">
                <a:solidFill>
                  <a:schemeClr val="tx1"/>
                </a:solidFill>
              </a:rPr>
              <a:t>(</a:t>
            </a:r>
            <a:r>
              <a:rPr kumimoji="1" lang="ja-JP" altLang="en-US" dirty="0">
                <a:solidFill>
                  <a:schemeClr val="tx1"/>
                </a:solidFill>
              </a:rPr>
              <a:t>仮性アレルゲン</a:t>
            </a:r>
            <a:r>
              <a:rPr kumimoji="1" lang="en-US" altLang="ja-JP" dirty="0">
                <a:solidFill>
                  <a:schemeClr val="tx1"/>
                </a:solidFill>
              </a:rPr>
              <a:t>):</a:t>
            </a:r>
            <a:br>
              <a:rPr kumimoji="1" lang="en-US" altLang="ja-JP" dirty="0">
                <a:solidFill>
                  <a:schemeClr val="tx1"/>
                </a:solidFill>
              </a:rPr>
            </a:br>
            <a:r>
              <a:rPr kumimoji="1" lang="ja-JP" altLang="en-US" dirty="0">
                <a:solidFill>
                  <a:schemeClr val="tx1"/>
                </a:solidFill>
              </a:rPr>
              <a:t>　「サバを食べたら蕁麻疹」</a:t>
            </a:r>
            <a:endParaRPr kumimoji="1" lang="en-US" altLang="ja-JP" dirty="0">
              <a:solidFill>
                <a:schemeClr val="tx1"/>
              </a:solidFill>
            </a:endParaRPr>
          </a:p>
          <a:p>
            <a:r>
              <a:rPr kumimoji="1" lang="ja-JP" altLang="en-US" dirty="0">
                <a:solidFill>
                  <a:schemeClr val="tx1"/>
                </a:solidFill>
              </a:rPr>
              <a:t>　「ヤマイモで口がかゆくなる」</a:t>
            </a:r>
            <a:endParaRPr kumimoji="1" lang="en-US" altLang="ja-JP" dirty="0">
              <a:solidFill>
                <a:schemeClr val="tx1"/>
              </a:solidFill>
            </a:endParaRPr>
          </a:p>
          <a:p>
            <a:r>
              <a:rPr kumimoji="1" lang="ja-JP" altLang="en-US" dirty="0">
                <a:solidFill>
                  <a:schemeClr val="tx1"/>
                </a:solidFill>
              </a:rPr>
              <a:t>　「離乳食を食べると口の周りが赤くなる」</a:t>
            </a:r>
            <a:endParaRPr kumimoji="1" lang="en-US" altLang="ja-JP" dirty="0">
              <a:solidFill>
                <a:schemeClr val="tx1"/>
              </a:solidFill>
            </a:endParaRPr>
          </a:p>
        </p:txBody>
      </p:sp>
    </p:spTree>
    <p:extLst>
      <p:ext uri="{BB962C8B-B14F-4D97-AF65-F5344CB8AC3E}">
        <p14:creationId xmlns:p14="http://schemas.microsoft.com/office/powerpoint/2010/main" val="356814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0898B-F3F7-1BEC-63CB-9CCE625A6082}"/>
            </a:ext>
          </a:extLst>
        </p:cNvPr>
        <p:cNvGrpSpPr/>
        <p:nvPr/>
      </p:nvGrpSpPr>
      <p:grpSpPr>
        <a:xfrm>
          <a:off x="0" y="0"/>
          <a:ext cx="0" cy="0"/>
          <a:chOff x="0" y="0"/>
          <a:chExt cx="0" cy="0"/>
        </a:xfrm>
      </p:grpSpPr>
      <p:cxnSp>
        <p:nvCxnSpPr>
          <p:cNvPr id="24" name="直線矢印コネクタ 23">
            <a:extLst>
              <a:ext uri="{FF2B5EF4-FFF2-40B4-BE49-F238E27FC236}">
                <a16:creationId xmlns:a16="http://schemas.microsoft.com/office/drawing/2014/main" id="{9846CBFB-B986-5A2B-7CFB-1B9B4286BE5D}"/>
              </a:ext>
            </a:extLst>
          </p:cNvPr>
          <p:cNvCxnSpPr>
            <a:cxnSpLocks/>
            <a:stCxn id="8" idx="3"/>
            <a:endCxn id="23" idx="1"/>
          </p:cNvCxnSpPr>
          <p:nvPr/>
        </p:nvCxnSpPr>
        <p:spPr>
          <a:xfrm flipV="1">
            <a:off x="7175726" y="1717486"/>
            <a:ext cx="1696346" cy="1869664"/>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直線矢印コネクタ 17">
            <a:extLst>
              <a:ext uri="{FF2B5EF4-FFF2-40B4-BE49-F238E27FC236}">
                <a16:creationId xmlns:a16="http://schemas.microsoft.com/office/drawing/2014/main" id="{3CD5A797-33B8-C6E7-C5C0-6A08F4E284C7}"/>
              </a:ext>
            </a:extLst>
          </p:cNvPr>
          <p:cNvCxnSpPr>
            <a:cxnSpLocks/>
            <a:stCxn id="8" idx="1"/>
            <a:endCxn id="1026" idx="3"/>
          </p:cNvCxnSpPr>
          <p:nvPr/>
        </p:nvCxnSpPr>
        <p:spPr>
          <a:xfrm flipH="1">
            <a:off x="2665980" y="3587150"/>
            <a:ext cx="2350292" cy="154561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直線矢印コネクタ 15">
            <a:extLst>
              <a:ext uri="{FF2B5EF4-FFF2-40B4-BE49-F238E27FC236}">
                <a16:creationId xmlns:a16="http://schemas.microsoft.com/office/drawing/2014/main" id="{E8192717-05E3-0A79-2015-670F4B66A359}"/>
              </a:ext>
            </a:extLst>
          </p:cNvPr>
          <p:cNvCxnSpPr>
            <a:cxnSpLocks/>
            <a:stCxn id="8" idx="1"/>
            <a:endCxn id="14" idx="3"/>
          </p:cNvCxnSpPr>
          <p:nvPr/>
        </p:nvCxnSpPr>
        <p:spPr>
          <a:xfrm flipH="1" flipV="1">
            <a:off x="2597390" y="2310432"/>
            <a:ext cx="2418882" cy="1276718"/>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タイトル 1">
            <a:extLst>
              <a:ext uri="{FF2B5EF4-FFF2-40B4-BE49-F238E27FC236}">
                <a16:creationId xmlns:a16="http://schemas.microsoft.com/office/drawing/2014/main" id="{3A248924-7320-2F49-5C7C-4A818CE73D81}"/>
              </a:ext>
            </a:extLst>
          </p:cNvPr>
          <p:cNvSpPr>
            <a:spLocks noGrp="1"/>
          </p:cNvSpPr>
          <p:nvPr>
            <p:ph type="title"/>
          </p:nvPr>
        </p:nvSpPr>
        <p:spPr>
          <a:xfrm>
            <a:off x="958139" y="0"/>
            <a:ext cx="10275721"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薬はどこに効くの？</a:t>
            </a:r>
          </a:p>
        </p:txBody>
      </p:sp>
      <p:sp>
        <p:nvSpPr>
          <p:cNvPr id="8" name="テキスト ボックス 7">
            <a:extLst>
              <a:ext uri="{FF2B5EF4-FFF2-40B4-BE49-F238E27FC236}">
                <a16:creationId xmlns:a16="http://schemas.microsoft.com/office/drawing/2014/main" id="{52BEA806-E70D-F08E-EBB7-F8901B6532E9}"/>
              </a:ext>
            </a:extLst>
          </p:cNvPr>
          <p:cNvSpPr txBox="1"/>
          <p:nvPr/>
        </p:nvSpPr>
        <p:spPr>
          <a:xfrm>
            <a:off x="5016272" y="3263984"/>
            <a:ext cx="215945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ja-JP" altLang="en-US" sz="3600" b="1" dirty="0"/>
              <a:t>エピペン</a:t>
            </a:r>
            <a:endParaRPr lang="en-US" altLang="ja-JP" sz="2800" dirty="0"/>
          </a:p>
        </p:txBody>
      </p:sp>
      <p:sp>
        <p:nvSpPr>
          <p:cNvPr id="2" name="テキスト ボックス 1">
            <a:extLst>
              <a:ext uri="{FF2B5EF4-FFF2-40B4-BE49-F238E27FC236}">
                <a16:creationId xmlns:a16="http://schemas.microsoft.com/office/drawing/2014/main" id="{1D536E68-33CA-0BFD-2A62-60774F9471BF}"/>
              </a:ext>
            </a:extLst>
          </p:cNvPr>
          <p:cNvSpPr txBox="1"/>
          <p:nvPr/>
        </p:nvSpPr>
        <p:spPr>
          <a:xfrm>
            <a:off x="7366564" y="2969317"/>
            <a:ext cx="2159454"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ja-JP" altLang="en-US" sz="2000" dirty="0"/>
              <a:t>気管支を広げる</a:t>
            </a:r>
            <a:endParaRPr lang="en-US" altLang="ja-JP" sz="1600" dirty="0"/>
          </a:p>
        </p:txBody>
      </p:sp>
      <p:sp>
        <p:nvSpPr>
          <p:cNvPr id="3" name="テキスト ボックス 2">
            <a:extLst>
              <a:ext uri="{FF2B5EF4-FFF2-40B4-BE49-F238E27FC236}">
                <a16:creationId xmlns:a16="http://schemas.microsoft.com/office/drawing/2014/main" id="{9FE807FE-5988-07DE-83FC-A7AD4BD5734F}"/>
              </a:ext>
            </a:extLst>
          </p:cNvPr>
          <p:cNvSpPr txBox="1"/>
          <p:nvPr/>
        </p:nvSpPr>
        <p:spPr>
          <a:xfrm>
            <a:off x="3102427" y="3187040"/>
            <a:ext cx="1761445"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ja-JP" altLang="en-US" sz="2000" dirty="0"/>
              <a:t>むくみをとる</a:t>
            </a:r>
            <a:endParaRPr lang="en-US" altLang="ja-JP" sz="1600" dirty="0"/>
          </a:p>
        </p:txBody>
      </p:sp>
      <p:sp>
        <p:nvSpPr>
          <p:cNvPr id="5" name="テキスト ボックス 4">
            <a:extLst>
              <a:ext uri="{FF2B5EF4-FFF2-40B4-BE49-F238E27FC236}">
                <a16:creationId xmlns:a16="http://schemas.microsoft.com/office/drawing/2014/main" id="{6C68EF1F-2E54-C303-0F4F-81FAE2878F78}"/>
              </a:ext>
            </a:extLst>
          </p:cNvPr>
          <p:cNvSpPr txBox="1"/>
          <p:nvPr/>
        </p:nvSpPr>
        <p:spPr>
          <a:xfrm>
            <a:off x="6553199" y="2172521"/>
            <a:ext cx="2093122"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ja-JP" altLang="en-US" sz="2000" dirty="0"/>
              <a:t>気管支を広げる</a:t>
            </a:r>
            <a:endParaRPr lang="en-US" altLang="ja-JP" sz="1600" dirty="0"/>
          </a:p>
        </p:txBody>
      </p:sp>
      <p:sp>
        <p:nvSpPr>
          <p:cNvPr id="6" name="テキスト ボックス 5">
            <a:extLst>
              <a:ext uri="{FF2B5EF4-FFF2-40B4-BE49-F238E27FC236}">
                <a16:creationId xmlns:a16="http://schemas.microsoft.com/office/drawing/2014/main" id="{7152AE53-FEC6-3CC3-7CFC-46D66BB4865A}"/>
              </a:ext>
            </a:extLst>
          </p:cNvPr>
          <p:cNvSpPr txBox="1"/>
          <p:nvPr/>
        </p:nvSpPr>
        <p:spPr>
          <a:xfrm>
            <a:off x="6553199" y="1555654"/>
            <a:ext cx="1761445"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ja-JP" altLang="en-US" sz="2000" b="1" dirty="0"/>
              <a:t>気管支拡張薬</a:t>
            </a:r>
            <a:endParaRPr lang="en-US" altLang="ja-JP" sz="1600" dirty="0"/>
          </a:p>
        </p:txBody>
      </p:sp>
      <p:sp>
        <p:nvSpPr>
          <p:cNvPr id="7" name="テキスト ボックス 6">
            <a:extLst>
              <a:ext uri="{FF2B5EF4-FFF2-40B4-BE49-F238E27FC236}">
                <a16:creationId xmlns:a16="http://schemas.microsoft.com/office/drawing/2014/main" id="{01C17378-21F5-7578-0D23-18CF6D8DC41D}"/>
              </a:ext>
            </a:extLst>
          </p:cNvPr>
          <p:cNvSpPr txBox="1"/>
          <p:nvPr/>
        </p:nvSpPr>
        <p:spPr>
          <a:xfrm>
            <a:off x="3551805" y="1755709"/>
            <a:ext cx="1273629" cy="70788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ja-JP" altLang="en-US" sz="2000" dirty="0"/>
              <a:t>かゆみを</a:t>
            </a:r>
            <a:endParaRPr lang="en-US" altLang="ja-JP" sz="2000" dirty="0"/>
          </a:p>
          <a:p>
            <a:pPr algn="ctr"/>
            <a:r>
              <a:rPr lang="ja-JP" altLang="en-US" sz="2000" dirty="0"/>
              <a:t>減らす</a:t>
            </a:r>
            <a:endParaRPr lang="en-US" altLang="ja-JP" sz="1600" dirty="0"/>
          </a:p>
        </p:txBody>
      </p:sp>
      <p:sp>
        <p:nvSpPr>
          <p:cNvPr id="9" name="テキスト ボックス 8">
            <a:extLst>
              <a:ext uri="{FF2B5EF4-FFF2-40B4-BE49-F238E27FC236}">
                <a16:creationId xmlns:a16="http://schemas.microsoft.com/office/drawing/2014/main" id="{4B2DBCF0-ECF8-A31E-F115-FC0C6471DF8F}"/>
              </a:ext>
            </a:extLst>
          </p:cNvPr>
          <p:cNvSpPr txBox="1"/>
          <p:nvPr/>
        </p:nvSpPr>
        <p:spPr>
          <a:xfrm>
            <a:off x="2665980" y="1174643"/>
            <a:ext cx="2159454" cy="4001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ja-JP" altLang="en-US" sz="2000" b="1" dirty="0"/>
              <a:t>抗ヒスタミン薬</a:t>
            </a:r>
            <a:endParaRPr lang="en-US" altLang="ja-JP" sz="1600" b="1" dirty="0"/>
          </a:p>
        </p:txBody>
      </p:sp>
      <p:sp>
        <p:nvSpPr>
          <p:cNvPr id="10" name="テキスト ボックス 9">
            <a:extLst>
              <a:ext uri="{FF2B5EF4-FFF2-40B4-BE49-F238E27FC236}">
                <a16:creationId xmlns:a16="http://schemas.microsoft.com/office/drawing/2014/main" id="{868E7E59-6A32-AB22-F237-336576B50271}"/>
              </a:ext>
            </a:extLst>
          </p:cNvPr>
          <p:cNvSpPr txBox="1"/>
          <p:nvPr/>
        </p:nvSpPr>
        <p:spPr>
          <a:xfrm>
            <a:off x="2950029" y="4782234"/>
            <a:ext cx="1591357" cy="70106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ja-JP" altLang="en-US" sz="2000" dirty="0"/>
              <a:t>血管を収縮</a:t>
            </a:r>
            <a:endParaRPr lang="en-US" altLang="ja-JP" sz="2000" dirty="0"/>
          </a:p>
          <a:p>
            <a:pPr algn="ctr"/>
            <a:r>
              <a:rPr lang="ja-JP" altLang="en-US" sz="2000" dirty="0"/>
              <a:t>血圧上昇</a:t>
            </a:r>
            <a:endParaRPr lang="en-US" altLang="ja-JP" sz="1600" dirty="0"/>
          </a:p>
        </p:txBody>
      </p:sp>
      <p:sp>
        <p:nvSpPr>
          <p:cNvPr id="11" name="テキスト ボックス 10">
            <a:extLst>
              <a:ext uri="{FF2B5EF4-FFF2-40B4-BE49-F238E27FC236}">
                <a16:creationId xmlns:a16="http://schemas.microsoft.com/office/drawing/2014/main" id="{7140C2FF-041F-1C35-0E2D-0EFA4C39DB5B}"/>
              </a:ext>
            </a:extLst>
          </p:cNvPr>
          <p:cNvSpPr txBox="1"/>
          <p:nvPr/>
        </p:nvSpPr>
        <p:spPr>
          <a:xfrm>
            <a:off x="6295003" y="4601668"/>
            <a:ext cx="1761445" cy="40011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ja-JP" altLang="en-US" sz="2000" dirty="0"/>
              <a:t>むくみをとる</a:t>
            </a:r>
            <a:endParaRPr lang="en-US" altLang="ja-JP" sz="1600" dirty="0"/>
          </a:p>
        </p:txBody>
      </p:sp>
      <p:sp>
        <p:nvSpPr>
          <p:cNvPr id="12" name="テキスト ボックス 11">
            <a:extLst>
              <a:ext uri="{FF2B5EF4-FFF2-40B4-BE49-F238E27FC236}">
                <a16:creationId xmlns:a16="http://schemas.microsoft.com/office/drawing/2014/main" id="{62ED62EB-1837-4E70-C5A9-DA1A21C1E53C}"/>
              </a:ext>
            </a:extLst>
          </p:cNvPr>
          <p:cNvSpPr txBox="1"/>
          <p:nvPr/>
        </p:nvSpPr>
        <p:spPr>
          <a:xfrm>
            <a:off x="3508601" y="6142334"/>
            <a:ext cx="5174798"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400" dirty="0"/>
              <a:t>効果が違うので、併用しても大丈夫</a:t>
            </a:r>
            <a:endParaRPr lang="en-US" altLang="ja-JP" dirty="0"/>
          </a:p>
        </p:txBody>
      </p:sp>
      <p:pic>
        <p:nvPicPr>
          <p:cNvPr id="14" name="図 13">
            <a:extLst>
              <a:ext uri="{FF2B5EF4-FFF2-40B4-BE49-F238E27FC236}">
                <a16:creationId xmlns:a16="http://schemas.microsoft.com/office/drawing/2014/main" id="{47274A93-0E2C-688E-307D-74C24C218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36" y="1085717"/>
            <a:ext cx="2159454" cy="2449430"/>
          </a:xfrm>
          <a:prstGeom prst="rect">
            <a:avLst/>
          </a:prstGeom>
        </p:spPr>
      </p:pic>
      <p:pic>
        <p:nvPicPr>
          <p:cNvPr id="1026" name="Picture 2" descr="サラサラな血液のイラスト | 無料のフリー素材 イラストエイト">
            <a:extLst>
              <a:ext uri="{FF2B5EF4-FFF2-40B4-BE49-F238E27FC236}">
                <a16:creationId xmlns:a16="http://schemas.microsoft.com/office/drawing/2014/main" id="{2A0AB5EA-F0BD-A736-6DCE-EF48A6223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487" y="4452498"/>
            <a:ext cx="1929493" cy="1360540"/>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5E6CC52F-3AA9-EFBB-9A8E-389795CAC7C3}"/>
              </a:ext>
            </a:extLst>
          </p:cNvPr>
          <p:cNvPicPr>
            <a:picLocks noChangeAspect="1"/>
          </p:cNvPicPr>
          <p:nvPr/>
        </p:nvPicPr>
        <p:blipFill>
          <a:blip r:embed="rId5"/>
          <a:stretch>
            <a:fillRect/>
          </a:stretch>
        </p:blipFill>
        <p:spPr>
          <a:xfrm>
            <a:off x="8872072" y="596407"/>
            <a:ext cx="1664802" cy="2242158"/>
          </a:xfrm>
          <a:prstGeom prst="rect">
            <a:avLst/>
          </a:prstGeom>
        </p:spPr>
      </p:pic>
      <p:pic>
        <p:nvPicPr>
          <p:cNvPr id="13" name="Picture 2" descr="腸のイラスト（ブランク）">
            <a:extLst>
              <a:ext uri="{FF2B5EF4-FFF2-40B4-BE49-F238E27FC236}">
                <a16:creationId xmlns:a16="http://schemas.microsoft.com/office/drawing/2014/main" id="{CF870395-6287-4200-94F4-5636EC4CF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6600" y="4359959"/>
            <a:ext cx="1550274" cy="152702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直線矢印コネクタ 14">
            <a:extLst>
              <a:ext uri="{FF2B5EF4-FFF2-40B4-BE49-F238E27FC236}">
                <a16:creationId xmlns:a16="http://schemas.microsoft.com/office/drawing/2014/main" id="{66E55352-9D6E-E4DD-0EEC-094EB27680A0}"/>
              </a:ext>
            </a:extLst>
          </p:cNvPr>
          <p:cNvCxnSpPr>
            <a:cxnSpLocks/>
            <a:stCxn id="8" idx="3"/>
            <a:endCxn id="13" idx="1"/>
          </p:cNvCxnSpPr>
          <p:nvPr/>
        </p:nvCxnSpPr>
        <p:spPr>
          <a:xfrm>
            <a:off x="7175726" y="3587150"/>
            <a:ext cx="1810874" cy="1536319"/>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7" name="Picture 2" descr="JIHS">
            <a:extLst>
              <a:ext uri="{FF2B5EF4-FFF2-40B4-BE49-F238E27FC236}">
                <a16:creationId xmlns:a16="http://schemas.microsoft.com/office/drawing/2014/main" id="{D7072C67-6F76-9AE1-7AEB-350EFAE40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468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AFC08-B1B4-42EE-98BD-D69A18E79A32}"/>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9352F80E-68CD-5519-1C1E-1BB0F5275305}"/>
              </a:ext>
            </a:extLst>
          </p:cNvPr>
          <p:cNvSpPr>
            <a:spLocks noGrp="1"/>
          </p:cNvSpPr>
          <p:nvPr>
            <p:ph type="title"/>
          </p:nvPr>
        </p:nvSpPr>
        <p:spPr>
          <a:xfrm>
            <a:off x="958139" y="0"/>
            <a:ext cx="10275721"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アクションプランを理解する</a:t>
            </a:r>
          </a:p>
        </p:txBody>
      </p:sp>
      <p:pic>
        <p:nvPicPr>
          <p:cNvPr id="3" name="図 2">
            <a:extLst>
              <a:ext uri="{FF2B5EF4-FFF2-40B4-BE49-F238E27FC236}">
                <a16:creationId xmlns:a16="http://schemas.microsoft.com/office/drawing/2014/main" id="{5DA67AA3-91B0-A892-0AD8-0BA15B995E0B}"/>
              </a:ext>
            </a:extLst>
          </p:cNvPr>
          <p:cNvPicPr>
            <a:picLocks noChangeAspect="1"/>
          </p:cNvPicPr>
          <p:nvPr/>
        </p:nvPicPr>
        <p:blipFill>
          <a:blip r:embed="rId3"/>
          <a:stretch>
            <a:fillRect/>
          </a:stretch>
        </p:blipFill>
        <p:spPr>
          <a:xfrm>
            <a:off x="423630" y="1045028"/>
            <a:ext cx="5095428" cy="5623269"/>
          </a:xfrm>
          <a:prstGeom prst="rect">
            <a:avLst/>
          </a:prstGeom>
        </p:spPr>
      </p:pic>
      <p:sp>
        <p:nvSpPr>
          <p:cNvPr id="5" name="テキスト ボックス 4">
            <a:extLst>
              <a:ext uri="{FF2B5EF4-FFF2-40B4-BE49-F238E27FC236}">
                <a16:creationId xmlns:a16="http://schemas.microsoft.com/office/drawing/2014/main" id="{102DE557-7F38-9D8A-97FD-0740D4648F5C}"/>
              </a:ext>
            </a:extLst>
          </p:cNvPr>
          <p:cNvSpPr txBox="1"/>
          <p:nvPr/>
        </p:nvSpPr>
        <p:spPr>
          <a:xfrm>
            <a:off x="5519058" y="6529797"/>
            <a:ext cx="6672942" cy="276999"/>
          </a:xfrm>
          <a:prstGeom prst="rect">
            <a:avLst/>
          </a:prstGeom>
          <a:noFill/>
        </p:spPr>
        <p:txBody>
          <a:bodyPr wrap="square">
            <a:spAutoFit/>
          </a:bodyPr>
          <a:lstStyle/>
          <a:p>
            <a:r>
              <a:rPr lang="ja-JP" altLang="en-US" sz="1200" dirty="0"/>
              <a:t>独立行政法人 環境再生保全機構「よくわかる食物アレルギー対応ガイドブック」より引用</a:t>
            </a:r>
            <a:endParaRPr lang="en-US" altLang="ja-JP" sz="1200" dirty="0"/>
          </a:p>
        </p:txBody>
      </p:sp>
      <p:sp>
        <p:nvSpPr>
          <p:cNvPr id="6" name="テキスト ボックス 5">
            <a:extLst>
              <a:ext uri="{FF2B5EF4-FFF2-40B4-BE49-F238E27FC236}">
                <a16:creationId xmlns:a16="http://schemas.microsoft.com/office/drawing/2014/main" id="{4C2319A6-B8A3-8C03-9895-65CD4C1DC079}"/>
              </a:ext>
            </a:extLst>
          </p:cNvPr>
          <p:cNvSpPr txBox="1"/>
          <p:nvPr/>
        </p:nvSpPr>
        <p:spPr>
          <a:xfrm>
            <a:off x="6082393" y="1286382"/>
            <a:ext cx="5546272"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400" dirty="0"/>
              <a:t>原因食物を食べた</a:t>
            </a:r>
            <a:r>
              <a:rPr lang="en-US" altLang="ja-JP" sz="2400" dirty="0"/>
              <a:t>(</a:t>
            </a:r>
            <a:r>
              <a:rPr lang="ja-JP" altLang="en-US" sz="2400" dirty="0"/>
              <a:t>触れた</a:t>
            </a:r>
            <a:r>
              <a:rPr lang="en-US" altLang="ja-JP" sz="2400" dirty="0"/>
              <a:t>)</a:t>
            </a:r>
          </a:p>
          <a:p>
            <a:pPr algn="ctr"/>
            <a:r>
              <a:rPr lang="en-US" altLang="ja-JP" sz="2400" dirty="0"/>
              <a:t>/</a:t>
            </a:r>
            <a:r>
              <a:rPr lang="ja-JP" altLang="en-US" sz="2400" dirty="0"/>
              <a:t>アレルギー症状が出た</a:t>
            </a:r>
            <a:endParaRPr lang="en-US" altLang="ja-JP" dirty="0"/>
          </a:p>
        </p:txBody>
      </p:sp>
      <p:cxnSp>
        <p:nvCxnSpPr>
          <p:cNvPr id="9" name="直線矢印コネクタ 8">
            <a:extLst>
              <a:ext uri="{FF2B5EF4-FFF2-40B4-BE49-F238E27FC236}">
                <a16:creationId xmlns:a16="http://schemas.microsoft.com/office/drawing/2014/main" id="{E324685D-C385-5AC9-BE7E-AFEDF8FBCAB6}"/>
              </a:ext>
            </a:extLst>
          </p:cNvPr>
          <p:cNvCxnSpPr>
            <a:cxnSpLocks/>
            <a:stCxn id="6" idx="2"/>
            <a:endCxn id="11" idx="0"/>
          </p:cNvCxnSpPr>
          <p:nvPr/>
        </p:nvCxnSpPr>
        <p:spPr>
          <a:xfrm>
            <a:off x="8855529" y="2117379"/>
            <a:ext cx="0" cy="6854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B2000F2-80E5-3D67-6874-25D0B28A7DEF}"/>
              </a:ext>
            </a:extLst>
          </p:cNvPr>
          <p:cNvSpPr txBox="1"/>
          <p:nvPr/>
        </p:nvSpPr>
        <p:spPr>
          <a:xfrm>
            <a:off x="6082393" y="2802842"/>
            <a:ext cx="5546272"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400" b="1" dirty="0">
                <a:solidFill>
                  <a:srgbClr val="FF0000"/>
                </a:solidFill>
              </a:rPr>
              <a:t>緊急性が高い</a:t>
            </a:r>
            <a:r>
              <a:rPr lang="ja-JP" altLang="en-US" sz="2400" dirty="0"/>
              <a:t>症状の有無を判断</a:t>
            </a:r>
            <a:endParaRPr lang="en-US" altLang="ja-JP" dirty="0"/>
          </a:p>
        </p:txBody>
      </p:sp>
      <p:cxnSp>
        <p:nvCxnSpPr>
          <p:cNvPr id="14" name="直線矢印コネクタ 13">
            <a:extLst>
              <a:ext uri="{FF2B5EF4-FFF2-40B4-BE49-F238E27FC236}">
                <a16:creationId xmlns:a16="http://schemas.microsoft.com/office/drawing/2014/main" id="{66ED6595-E17B-0162-CA75-E575B058B20A}"/>
              </a:ext>
            </a:extLst>
          </p:cNvPr>
          <p:cNvCxnSpPr>
            <a:cxnSpLocks/>
            <a:stCxn id="11" idx="2"/>
            <a:endCxn id="18" idx="0"/>
          </p:cNvCxnSpPr>
          <p:nvPr/>
        </p:nvCxnSpPr>
        <p:spPr>
          <a:xfrm>
            <a:off x="8855529" y="3264507"/>
            <a:ext cx="0" cy="7628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7C0D77AD-B80E-49A0-ECF3-81D5F9BF26C3}"/>
              </a:ext>
            </a:extLst>
          </p:cNvPr>
          <p:cNvCxnSpPr>
            <a:cxnSpLocks/>
            <a:stCxn id="18" idx="2"/>
            <a:endCxn id="29" idx="0"/>
          </p:cNvCxnSpPr>
          <p:nvPr/>
        </p:nvCxnSpPr>
        <p:spPr>
          <a:xfrm>
            <a:off x="8855529" y="4489007"/>
            <a:ext cx="0" cy="826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58D38EFA-205D-99AF-6572-C4504DA39597}"/>
              </a:ext>
            </a:extLst>
          </p:cNvPr>
          <p:cNvSpPr txBox="1"/>
          <p:nvPr/>
        </p:nvSpPr>
        <p:spPr>
          <a:xfrm>
            <a:off x="6902904" y="4027342"/>
            <a:ext cx="3905250"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400" dirty="0"/>
              <a:t>治療薬</a:t>
            </a:r>
            <a:r>
              <a:rPr lang="en-US" altLang="ja-JP" sz="2400" dirty="0"/>
              <a:t>:</a:t>
            </a:r>
            <a:r>
              <a:rPr lang="ja-JP" altLang="en-US" sz="2400" dirty="0"/>
              <a:t>エピペン、内服薬</a:t>
            </a:r>
            <a:endParaRPr lang="en-US" altLang="ja-JP" sz="2400" dirty="0"/>
          </a:p>
        </p:txBody>
      </p:sp>
      <p:sp>
        <p:nvSpPr>
          <p:cNvPr id="28" name="テキスト ボックス 27">
            <a:extLst>
              <a:ext uri="{FF2B5EF4-FFF2-40B4-BE49-F238E27FC236}">
                <a16:creationId xmlns:a16="http://schemas.microsoft.com/office/drawing/2014/main" id="{26B7CFD2-3917-0DA1-8040-4574391F6BB6}"/>
              </a:ext>
            </a:extLst>
          </p:cNvPr>
          <p:cNvSpPr txBox="1"/>
          <p:nvPr/>
        </p:nvSpPr>
        <p:spPr>
          <a:xfrm>
            <a:off x="5725883" y="5340785"/>
            <a:ext cx="1890371"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400" dirty="0">
                <a:solidFill>
                  <a:srgbClr val="FF0000"/>
                </a:solidFill>
              </a:rPr>
              <a:t>救急要請</a:t>
            </a:r>
            <a:endParaRPr lang="en-US" altLang="ja-JP" sz="2400" dirty="0">
              <a:solidFill>
                <a:srgbClr val="FF0000"/>
              </a:solidFill>
            </a:endParaRPr>
          </a:p>
        </p:txBody>
      </p:sp>
      <p:sp>
        <p:nvSpPr>
          <p:cNvPr id="29" name="テキスト ボックス 28">
            <a:extLst>
              <a:ext uri="{FF2B5EF4-FFF2-40B4-BE49-F238E27FC236}">
                <a16:creationId xmlns:a16="http://schemas.microsoft.com/office/drawing/2014/main" id="{88C0B2F8-AB75-94D7-6F5E-631E15828504}"/>
              </a:ext>
            </a:extLst>
          </p:cNvPr>
          <p:cNvSpPr txBox="1"/>
          <p:nvPr/>
        </p:nvSpPr>
        <p:spPr>
          <a:xfrm>
            <a:off x="7838396" y="5315883"/>
            <a:ext cx="2034266"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400" dirty="0">
                <a:solidFill>
                  <a:srgbClr val="FFC000"/>
                </a:solidFill>
              </a:rPr>
              <a:t>医療機関受診</a:t>
            </a:r>
            <a:endParaRPr lang="en-US" altLang="ja-JP" sz="2400" dirty="0">
              <a:solidFill>
                <a:srgbClr val="FFC000"/>
              </a:solidFill>
            </a:endParaRPr>
          </a:p>
        </p:txBody>
      </p:sp>
      <p:sp>
        <p:nvSpPr>
          <p:cNvPr id="30" name="テキスト ボックス 29">
            <a:extLst>
              <a:ext uri="{FF2B5EF4-FFF2-40B4-BE49-F238E27FC236}">
                <a16:creationId xmlns:a16="http://schemas.microsoft.com/office/drawing/2014/main" id="{503DEE3E-B1D9-E7F4-331F-853C850BAF74}"/>
              </a:ext>
            </a:extLst>
          </p:cNvPr>
          <p:cNvSpPr txBox="1"/>
          <p:nvPr/>
        </p:nvSpPr>
        <p:spPr>
          <a:xfrm>
            <a:off x="10147564" y="5315883"/>
            <a:ext cx="1636937"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400" dirty="0"/>
              <a:t>経過観察</a:t>
            </a:r>
            <a:endParaRPr lang="en-US" altLang="ja-JP" sz="2400" dirty="0"/>
          </a:p>
        </p:txBody>
      </p:sp>
      <p:cxnSp>
        <p:nvCxnSpPr>
          <p:cNvPr id="33" name="直線矢印コネクタ 32">
            <a:extLst>
              <a:ext uri="{FF2B5EF4-FFF2-40B4-BE49-F238E27FC236}">
                <a16:creationId xmlns:a16="http://schemas.microsoft.com/office/drawing/2014/main" id="{9C24DB11-1582-81F9-9A09-4F193A70886C}"/>
              </a:ext>
            </a:extLst>
          </p:cNvPr>
          <p:cNvCxnSpPr>
            <a:cxnSpLocks/>
            <a:stCxn id="18" idx="2"/>
            <a:endCxn id="30" idx="0"/>
          </p:cNvCxnSpPr>
          <p:nvPr/>
        </p:nvCxnSpPr>
        <p:spPr>
          <a:xfrm>
            <a:off x="8855529" y="4489007"/>
            <a:ext cx="2110504" cy="8268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AB115E3C-BCFA-D80B-7A42-BA077D99DC3E}"/>
              </a:ext>
            </a:extLst>
          </p:cNvPr>
          <p:cNvCxnSpPr>
            <a:cxnSpLocks/>
            <a:stCxn id="18" idx="2"/>
            <a:endCxn id="28" idx="0"/>
          </p:cNvCxnSpPr>
          <p:nvPr/>
        </p:nvCxnSpPr>
        <p:spPr>
          <a:xfrm flipH="1">
            <a:off x="6671069" y="4489007"/>
            <a:ext cx="2184460" cy="8517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2" descr="JIHS">
            <a:extLst>
              <a:ext uri="{FF2B5EF4-FFF2-40B4-BE49-F238E27FC236}">
                <a16:creationId xmlns:a16="http://schemas.microsoft.com/office/drawing/2014/main" id="{AA52D3C6-66E3-77E0-2750-1B1050938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928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ECB11-110D-DC6E-A154-6D683F095676}"/>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240F4CA-8E1C-61E1-1680-77154C7FC6AD}"/>
              </a:ext>
            </a:extLst>
          </p:cNvPr>
          <p:cNvSpPr txBox="1"/>
          <p:nvPr/>
        </p:nvSpPr>
        <p:spPr>
          <a:xfrm>
            <a:off x="5519058" y="6529797"/>
            <a:ext cx="6672942" cy="276999"/>
          </a:xfrm>
          <a:prstGeom prst="rect">
            <a:avLst/>
          </a:prstGeom>
          <a:noFill/>
        </p:spPr>
        <p:txBody>
          <a:bodyPr wrap="square">
            <a:spAutoFit/>
          </a:bodyPr>
          <a:lstStyle/>
          <a:p>
            <a:r>
              <a:rPr lang="ja-JP" altLang="en-US" sz="1200" dirty="0"/>
              <a:t>独立行政法人 環境再生保全機構「よくわかる食物アレルギー対応ガイドブック」より引用</a:t>
            </a:r>
            <a:endParaRPr lang="en-US" altLang="ja-JP" sz="1200" dirty="0"/>
          </a:p>
        </p:txBody>
      </p:sp>
      <p:pic>
        <p:nvPicPr>
          <p:cNvPr id="2" name="Picture 2" descr="JIHS">
            <a:extLst>
              <a:ext uri="{FF2B5EF4-FFF2-40B4-BE49-F238E27FC236}">
                <a16:creationId xmlns:a16="http://schemas.microsoft.com/office/drawing/2014/main" id="{DA3CFD4C-D050-3BC4-3187-0CBA02BEF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E3E3B2FF-AF5B-4469-9D5F-AD730207E8A9}"/>
              </a:ext>
            </a:extLst>
          </p:cNvPr>
          <p:cNvPicPr>
            <a:picLocks noChangeAspect="1"/>
          </p:cNvPicPr>
          <p:nvPr/>
        </p:nvPicPr>
        <p:blipFill>
          <a:blip r:embed="rId4"/>
          <a:srcRect t="714"/>
          <a:stretch>
            <a:fillRect/>
          </a:stretch>
        </p:blipFill>
        <p:spPr>
          <a:xfrm>
            <a:off x="71919" y="211680"/>
            <a:ext cx="5147669" cy="6577845"/>
          </a:xfrm>
          <a:prstGeom prst="rect">
            <a:avLst/>
          </a:prstGeom>
        </p:spPr>
      </p:pic>
      <p:pic>
        <p:nvPicPr>
          <p:cNvPr id="1026" name="Picture 2">
            <a:extLst>
              <a:ext uri="{FF2B5EF4-FFF2-40B4-BE49-F238E27FC236}">
                <a16:creationId xmlns:a16="http://schemas.microsoft.com/office/drawing/2014/main" id="{60B87D4C-3B95-797C-2F37-FE0031A2EC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0455" y="1119883"/>
            <a:ext cx="1376738" cy="137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978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1CAF0-081E-0A7A-3316-FC78E1E47B7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F5AAA08-B227-682D-59E0-A5B0709AB9EC}"/>
              </a:ext>
            </a:extLst>
          </p:cNvPr>
          <p:cNvSpPr txBox="1"/>
          <p:nvPr/>
        </p:nvSpPr>
        <p:spPr>
          <a:xfrm>
            <a:off x="5519058" y="6529797"/>
            <a:ext cx="6672942" cy="276999"/>
          </a:xfrm>
          <a:prstGeom prst="rect">
            <a:avLst/>
          </a:prstGeom>
          <a:noFill/>
        </p:spPr>
        <p:txBody>
          <a:bodyPr wrap="square">
            <a:spAutoFit/>
          </a:bodyPr>
          <a:lstStyle/>
          <a:p>
            <a:r>
              <a:rPr lang="ja-JP" altLang="en-US" sz="1200" dirty="0"/>
              <a:t>独立行政法人 環境再生保全機構「よくわかる食物アレルギー対応ガイドブック」より引用</a:t>
            </a:r>
            <a:endParaRPr lang="en-US" altLang="ja-JP" sz="1200" dirty="0"/>
          </a:p>
        </p:txBody>
      </p:sp>
      <p:pic>
        <p:nvPicPr>
          <p:cNvPr id="7" name="図 6">
            <a:extLst>
              <a:ext uri="{FF2B5EF4-FFF2-40B4-BE49-F238E27FC236}">
                <a16:creationId xmlns:a16="http://schemas.microsoft.com/office/drawing/2014/main" id="{9B9D5FED-A6C0-AF7F-197C-5404BD80D969}"/>
              </a:ext>
            </a:extLst>
          </p:cNvPr>
          <p:cNvPicPr>
            <a:picLocks noChangeAspect="1"/>
          </p:cNvPicPr>
          <p:nvPr/>
        </p:nvPicPr>
        <p:blipFill>
          <a:blip r:embed="rId3"/>
          <a:srcRect t="714"/>
          <a:stretch>
            <a:fillRect/>
          </a:stretch>
        </p:blipFill>
        <p:spPr>
          <a:xfrm>
            <a:off x="71919" y="211680"/>
            <a:ext cx="5147669" cy="6577845"/>
          </a:xfrm>
          <a:prstGeom prst="rect">
            <a:avLst/>
          </a:prstGeom>
        </p:spPr>
      </p:pic>
      <p:sp>
        <p:nvSpPr>
          <p:cNvPr id="4" name="テキスト ボックス 3">
            <a:extLst>
              <a:ext uri="{FF2B5EF4-FFF2-40B4-BE49-F238E27FC236}">
                <a16:creationId xmlns:a16="http://schemas.microsoft.com/office/drawing/2014/main" id="{863D6FBB-1D1D-38C1-6D3B-4AD17E7CE96F}"/>
              </a:ext>
            </a:extLst>
          </p:cNvPr>
          <p:cNvSpPr txBox="1"/>
          <p:nvPr/>
        </p:nvSpPr>
        <p:spPr>
          <a:xfrm>
            <a:off x="5508683" y="3429000"/>
            <a:ext cx="4631870" cy="461665"/>
          </a:xfrm>
          <a:prstGeom prst="rect">
            <a:avLst/>
          </a:prstGeom>
          <a:noFill/>
        </p:spPr>
        <p:txBody>
          <a:bodyPr wrap="square">
            <a:spAutoFit/>
          </a:bodyPr>
          <a:lstStyle/>
          <a:p>
            <a:r>
              <a:rPr lang="ja-JP" altLang="en-US" sz="1200" dirty="0"/>
              <a:t>画像引用</a:t>
            </a:r>
            <a:r>
              <a:rPr lang="en-US" altLang="ja-JP" sz="1200" dirty="0"/>
              <a:t>:</a:t>
            </a:r>
          </a:p>
          <a:p>
            <a:r>
              <a:rPr lang="ja-JP" altLang="en-US" sz="1200" dirty="0"/>
              <a:t>「エピペンガイドブック」</a:t>
            </a:r>
            <a:r>
              <a:rPr lang="en-US" altLang="ja-JP" sz="1200" dirty="0"/>
              <a:t>(</a:t>
            </a:r>
            <a:r>
              <a:rPr lang="ja-JP" altLang="en-US" sz="1200" dirty="0"/>
              <a:t>ヴィアトリス製薬合同会社</a:t>
            </a:r>
            <a:r>
              <a:rPr lang="en-US" altLang="ja-JP" sz="1200" dirty="0"/>
              <a:t>)</a:t>
            </a:r>
          </a:p>
        </p:txBody>
      </p:sp>
      <p:sp>
        <p:nvSpPr>
          <p:cNvPr id="6" name="テキスト ボックス 5">
            <a:extLst>
              <a:ext uri="{FF2B5EF4-FFF2-40B4-BE49-F238E27FC236}">
                <a16:creationId xmlns:a16="http://schemas.microsoft.com/office/drawing/2014/main" id="{B1D4716D-2FA4-DB7C-64AA-C4DB6A8DA092}"/>
              </a:ext>
            </a:extLst>
          </p:cNvPr>
          <p:cNvSpPr txBox="1"/>
          <p:nvPr/>
        </p:nvSpPr>
        <p:spPr>
          <a:xfrm>
            <a:off x="5519058" y="3992559"/>
            <a:ext cx="6198140" cy="236988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800" dirty="0">
                <a:solidFill>
                  <a:srgbClr val="FF0000"/>
                </a:solidFill>
              </a:rPr>
              <a:t>緊急性が高いアレルギー症状</a:t>
            </a:r>
            <a:r>
              <a:rPr lang="ja-JP" altLang="en-US" sz="2800" dirty="0"/>
              <a:t>が</a:t>
            </a:r>
            <a:endParaRPr lang="en-US" altLang="ja-JP" sz="2800" dirty="0"/>
          </a:p>
          <a:p>
            <a:pPr algn="ctr"/>
            <a:r>
              <a:rPr lang="ja-JP" altLang="en-US" sz="2800" dirty="0"/>
              <a:t>ひとつでもあれば</a:t>
            </a:r>
            <a:endParaRPr lang="en-US" altLang="ja-JP" sz="2800" dirty="0"/>
          </a:p>
          <a:p>
            <a:pPr algn="ctr"/>
            <a:r>
              <a:rPr lang="ja-JP" altLang="en-US" sz="3600" b="1" dirty="0">
                <a:solidFill>
                  <a:srgbClr val="FF0000"/>
                </a:solidFill>
              </a:rPr>
              <a:t>エピペン</a:t>
            </a:r>
            <a:r>
              <a:rPr lang="ja-JP" altLang="en-US" sz="2800" dirty="0"/>
              <a:t>を使用！</a:t>
            </a:r>
            <a:endParaRPr lang="en-US" altLang="ja-JP" sz="2800" dirty="0"/>
          </a:p>
          <a:p>
            <a:pPr algn="ctr"/>
            <a:r>
              <a:rPr lang="ja-JP" altLang="en-US" sz="2800" dirty="0"/>
              <a:t>↓</a:t>
            </a:r>
            <a:endParaRPr lang="en-US" altLang="ja-JP" sz="2800" dirty="0"/>
          </a:p>
          <a:p>
            <a:pPr algn="ctr"/>
            <a:r>
              <a:rPr lang="ja-JP" altLang="en-US" sz="2800" dirty="0">
                <a:solidFill>
                  <a:srgbClr val="FF0000"/>
                </a:solidFill>
              </a:rPr>
              <a:t>救急要請</a:t>
            </a:r>
            <a:r>
              <a:rPr lang="ja-JP" altLang="en-US" sz="2800" dirty="0"/>
              <a:t>する！</a:t>
            </a:r>
            <a:endParaRPr lang="en-US" altLang="ja-JP" sz="2000" dirty="0"/>
          </a:p>
        </p:txBody>
      </p:sp>
      <p:pic>
        <p:nvPicPr>
          <p:cNvPr id="9" name="図 8">
            <a:extLst>
              <a:ext uri="{FF2B5EF4-FFF2-40B4-BE49-F238E27FC236}">
                <a16:creationId xmlns:a16="http://schemas.microsoft.com/office/drawing/2014/main" id="{2B01633A-DE7B-EEEF-0921-C5119103C9C4}"/>
              </a:ext>
            </a:extLst>
          </p:cNvPr>
          <p:cNvPicPr>
            <a:picLocks noChangeAspect="1"/>
          </p:cNvPicPr>
          <p:nvPr/>
        </p:nvPicPr>
        <p:blipFill>
          <a:blip r:embed="rId4"/>
          <a:stretch>
            <a:fillRect/>
          </a:stretch>
        </p:blipFill>
        <p:spPr>
          <a:xfrm>
            <a:off x="5471846" y="167772"/>
            <a:ext cx="4668707" cy="3189625"/>
          </a:xfrm>
          <a:prstGeom prst="rect">
            <a:avLst/>
          </a:prstGeom>
        </p:spPr>
      </p:pic>
      <p:sp>
        <p:nvSpPr>
          <p:cNvPr id="10" name="正方形/長方形 9">
            <a:extLst>
              <a:ext uri="{FF2B5EF4-FFF2-40B4-BE49-F238E27FC236}">
                <a16:creationId xmlns:a16="http://schemas.microsoft.com/office/drawing/2014/main" id="{FA5D125A-8937-AFE2-8BB5-429BC367F309}"/>
              </a:ext>
            </a:extLst>
          </p:cNvPr>
          <p:cNvSpPr/>
          <p:nvPr/>
        </p:nvSpPr>
        <p:spPr>
          <a:xfrm>
            <a:off x="287678" y="1439812"/>
            <a:ext cx="1880169" cy="527985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Picture 2" descr="JIHS">
            <a:extLst>
              <a:ext uri="{FF2B5EF4-FFF2-40B4-BE49-F238E27FC236}">
                <a16:creationId xmlns:a16="http://schemas.microsoft.com/office/drawing/2014/main" id="{DB2B54D5-2D12-A9DA-AFC0-DE59B4A2BF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255FC34-94AF-DEEE-E489-B6AC75CEAF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0455" y="1119883"/>
            <a:ext cx="1376738" cy="137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600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F9A3F-33F9-FCA1-C7F5-B96EBC1020C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C26C2E0-AF3C-ACCB-6208-D88FA962BF13}"/>
              </a:ext>
            </a:extLst>
          </p:cNvPr>
          <p:cNvSpPr txBox="1"/>
          <p:nvPr/>
        </p:nvSpPr>
        <p:spPr>
          <a:xfrm>
            <a:off x="877330" y="5586478"/>
            <a:ext cx="10485664"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a:buFont typeface="Arial" panose="020B0604020202020204" pitchFamily="34" charset="0"/>
              <a:buChar char="•"/>
            </a:pPr>
            <a:r>
              <a:rPr lang="ja-JP" altLang="en-US" sz="2800" dirty="0"/>
              <a:t>使用方法を忘れてしまったら本体のラベルを確認しましょう！</a:t>
            </a:r>
            <a:endParaRPr lang="en-US" altLang="ja-JP" sz="2800" dirty="0"/>
          </a:p>
          <a:p>
            <a:pPr marL="342900" indent="-342900">
              <a:buFont typeface="Arial" panose="020B0604020202020204" pitchFamily="34" charset="0"/>
              <a:buChar char="•"/>
            </a:pPr>
            <a:r>
              <a:rPr lang="en-US" altLang="ja-JP" sz="2800" dirty="0"/>
              <a:t>1</a:t>
            </a:r>
            <a:r>
              <a:rPr lang="ja-JP" altLang="en-US" sz="2800" dirty="0"/>
              <a:t>年に１回、交換するたびに練習しましょう！</a:t>
            </a:r>
            <a:endParaRPr lang="en-US" altLang="ja-JP" sz="2800" dirty="0"/>
          </a:p>
        </p:txBody>
      </p:sp>
      <p:pic>
        <p:nvPicPr>
          <p:cNvPr id="8" name="図 7">
            <a:extLst>
              <a:ext uri="{FF2B5EF4-FFF2-40B4-BE49-F238E27FC236}">
                <a16:creationId xmlns:a16="http://schemas.microsoft.com/office/drawing/2014/main" id="{9E3D6523-B569-2749-DC65-F1B267872D6F}"/>
              </a:ext>
            </a:extLst>
          </p:cNvPr>
          <p:cNvPicPr>
            <a:picLocks noChangeAspect="1"/>
          </p:cNvPicPr>
          <p:nvPr/>
        </p:nvPicPr>
        <p:blipFill>
          <a:blip r:embed="rId3"/>
          <a:srcRect b="48457"/>
          <a:stretch>
            <a:fillRect/>
          </a:stretch>
        </p:blipFill>
        <p:spPr>
          <a:xfrm>
            <a:off x="115408" y="958373"/>
            <a:ext cx="5956432" cy="4051969"/>
          </a:xfrm>
          <a:prstGeom prst="rect">
            <a:avLst/>
          </a:prstGeom>
        </p:spPr>
      </p:pic>
      <p:sp>
        <p:nvSpPr>
          <p:cNvPr id="9" name="テキスト ボックス 8">
            <a:extLst>
              <a:ext uri="{FF2B5EF4-FFF2-40B4-BE49-F238E27FC236}">
                <a16:creationId xmlns:a16="http://schemas.microsoft.com/office/drawing/2014/main" id="{30A25C68-55D9-BDE9-FC7F-CBCA5801D789}"/>
              </a:ext>
            </a:extLst>
          </p:cNvPr>
          <p:cNvSpPr txBox="1"/>
          <p:nvPr/>
        </p:nvSpPr>
        <p:spPr>
          <a:xfrm>
            <a:off x="7331306" y="5106209"/>
            <a:ext cx="4778829" cy="276999"/>
          </a:xfrm>
          <a:prstGeom prst="rect">
            <a:avLst/>
          </a:prstGeom>
          <a:noFill/>
        </p:spPr>
        <p:txBody>
          <a:bodyPr wrap="square">
            <a:spAutoFit/>
          </a:bodyPr>
          <a:lstStyle/>
          <a:p>
            <a:r>
              <a:rPr lang="ja-JP" altLang="en-US" sz="1200" dirty="0"/>
              <a:t>画像引用</a:t>
            </a:r>
            <a:r>
              <a:rPr lang="en-US" altLang="ja-JP" sz="1200" dirty="0"/>
              <a:t>: </a:t>
            </a:r>
            <a:r>
              <a:rPr lang="ja-JP" altLang="en-US" sz="1200" dirty="0"/>
              <a:t>「エピペンガイドブック」</a:t>
            </a:r>
            <a:r>
              <a:rPr lang="en-US" altLang="ja-JP" sz="1200" dirty="0"/>
              <a:t>(</a:t>
            </a:r>
            <a:r>
              <a:rPr lang="ja-JP" altLang="en-US" sz="1200" dirty="0"/>
              <a:t>ヴィアトリス製薬合同会社</a:t>
            </a:r>
            <a:r>
              <a:rPr lang="en-US" altLang="ja-JP" sz="1200" dirty="0"/>
              <a:t>)</a:t>
            </a:r>
          </a:p>
        </p:txBody>
      </p:sp>
      <p:pic>
        <p:nvPicPr>
          <p:cNvPr id="10" name="図 9">
            <a:extLst>
              <a:ext uri="{FF2B5EF4-FFF2-40B4-BE49-F238E27FC236}">
                <a16:creationId xmlns:a16="http://schemas.microsoft.com/office/drawing/2014/main" id="{FE052D64-894D-5FB9-5D20-885561DE084B}"/>
              </a:ext>
            </a:extLst>
          </p:cNvPr>
          <p:cNvPicPr>
            <a:picLocks noChangeAspect="1"/>
          </p:cNvPicPr>
          <p:nvPr/>
        </p:nvPicPr>
        <p:blipFill>
          <a:blip r:embed="rId3"/>
          <a:srcRect t="51882"/>
          <a:stretch>
            <a:fillRect/>
          </a:stretch>
        </p:blipFill>
        <p:spPr>
          <a:xfrm>
            <a:off x="6120162" y="1271522"/>
            <a:ext cx="6038295" cy="3834687"/>
          </a:xfrm>
          <a:prstGeom prst="rect">
            <a:avLst/>
          </a:prstGeom>
        </p:spPr>
      </p:pic>
      <p:pic>
        <p:nvPicPr>
          <p:cNvPr id="3" name="Picture 2" descr="JIHS">
            <a:extLst>
              <a:ext uri="{FF2B5EF4-FFF2-40B4-BE49-F238E27FC236}">
                <a16:creationId xmlns:a16="http://schemas.microsoft.com/office/drawing/2014/main" id="{A11A3BE2-FCCA-A0AF-678F-63DD6A906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742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D5E4-629E-EE68-1B1B-7F4B30324E2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5162CF6-33CD-983B-49F6-766B9979EAD8}"/>
              </a:ext>
            </a:extLst>
          </p:cNvPr>
          <p:cNvSpPr txBox="1"/>
          <p:nvPr/>
        </p:nvSpPr>
        <p:spPr>
          <a:xfrm>
            <a:off x="5519058" y="6529797"/>
            <a:ext cx="6672942" cy="276999"/>
          </a:xfrm>
          <a:prstGeom prst="rect">
            <a:avLst/>
          </a:prstGeom>
          <a:noFill/>
        </p:spPr>
        <p:txBody>
          <a:bodyPr wrap="square">
            <a:spAutoFit/>
          </a:bodyPr>
          <a:lstStyle/>
          <a:p>
            <a:r>
              <a:rPr lang="ja-JP" altLang="en-US" sz="1200" dirty="0"/>
              <a:t>独立行政法人 環境再生保全機構「よくわかる食物アレルギー対応ガイドブック」より引用</a:t>
            </a:r>
            <a:endParaRPr lang="en-US" altLang="ja-JP" sz="1200" dirty="0"/>
          </a:p>
        </p:txBody>
      </p:sp>
      <p:pic>
        <p:nvPicPr>
          <p:cNvPr id="7" name="図 6">
            <a:extLst>
              <a:ext uri="{FF2B5EF4-FFF2-40B4-BE49-F238E27FC236}">
                <a16:creationId xmlns:a16="http://schemas.microsoft.com/office/drawing/2014/main" id="{8E569D2B-BD25-B73F-0D42-DC78B97BA5FE}"/>
              </a:ext>
            </a:extLst>
          </p:cNvPr>
          <p:cNvPicPr>
            <a:picLocks noChangeAspect="1"/>
          </p:cNvPicPr>
          <p:nvPr/>
        </p:nvPicPr>
        <p:blipFill>
          <a:blip r:embed="rId3"/>
          <a:srcRect t="714"/>
          <a:stretch>
            <a:fillRect/>
          </a:stretch>
        </p:blipFill>
        <p:spPr>
          <a:xfrm>
            <a:off x="355059" y="211681"/>
            <a:ext cx="5147669" cy="6577845"/>
          </a:xfrm>
          <a:prstGeom prst="rect">
            <a:avLst/>
          </a:prstGeom>
        </p:spPr>
      </p:pic>
      <p:sp>
        <p:nvSpPr>
          <p:cNvPr id="2" name="正方形/長方形 1">
            <a:extLst>
              <a:ext uri="{FF2B5EF4-FFF2-40B4-BE49-F238E27FC236}">
                <a16:creationId xmlns:a16="http://schemas.microsoft.com/office/drawing/2014/main" id="{1DC98B71-7A73-78A8-F5E5-E346F61E1494}"/>
              </a:ext>
            </a:extLst>
          </p:cNvPr>
          <p:cNvSpPr/>
          <p:nvPr/>
        </p:nvSpPr>
        <p:spPr>
          <a:xfrm>
            <a:off x="2393880" y="2188396"/>
            <a:ext cx="2969230" cy="451956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0A74D11-2FA2-D622-8925-D1A7E451E138}"/>
              </a:ext>
            </a:extLst>
          </p:cNvPr>
          <p:cNvSpPr txBox="1"/>
          <p:nvPr/>
        </p:nvSpPr>
        <p:spPr>
          <a:xfrm>
            <a:off x="5833083" y="2570998"/>
            <a:ext cx="5894675" cy="304698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ja-JP" altLang="en-US" sz="3200" dirty="0">
                <a:solidFill>
                  <a:schemeClr val="tx1"/>
                </a:solidFill>
              </a:rPr>
              <a:t>それ以外のアレルギー症状</a:t>
            </a:r>
            <a:endParaRPr lang="en-US" altLang="ja-JP" sz="3200" dirty="0">
              <a:solidFill>
                <a:schemeClr val="tx1"/>
              </a:solidFill>
            </a:endParaRPr>
          </a:p>
          <a:p>
            <a:pPr algn="ctr"/>
            <a:r>
              <a:rPr lang="ja-JP" altLang="en-US" sz="3200" dirty="0">
                <a:solidFill>
                  <a:schemeClr val="tx1"/>
                </a:solidFill>
              </a:rPr>
              <a:t>↓</a:t>
            </a:r>
            <a:endParaRPr lang="en-US" altLang="ja-JP" sz="3200" dirty="0">
              <a:solidFill>
                <a:schemeClr val="tx1"/>
              </a:solidFill>
            </a:endParaRPr>
          </a:p>
          <a:p>
            <a:pPr algn="ctr"/>
            <a:r>
              <a:rPr lang="ja-JP" altLang="en-US" sz="3200" dirty="0">
                <a:solidFill>
                  <a:schemeClr val="tx1"/>
                </a:solidFill>
              </a:rPr>
              <a:t>内服薬を飲ませる</a:t>
            </a:r>
            <a:endParaRPr lang="en-US" altLang="ja-JP" sz="3200" dirty="0">
              <a:solidFill>
                <a:schemeClr val="tx1"/>
              </a:solidFill>
            </a:endParaRPr>
          </a:p>
          <a:p>
            <a:pPr algn="ctr"/>
            <a:r>
              <a:rPr lang="ja-JP" altLang="en-US" sz="3200" dirty="0">
                <a:solidFill>
                  <a:schemeClr val="tx1"/>
                </a:solidFill>
              </a:rPr>
              <a:t>↓</a:t>
            </a:r>
            <a:endParaRPr lang="en-US" altLang="ja-JP" sz="3200" dirty="0">
              <a:solidFill>
                <a:schemeClr val="tx1"/>
              </a:solidFill>
            </a:endParaRPr>
          </a:p>
          <a:p>
            <a:pPr algn="ctr"/>
            <a:r>
              <a:rPr lang="ja-JP" altLang="en-US" sz="3200" dirty="0">
                <a:solidFill>
                  <a:schemeClr val="tx1"/>
                </a:solidFill>
              </a:rPr>
              <a:t>症状に応じて</a:t>
            </a:r>
            <a:endParaRPr lang="en-US" altLang="ja-JP" sz="3200" dirty="0">
              <a:solidFill>
                <a:schemeClr val="tx1"/>
              </a:solidFill>
            </a:endParaRPr>
          </a:p>
          <a:p>
            <a:pPr algn="ctr"/>
            <a:r>
              <a:rPr lang="ja-JP" altLang="en-US" sz="3200" dirty="0">
                <a:solidFill>
                  <a:schemeClr val="tx1"/>
                </a:solidFill>
              </a:rPr>
              <a:t>医療機関を受診 </a:t>
            </a:r>
            <a:r>
              <a:rPr lang="en-US" altLang="ja-JP" sz="3200" dirty="0">
                <a:solidFill>
                  <a:schemeClr val="tx1"/>
                </a:solidFill>
              </a:rPr>
              <a:t>or </a:t>
            </a:r>
            <a:r>
              <a:rPr lang="ja-JP" altLang="en-US" sz="3200" dirty="0">
                <a:solidFill>
                  <a:schemeClr val="tx1"/>
                </a:solidFill>
              </a:rPr>
              <a:t>経過観察</a:t>
            </a:r>
            <a:endParaRPr lang="en-US" altLang="ja-JP" sz="2400" dirty="0">
              <a:solidFill>
                <a:schemeClr val="tx1"/>
              </a:solidFill>
            </a:endParaRPr>
          </a:p>
        </p:txBody>
      </p:sp>
      <p:sp>
        <p:nvSpPr>
          <p:cNvPr id="8" name="テキスト ボックス 7">
            <a:extLst>
              <a:ext uri="{FF2B5EF4-FFF2-40B4-BE49-F238E27FC236}">
                <a16:creationId xmlns:a16="http://schemas.microsoft.com/office/drawing/2014/main" id="{9983D6BC-6EBF-0A87-A137-344C43ACB8F8}"/>
              </a:ext>
            </a:extLst>
          </p:cNvPr>
          <p:cNvSpPr txBox="1"/>
          <p:nvPr/>
        </p:nvSpPr>
        <p:spPr>
          <a:xfrm>
            <a:off x="5833084" y="5690373"/>
            <a:ext cx="5894675" cy="830997"/>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sz="2400" dirty="0">
                <a:solidFill>
                  <a:schemeClr val="tx1"/>
                </a:solidFill>
              </a:rPr>
              <a:t>緊急時にどこの医療機関を受診するのか、事前に検討しておきましょう！</a:t>
            </a:r>
            <a:endParaRPr lang="en-US" altLang="ja-JP" dirty="0">
              <a:solidFill>
                <a:schemeClr val="tx1"/>
              </a:solidFill>
            </a:endParaRPr>
          </a:p>
        </p:txBody>
      </p:sp>
      <p:pic>
        <p:nvPicPr>
          <p:cNvPr id="4" name="Picture 2" descr="JIHS">
            <a:extLst>
              <a:ext uri="{FF2B5EF4-FFF2-40B4-BE49-F238E27FC236}">
                <a16:creationId xmlns:a16="http://schemas.microsoft.com/office/drawing/2014/main" id="{6915C834-B57F-AE50-C2F5-A704C4010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DFB9AEB-0709-11C2-C3BE-6E7B2C607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0455" y="1119883"/>
            <a:ext cx="1376738" cy="137673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矢印コネクタ 9">
            <a:extLst>
              <a:ext uri="{FF2B5EF4-FFF2-40B4-BE49-F238E27FC236}">
                <a16:creationId xmlns:a16="http://schemas.microsoft.com/office/drawing/2014/main" id="{27D1B61B-64B7-6E3F-06C6-11864D6FF888}"/>
              </a:ext>
            </a:extLst>
          </p:cNvPr>
          <p:cNvCxnSpPr>
            <a:cxnSpLocks/>
            <a:stCxn id="2" idx="3"/>
            <a:endCxn id="3" idx="1"/>
          </p:cNvCxnSpPr>
          <p:nvPr/>
        </p:nvCxnSpPr>
        <p:spPr>
          <a:xfrm flipV="1">
            <a:off x="5363110" y="4094492"/>
            <a:ext cx="469973" cy="35368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81394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C3199-CB03-C8FD-3E44-357B88865BD4}"/>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6DF9BA31-6924-C4CB-4915-1F9B9A4209DF}"/>
              </a:ext>
            </a:extLst>
          </p:cNvPr>
          <p:cNvSpPr>
            <a:spLocks noGrp="1"/>
          </p:cNvSpPr>
          <p:nvPr>
            <p:ph type="title"/>
          </p:nvPr>
        </p:nvSpPr>
        <p:spPr>
          <a:xfrm>
            <a:off x="958139" y="0"/>
            <a:ext cx="10275721" cy="1320800"/>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小学生向けのエピペン</a:t>
            </a:r>
            <a:r>
              <a:rPr kumimoji="1" lang="en-US" altLang="ja-JP" b="1" dirty="0">
                <a:solidFill>
                  <a:schemeClr val="tx1"/>
                </a:solidFill>
                <a:latin typeface="メイリオ" panose="020B0604030504040204" pitchFamily="50" charset="-128"/>
                <a:ea typeface="メイリオ" panose="020B0604030504040204" pitchFamily="50" charset="-128"/>
              </a:rPr>
              <a:t>®</a:t>
            </a:r>
            <a:r>
              <a:rPr kumimoji="1" lang="ja-JP" altLang="en-US" b="1" dirty="0">
                <a:solidFill>
                  <a:schemeClr val="tx1"/>
                </a:solidFill>
                <a:latin typeface="メイリオ" panose="020B0604030504040204" pitchFamily="50" charset="-128"/>
                <a:ea typeface="メイリオ" panose="020B0604030504040204" pitchFamily="50" charset="-128"/>
              </a:rPr>
              <a:t>の本</a:t>
            </a:r>
          </a:p>
        </p:txBody>
      </p:sp>
      <p:pic>
        <p:nvPicPr>
          <p:cNvPr id="7" name="図 6">
            <a:extLst>
              <a:ext uri="{FF2B5EF4-FFF2-40B4-BE49-F238E27FC236}">
                <a16:creationId xmlns:a16="http://schemas.microsoft.com/office/drawing/2014/main" id="{6A9C0C68-200F-0BC4-6CBF-D1E880CF4622}"/>
              </a:ext>
            </a:extLst>
          </p:cNvPr>
          <p:cNvPicPr>
            <a:picLocks noChangeAspect="1"/>
          </p:cNvPicPr>
          <p:nvPr/>
        </p:nvPicPr>
        <p:blipFill>
          <a:blip r:embed="rId3"/>
          <a:stretch>
            <a:fillRect/>
          </a:stretch>
        </p:blipFill>
        <p:spPr>
          <a:xfrm>
            <a:off x="492733" y="1147551"/>
            <a:ext cx="9360581" cy="5011710"/>
          </a:xfrm>
          <a:prstGeom prst="rect">
            <a:avLst/>
          </a:prstGeom>
        </p:spPr>
      </p:pic>
      <p:pic>
        <p:nvPicPr>
          <p:cNvPr id="10" name="図 9">
            <a:extLst>
              <a:ext uri="{FF2B5EF4-FFF2-40B4-BE49-F238E27FC236}">
                <a16:creationId xmlns:a16="http://schemas.microsoft.com/office/drawing/2014/main" id="{CBAA04B1-866A-F794-67A6-6AC6198A8DB8}"/>
              </a:ext>
            </a:extLst>
          </p:cNvPr>
          <p:cNvPicPr>
            <a:picLocks noChangeAspect="1"/>
          </p:cNvPicPr>
          <p:nvPr/>
        </p:nvPicPr>
        <p:blipFill>
          <a:blip r:embed="rId4"/>
          <a:stretch>
            <a:fillRect/>
          </a:stretch>
        </p:blipFill>
        <p:spPr>
          <a:xfrm>
            <a:off x="10013829" y="4119114"/>
            <a:ext cx="2057400" cy="2057400"/>
          </a:xfrm>
          <a:prstGeom prst="rect">
            <a:avLst/>
          </a:prstGeom>
        </p:spPr>
      </p:pic>
      <p:pic>
        <p:nvPicPr>
          <p:cNvPr id="2" name="Picture 2" descr="JIHS">
            <a:extLst>
              <a:ext uri="{FF2B5EF4-FFF2-40B4-BE49-F238E27FC236}">
                <a16:creationId xmlns:a16="http://schemas.microsoft.com/office/drawing/2014/main" id="{EC97BD52-437A-0DF3-0643-CB60D46FD2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001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1DEE3-0A1B-C664-6BFC-D43A54D97411}"/>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2E11974-970B-952E-6521-365408268A34}"/>
              </a:ext>
            </a:extLst>
          </p:cNvPr>
          <p:cNvSpPr>
            <a:spLocks noGrp="1"/>
          </p:cNvSpPr>
          <p:nvPr>
            <p:ph type="title"/>
          </p:nvPr>
        </p:nvSpPr>
        <p:spPr>
          <a:xfrm>
            <a:off x="1797666" y="2498041"/>
            <a:ext cx="8596668" cy="1994446"/>
          </a:xfrm>
        </p:spPr>
        <p:txBody>
          <a:bodyPr anchor="ctr">
            <a:normAutofit/>
          </a:bodyPr>
          <a:lstStyle/>
          <a:p>
            <a:pPr algn="ctr"/>
            <a:r>
              <a:rPr kumimoji="1" lang="ja-JP" altLang="en-US" sz="5400" b="1" dirty="0">
                <a:solidFill>
                  <a:schemeClr val="tx1"/>
                </a:solidFill>
                <a:latin typeface="メイリオ" panose="020B0604030504040204" pitchFamily="50" charset="-128"/>
                <a:ea typeface="メイリオ" panose="020B0604030504040204" pitchFamily="50" charset="-128"/>
              </a:rPr>
              <a:t>経口免疫療法</a:t>
            </a:r>
            <a:r>
              <a:rPr kumimoji="1" lang="en-US" altLang="ja-JP" sz="5400" b="1" dirty="0">
                <a:solidFill>
                  <a:schemeClr val="tx1"/>
                </a:solidFill>
                <a:latin typeface="メイリオ" panose="020B0604030504040204" pitchFamily="50" charset="-128"/>
                <a:ea typeface="メイリオ" panose="020B0604030504040204" pitchFamily="50" charset="-128"/>
              </a:rPr>
              <a:t>(OIT)</a:t>
            </a:r>
            <a:br>
              <a:rPr kumimoji="1" lang="en-US" altLang="ja-JP" sz="5400" b="1" dirty="0">
                <a:solidFill>
                  <a:schemeClr val="tx1"/>
                </a:solidFill>
                <a:latin typeface="メイリオ" panose="020B0604030504040204" pitchFamily="50" charset="-128"/>
                <a:ea typeface="メイリオ" panose="020B0604030504040204" pitchFamily="50" charset="-128"/>
              </a:rPr>
            </a:br>
            <a:r>
              <a:rPr kumimoji="1" lang="ja-JP" altLang="en-US" sz="5400" b="1" dirty="0">
                <a:solidFill>
                  <a:schemeClr val="tx1"/>
                </a:solidFill>
                <a:latin typeface="メイリオ" panose="020B0604030504040204" pitchFamily="50" charset="-128"/>
                <a:ea typeface="メイリオ" panose="020B0604030504040204" pitchFamily="50" charset="-128"/>
              </a:rPr>
              <a:t>～食物アレルギーの治療～</a:t>
            </a:r>
          </a:p>
        </p:txBody>
      </p:sp>
      <p:pic>
        <p:nvPicPr>
          <p:cNvPr id="4" name="Picture 2" descr="JIHS">
            <a:extLst>
              <a:ext uri="{FF2B5EF4-FFF2-40B4-BE49-F238E27FC236}">
                <a16:creationId xmlns:a16="http://schemas.microsoft.com/office/drawing/2014/main" id="{8E32881B-081C-4BB1-7E87-3D44180BC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9" name="コンテンツ プレースホルダー 2">
            <a:extLst>
              <a:ext uri="{FF2B5EF4-FFF2-40B4-BE49-F238E27FC236}">
                <a16:creationId xmlns:a16="http://schemas.microsoft.com/office/drawing/2014/main" id="{1E86F928-A214-E52F-B437-28700DBD1D7D}"/>
              </a:ext>
            </a:extLst>
          </p:cNvPr>
          <p:cNvSpPr txBox="1">
            <a:spLocks/>
          </p:cNvSpPr>
          <p:nvPr/>
        </p:nvSpPr>
        <p:spPr>
          <a:xfrm>
            <a:off x="313395" y="3158441"/>
            <a:ext cx="6021577" cy="331608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None/>
            </a:pPr>
            <a:endParaRPr lang="en-US" altLang="ja-JP" sz="2000" dirty="0">
              <a:latin typeface="メイリオ" panose="020B0604030504040204" pitchFamily="50" charset="-128"/>
            </a:endParaRPr>
          </a:p>
        </p:txBody>
      </p:sp>
    </p:spTree>
    <p:extLst>
      <p:ext uri="{BB962C8B-B14F-4D97-AF65-F5344CB8AC3E}">
        <p14:creationId xmlns:p14="http://schemas.microsoft.com/office/powerpoint/2010/main" val="122550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21A80-4C09-602A-2D25-1D2699360191}"/>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15EB00EF-59A7-AB7A-1114-EB5DB514DC0E}"/>
              </a:ext>
            </a:extLst>
          </p:cNvPr>
          <p:cNvSpPr>
            <a:spLocks noGrp="1"/>
          </p:cNvSpPr>
          <p:nvPr>
            <p:ph type="title"/>
          </p:nvPr>
        </p:nvSpPr>
        <p:spPr>
          <a:xfrm>
            <a:off x="958139" y="0"/>
            <a:ext cx="10275721" cy="1320800"/>
          </a:xfrm>
        </p:spPr>
        <p:txBody>
          <a:bodyPr anchor="ctr">
            <a:normAutofit/>
          </a:bodyPr>
          <a:lstStyle/>
          <a:p>
            <a:pPr algn="ctr"/>
            <a:r>
              <a:rPr kumimoji="1" lang="ja-JP" altLang="en-US" sz="4000" b="1" dirty="0">
                <a:solidFill>
                  <a:schemeClr val="tx1"/>
                </a:solidFill>
                <a:latin typeface="メイリオ" panose="020B0604030504040204" pitchFamily="50" charset="-128"/>
                <a:ea typeface="メイリオ" panose="020B0604030504040204" pitchFamily="50" charset="-128"/>
              </a:rPr>
              <a:t>経口免疫療法</a:t>
            </a:r>
            <a:r>
              <a:rPr kumimoji="1" lang="en-US" altLang="ja-JP" sz="4000" b="1" dirty="0">
                <a:solidFill>
                  <a:schemeClr val="tx1"/>
                </a:solidFill>
                <a:latin typeface="メイリオ" panose="020B0604030504040204" pitchFamily="50" charset="-128"/>
                <a:ea typeface="メイリオ" panose="020B0604030504040204" pitchFamily="50" charset="-128"/>
              </a:rPr>
              <a:t>(OIT)</a:t>
            </a:r>
            <a:r>
              <a:rPr kumimoji="1" lang="ja-JP" altLang="en-US" sz="4000" b="1" dirty="0">
                <a:solidFill>
                  <a:schemeClr val="tx1"/>
                </a:solidFill>
                <a:latin typeface="メイリオ" panose="020B0604030504040204" pitchFamily="50" charset="-128"/>
                <a:ea typeface="メイリオ" panose="020B0604030504040204" pitchFamily="50" charset="-128"/>
              </a:rPr>
              <a:t>とは？</a:t>
            </a:r>
          </a:p>
        </p:txBody>
      </p:sp>
      <p:sp>
        <p:nvSpPr>
          <p:cNvPr id="2" name="テキスト ボックス 1">
            <a:extLst>
              <a:ext uri="{FF2B5EF4-FFF2-40B4-BE49-F238E27FC236}">
                <a16:creationId xmlns:a16="http://schemas.microsoft.com/office/drawing/2014/main" id="{F51E0A30-7CC9-851A-CA56-2E5D8DA4FC48}"/>
              </a:ext>
            </a:extLst>
          </p:cNvPr>
          <p:cNvSpPr txBox="1"/>
          <p:nvPr/>
        </p:nvSpPr>
        <p:spPr>
          <a:xfrm>
            <a:off x="1135372" y="1488572"/>
            <a:ext cx="9921254" cy="2862322"/>
          </a:xfrm>
          <a:prstGeom prst="rect">
            <a:avLst/>
          </a:prstGeom>
          <a:noFill/>
        </p:spPr>
        <p:txBody>
          <a:bodyPr wrap="square">
            <a:spAutoFit/>
          </a:bodyPr>
          <a:lstStyle/>
          <a:p>
            <a:pPr marL="342900" indent="-342900">
              <a:buFont typeface="Arial" panose="020B0604020202020204" pitchFamily="34" charset="0"/>
              <a:buChar char="•"/>
            </a:pPr>
            <a:r>
              <a:rPr lang="ja-JP" altLang="en-US" sz="3600" dirty="0"/>
              <a:t>症状が出ないほどの</a:t>
            </a:r>
            <a:r>
              <a:rPr lang="ja-JP" altLang="en-US" sz="3600" dirty="0">
                <a:solidFill>
                  <a:schemeClr val="accent4"/>
                </a:solidFill>
              </a:rPr>
              <a:t>微量から</a:t>
            </a:r>
            <a:r>
              <a:rPr lang="ja-JP" altLang="en-US" sz="3600" dirty="0"/>
              <a:t>食べていく治療</a:t>
            </a:r>
            <a:br>
              <a:rPr lang="en-US" altLang="ja-JP" sz="3600" dirty="0"/>
            </a:br>
            <a:endParaRPr lang="en-US" altLang="ja-JP" sz="3600" dirty="0"/>
          </a:p>
          <a:p>
            <a:pPr marL="342900" indent="-342900">
              <a:buFont typeface="Arial" panose="020B0604020202020204" pitchFamily="34" charset="0"/>
              <a:buChar char="•"/>
            </a:pPr>
            <a:r>
              <a:rPr lang="ja-JP" altLang="en-US" sz="3600" dirty="0"/>
              <a:t>続けると、より多くの量を食べられるように</a:t>
            </a:r>
            <a:br>
              <a:rPr lang="en-US" altLang="ja-JP" sz="3600" dirty="0"/>
            </a:br>
            <a:endParaRPr lang="en-US" altLang="ja-JP" sz="3600" dirty="0"/>
          </a:p>
          <a:p>
            <a:pPr marL="342900" indent="-342900">
              <a:buFont typeface="Arial" panose="020B0604020202020204" pitchFamily="34" charset="0"/>
              <a:buChar char="•"/>
            </a:pPr>
            <a:r>
              <a:rPr lang="ja-JP" altLang="en-US" sz="3600" dirty="0"/>
              <a:t>除去継続するよりも早く食べられるように</a:t>
            </a:r>
            <a:endParaRPr lang="en-US" altLang="ja-JP" sz="3600" dirty="0"/>
          </a:p>
        </p:txBody>
      </p:sp>
      <p:pic>
        <p:nvPicPr>
          <p:cNvPr id="3" name="Picture 2" descr="JIHS">
            <a:extLst>
              <a:ext uri="{FF2B5EF4-FFF2-40B4-BE49-F238E27FC236}">
                <a16:creationId xmlns:a16="http://schemas.microsoft.com/office/drawing/2014/main" id="{7E522061-A035-97FD-5817-151C183F3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FE64B30-8009-770E-24B6-D84687596847}"/>
              </a:ext>
            </a:extLst>
          </p:cNvPr>
          <p:cNvSpPr txBox="1"/>
          <p:nvPr/>
        </p:nvSpPr>
        <p:spPr>
          <a:xfrm>
            <a:off x="1961685" y="5015485"/>
            <a:ext cx="8291924" cy="707886"/>
          </a:xfrm>
          <a:prstGeom prst="rect">
            <a:avLst/>
          </a:prstGeom>
          <a:noFill/>
        </p:spPr>
        <p:txBody>
          <a:bodyPr wrap="square">
            <a:spAutoFit/>
          </a:bodyPr>
          <a:lstStyle/>
          <a:p>
            <a:pPr algn="ctr"/>
            <a:r>
              <a:rPr lang="en-US" altLang="ja-JP" sz="4000" u="sng" dirty="0"/>
              <a:t>OIT</a:t>
            </a:r>
            <a:r>
              <a:rPr lang="ja-JP" altLang="en-US" sz="4000" u="sng" dirty="0"/>
              <a:t>は専門医が行うべき治療である</a:t>
            </a:r>
            <a:endParaRPr lang="en-US" altLang="ja-JP" sz="4000" u="sng" dirty="0"/>
          </a:p>
        </p:txBody>
      </p:sp>
    </p:spTree>
    <p:extLst>
      <p:ext uri="{BB962C8B-B14F-4D97-AF65-F5344CB8AC3E}">
        <p14:creationId xmlns:p14="http://schemas.microsoft.com/office/powerpoint/2010/main" val="1330600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F22A-13D3-B3A8-01FF-E9C53743107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27A12446-B011-3444-7D99-75A9453188BB}"/>
              </a:ext>
            </a:extLst>
          </p:cNvPr>
          <p:cNvSpPr>
            <a:spLocks noGrp="1"/>
          </p:cNvSpPr>
          <p:nvPr>
            <p:ph type="title"/>
          </p:nvPr>
        </p:nvSpPr>
        <p:spPr>
          <a:xfrm>
            <a:off x="958139" y="0"/>
            <a:ext cx="10275721" cy="1320800"/>
          </a:xfrm>
        </p:spPr>
        <p:txBody>
          <a:bodyPr anchor="ctr">
            <a:normAutofit/>
          </a:bodyPr>
          <a:lstStyle/>
          <a:p>
            <a:pPr algn="ctr"/>
            <a:r>
              <a:rPr kumimoji="1" lang="ja-JP" altLang="en-US" sz="4000" b="1" dirty="0">
                <a:solidFill>
                  <a:schemeClr val="tx1"/>
                </a:solidFill>
                <a:latin typeface="メイリオ" panose="020B0604030504040204" pitchFamily="50" charset="-128"/>
                <a:ea typeface="メイリオ" panose="020B0604030504040204" pitchFamily="50" charset="-128"/>
              </a:rPr>
              <a:t>経口免疫療法</a:t>
            </a:r>
            <a:r>
              <a:rPr lang="ja-JP" altLang="en-US" sz="4000" b="1" dirty="0">
                <a:solidFill>
                  <a:schemeClr val="tx1"/>
                </a:solidFill>
                <a:latin typeface="メイリオ" panose="020B0604030504040204" pitchFamily="50" charset="-128"/>
                <a:ea typeface="メイリオ" panose="020B0604030504040204" pitchFamily="50" charset="-128"/>
              </a:rPr>
              <a:t>の目的</a:t>
            </a:r>
            <a:endParaRPr kumimoji="1" lang="ja-JP" altLang="en-US" sz="4000" b="1" dirty="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6F076DB-310E-CB0C-2C9F-39849A0C020D}"/>
              </a:ext>
            </a:extLst>
          </p:cNvPr>
          <p:cNvSpPr txBox="1"/>
          <p:nvPr/>
        </p:nvSpPr>
        <p:spPr>
          <a:xfrm>
            <a:off x="438149" y="1320800"/>
            <a:ext cx="11315700" cy="3539430"/>
          </a:xfrm>
          <a:prstGeom prst="rect">
            <a:avLst/>
          </a:prstGeom>
          <a:noFill/>
        </p:spPr>
        <p:txBody>
          <a:bodyPr wrap="square">
            <a:spAutoFit/>
          </a:bodyPr>
          <a:lstStyle/>
          <a:p>
            <a:pPr marL="342900" indent="-342900">
              <a:buFont typeface="Arial" panose="020B0604020202020204" pitchFamily="34" charset="0"/>
              <a:buChar char="•"/>
            </a:pPr>
            <a:r>
              <a:rPr lang="ja-JP" altLang="en-US" sz="3200" b="1" dirty="0">
                <a:solidFill>
                  <a:schemeClr val="accent4"/>
                </a:solidFill>
              </a:rPr>
              <a:t>食べられるようになることを目指す</a:t>
            </a:r>
            <a:br>
              <a:rPr lang="en-US" altLang="ja-JP" sz="3200" dirty="0"/>
            </a:br>
            <a:r>
              <a:rPr lang="ja-JP" altLang="en-US" sz="3200" dirty="0"/>
              <a:t>・何でも気にせず食べられる状態</a:t>
            </a:r>
            <a:r>
              <a:rPr lang="en-US" altLang="ja-JP" sz="3200" dirty="0"/>
              <a:t>(</a:t>
            </a:r>
            <a:r>
              <a:rPr lang="ja-JP" altLang="en-US" sz="3200" dirty="0"/>
              <a:t>寛解</a:t>
            </a:r>
            <a:r>
              <a:rPr lang="en-US" altLang="ja-JP" sz="3200" dirty="0"/>
              <a:t>)</a:t>
            </a:r>
            <a:r>
              <a:rPr lang="ja-JP" altLang="en-US" sz="3200" dirty="0"/>
              <a:t>を目指す</a:t>
            </a:r>
            <a:br>
              <a:rPr lang="en-US" altLang="ja-JP" sz="3200" dirty="0"/>
            </a:br>
            <a:br>
              <a:rPr lang="en-US" altLang="ja-JP" sz="3200" dirty="0"/>
            </a:br>
            <a:r>
              <a:rPr lang="en-US" altLang="ja-JP" sz="3200" dirty="0"/>
              <a:t>(</a:t>
            </a:r>
            <a:r>
              <a:rPr lang="ja-JP" altLang="en-US" sz="3200" dirty="0"/>
              <a:t>その前の段階として・・・</a:t>
            </a:r>
            <a:r>
              <a:rPr lang="en-US" altLang="ja-JP" sz="3200" dirty="0"/>
              <a:t>)</a:t>
            </a:r>
          </a:p>
          <a:p>
            <a:pPr marL="342900" indent="-342900">
              <a:buFont typeface="Arial" panose="020B0604020202020204" pitchFamily="34" charset="0"/>
              <a:buChar char="•"/>
            </a:pPr>
            <a:r>
              <a:rPr lang="ja-JP" altLang="en-US" sz="3200" b="1" dirty="0">
                <a:solidFill>
                  <a:schemeClr val="accent4"/>
                </a:solidFill>
              </a:rPr>
              <a:t>閾値を上昇させる</a:t>
            </a:r>
            <a:br>
              <a:rPr lang="en-US" altLang="ja-JP" sz="3200" dirty="0"/>
            </a:br>
            <a:r>
              <a:rPr lang="ja-JP" altLang="en-US" sz="3200" dirty="0"/>
              <a:t>・食べられる量を増やす　→　食事の幅が広がる</a:t>
            </a:r>
            <a:endParaRPr lang="en-US" altLang="ja-JP" sz="3200" dirty="0"/>
          </a:p>
          <a:p>
            <a:pPr marL="342900" indent="-342900">
              <a:buFont typeface="Arial" panose="020B0604020202020204" pitchFamily="34" charset="0"/>
              <a:buChar char="•"/>
            </a:pPr>
            <a:r>
              <a:rPr lang="ja-JP" altLang="en-US" sz="3200" dirty="0"/>
              <a:t>誤食しても大丈夫 </a:t>
            </a:r>
            <a:r>
              <a:rPr lang="en-US" altLang="ja-JP" sz="3200" dirty="0"/>
              <a:t>or </a:t>
            </a:r>
            <a:r>
              <a:rPr lang="ja-JP" altLang="en-US" sz="3200" dirty="0"/>
              <a:t>症状が軽くて済む状態を目指す</a:t>
            </a:r>
            <a:endParaRPr lang="en-US" altLang="ja-JP" sz="3200" dirty="0"/>
          </a:p>
        </p:txBody>
      </p:sp>
      <p:pic>
        <p:nvPicPr>
          <p:cNvPr id="3" name="Picture 2" descr="JIHS">
            <a:extLst>
              <a:ext uri="{FF2B5EF4-FFF2-40B4-BE49-F238E27FC236}">
                <a16:creationId xmlns:a16="http://schemas.microsoft.com/office/drawing/2014/main" id="{197D4B9B-36FF-3A30-E9C4-B04E6483A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22156AA4-4371-55C3-556E-59230B96F29E}"/>
              </a:ext>
            </a:extLst>
          </p:cNvPr>
          <p:cNvSpPr txBox="1"/>
          <p:nvPr/>
        </p:nvSpPr>
        <p:spPr>
          <a:xfrm>
            <a:off x="1339689" y="5080597"/>
            <a:ext cx="9512620" cy="1323439"/>
          </a:xfrm>
          <a:prstGeom prst="rect">
            <a:avLst/>
          </a:prstGeom>
          <a:noFill/>
        </p:spPr>
        <p:txBody>
          <a:bodyPr wrap="square">
            <a:spAutoFit/>
          </a:bodyPr>
          <a:lstStyle/>
          <a:p>
            <a:pPr algn="ctr"/>
            <a:r>
              <a:rPr lang="ja-JP" altLang="en-US" sz="4000" dirty="0">
                <a:solidFill>
                  <a:schemeClr val="accent4"/>
                </a:solidFill>
              </a:rPr>
              <a:t>「食べられなくてもよい」ではなく、</a:t>
            </a:r>
            <a:endParaRPr lang="en-US" altLang="ja-JP" sz="4000" dirty="0">
              <a:solidFill>
                <a:schemeClr val="accent4"/>
              </a:solidFill>
            </a:endParaRPr>
          </a:p>
          <a:p>
            <a:pPr algn="ctr"/>
            <a:r>
              <a:rPr lang="ja-JP" altLang="en-US" sz="4000" dirty="0">
                <a:solidFill>
                  <a:schemeClr val="accent4"/>
                </a:solidFill>
              </a:rPr>
              <a:t>「少しでも安全に食べられるように」</a:t>
            </a:r>
            <a:endParaRPr lang="en-US" altLang="ja-JP" sz="4000" dirty="0">
              <a:solidFill>
                <a:schemeClr val="accent4"/>
              </a:solidFill>
            </a:endParaRPr>
          </a:p>
        </p:txBody>
      </p:sp>
    </p:spTree>
    <p:extLst>
      <p:ext uri="{BB962C8B-B14F-4D97-AF65-F5344CB8AC3E}">
        <p14:creationId xmlns:p14="http://schemas.microsoft.com/office/powerpoint/2010/main" val="2694447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7149F-09F8-557E-B572-AA6C99BD576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4F2D99A-E4A7-102A-B126-8AEB37F41C99}"/>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アレルギーの仕組み</a:t>
            </a:r>
          </a:p>
        </p:txBody>
      </p:sp>
      <p:sp>
        <p:nvSpPr>
          <p:cNvPr id="3" name="コンテンツ プレースホルダー 2">
            <a:extLst>
              <a:ext uri="{FF2B5EF4-FFF2-40B4-BE49-F238E27FC236}">
                <a16:creationId xmlns:a16="http://schemas.microsoft.com/office/drawing/2014/main" id="{9AFBB447-3251-CD44-3D8F-4B5DA4A61CDA}"/>
              </a:ext>
            </a:extLst>
          </p:cNvPr>
          <p:cNvSpPr>
            <a:spLocks noGrp="1"/>
          </p:cNvSpPr>
          <p:nvPr>
            <p:ph idx="1"/>
          </p:nvPr>
        </p:nvSpPr>
        <p:spPr>
          <a:xfrm>
            <a:off x="86677" y="2941956"/>
            <a:ext cx="3076394" cy="1373957"/>
          </a:xfrm>
        </p:spPr>
        <p:txBody>
          <a:bodyPr anchor="ctr">
            <a:noAutofit/>
          </a:bodyPr>
          <a:lstStyle/>
          <a:p>
            <a:pPr marL="0" indent="0">
              <a:buNone/>
            </a:pPr>
            <a:r>
              <a:rPr lang="en-US" altLang="ja-JP" dirty="0" err="1">
                <a:latin typeface="メイリオ" panose="020B0604030504040204" pitchFamily="50" charset="-128"/>
                <a:ea typeface="メイリオ" panose="020B0604030504040204" pitchFamily="50" charset="-128"/>
              </a:rPr>
              <a:t>IgE</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アンテナ</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は</a:t>
            </a:r>
            <a:br>
              <a:rPr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炎症のある体の表面</a:t>
            </a:r>
            <a:br>
              <a:rPr lang="en-US" altLang="ja-JP" dirty="0">
                <a:latin typeface="メイリオ" panose="020B0604030504040204" pitchFamily="50" charset="-128"/>
                <a:ea typeface="メイリオ" panose="020B0604030504040204" pitchFamily="50" charset="-128"/>
              </a:rPr>
            </a:br>
            <a:r>
              <a:rPr kumimoji="1" lang="ja-JP" altLang="en-US" b="1" dirty="0">
                <a:solidFill>
                  <a:schemeClr val="accent4"/>
                </a:solidFill>
                <a:latin typeface="メイリオ" panose="020B0604030504040204" pitchFamily="50" charset="-128"/>
                <a:ea typeface="メイリオ" panose="020B0604030504040204" pitchFamily="50" charset="-128"/>
              </a:rPr>
              <a:t>・かゆい皮膚</a:t>
            </a:r>
            <a:br>
              <a:rPr lang="en-US" altLang="ja-JP" dirty="0">
                <a:latin typeface="メイリオ" panose="020B0604030504040204" pitchFamily="50" charset="-128"/>
                <a:ea typeface="メイリオ" panose="020B0604030504040204" pitchFamily="50" charset="-128"/>
              </a:rPr>
            </a:br>
            <a:r>
              <a:rPr kumimoji="1" lang="ja-JP" altLang="en-US" b="1" dirty="0">
                <a:solidFill>
                  <a:schemeClr val="accent4"/>
                </a:solidFill>
                <a:latin typeface="メイリオ" panose="020B0604030504040204" pitchFamily="50" charset="-128"/>
                <a:ea typeface="メイリオ" panose="020B0604030504040204" pitchFamily="50" charset="-128"/>
              </a:rPr>
              <a:t>・鼻炎の粘膜</a:t>
            </a:r>
            <a:br>
              <a:rPr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などで毎日作られています</a:t>
            </a:r>
            <a:endParaRPr kumimoji="1" lang="en-US" altLang="ja-JP" dirty="0">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6A8BD929-1428-234C-ACFE-1A5111005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68825CA8-6BC8-DC6A-92D0-480D710880CC}"/>
              </a:ext>
            </a:extLst>
          </p:cNvPr>
          <p:cNvPicPr>
            <a:picLocks noChangeAspect="1"/>
          </p:cNvPicPr>
          <p:nvPr/>
        </p:nvPicPr>
        <p:blipFill>
          <a:blip r:embed="rId4"/>
          <a:stretch>
            <a:fillRect/>
          </a:stretch>
        </p:blipFill>
        <p:spPr>
          <a:xfrm>
            <a:off x="2900983" y="920492"/>
            <a:ext cx="6043859" cy="4708870"/>
          </a:xfrm>
          <a:prstGeom prst="rect">
            <a:avLst/>
          </a:prstGeom>
        </p:spPr>
      </p:pic>
      <p:sp>
        <p:nvSpPr>
          <p:cNvPr id="7" name="コンテンツ プレースホルダー 2">
            <a:extLst>
              <a:ext uri="{FF2B5EF4-FFF2-40B4-BE49-F238E27FC236}">
                <a16:creationId xmlns:a16="http://schemas.microsoft.com/office/drawing/2014/main" id="{BDB840EC-D37C-F532-72B3-D75340CB3000}"/>
              </a:ext>
            </a:extLst>
          </p:cNvPr>
          <p:cNvSpPr txBox="1">
            <a:spLocks/>
          </p:cNvSpPr>
          <p:nvPr/>
        </p:nvSpPr>
        <p:spPr>
          <a:xfrm>
            <a:off x="2337346" y="5629360"/>
            <a:ext cx="3362592" cy="718851"/>
          </a:xfrm>
          <a:prstGeom prst="rect">
            <a:avLst/>
          </a:prstGeom>
          <a:solidFill>
            <a:schemeClr val="bg1"/>
          </a:solidFill>
          <a:ln>
            <a:solidFill>
              <a:schemeClr val="accent1"/>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ja-JP" altLang="en-US" sz="1600" dirty="0">
                <a:latin typeface="メイリオ" panose="020B0604030504040204" pitchFamily="50" charset="-128"/>
                <a:ea typeface="メイリオ" panose="020B0604030504040204" pitchFamily="50" charset="-128"/>
              </a:rPr>
              <a:t>アレルゲンが皮膚や気道から</a:t>
            </a:r>
            <a:br>
              <a:rPr lang="en-US" altLang="ja-JP" sz="1600" dirty="0">
                <a:latin typeface="メイリオ" panose="020B0604030504040204" pitchFamily="50" charset="-128"/>
                <a:ea typeface="メイリオ" panose="020B0604030504040204" pitchFamily="50" charset="-128"/>
              </a:rPr>
            </a:br>
            <a:r>
              <a:rPr lang="ja-JP" altLang="en-US" sz="1600" dirty="0">
                <a:latin typeface="メイリオ" panose="020B0604030504040204" pitchFamily="50" charset="-128"/>
                <a:ea typeface="メイリオ" panose="020B0604030504040204" pitchFamily="50" charset="-128"/>
              </a:rPr>
              <a:t>体の中に入って、</a:t>
            </a:r>
            <a:r>
              <a:rPr lang="en-US" altLang="ja-JP" sz="1600" dirty="0" err="1">
                <a:latin typeface="メイリオ" panose="020B0604030504040204" pitchFamily="50" charset="-128"/>
                <a:ea typeface="メイリオ" panose="020B0604030504040204" pitchFamily="50" charset="-128"/>
              </a:rPr>
              <a:t>IgE</a:t>
            </a:r>
            <a:r>
              <a:rPr lang="ja-JP" altLang="en-US" sz="1600" dirty="0">
                <a:latin typeface="メイリオ" panose="020B0604030504040204" pitchFamily="50" charset="-128"/>
                <a:ea typeface="メイリオ" panose="020B0604030504040204" pitchFamily="50" charset="-128"/>
              </a:rPr>
              <a:t>抗体を作る</a:t>
            </a:r>
            <a:endParaRPr lang="en-US" altLang="ja-JP" sz="1600" dirty="0">
              <a:latin typeface="メイリオ" panose="020B0604030504040204" pitchFamily="50" charset="-128"/>
              <a:ea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3C1DAABC-874D-62FA-41E5-792286684A36}"/>
              </a:ext>
            </a:extLst>
          </p:cNvPr>
          <p:cNvSpPr txBox="1">
            <a:spLocks/>
          </p:cNvSpPr>
          <p:nvPr/>
        </p:nvSpPr>
        <p:spPr>
          <a:xfrm>
            <a:off x="6263575" y="5629361"/>
            <a:ext cx="4044593" cy="718851"/>
          </a:xfrm>
          <a:prstGeom prst="rect">
            <a:avLst/>
          </a:prstGeom>
          <a:solidFill>
            <a:schemeClr val="bg1"/>
          </a:solidFill>
          <a:ln>
            <a:solidFill>
              <a:schemeClr val="accent1"/>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ja-JP" altLang="en-US" sz="1600" dirty="0">
                <a:latin typeface="メイリオ" panose="020B0604030504040204" pitchFamily="50" charset="-128"/>
                <a:ea typeface="メイリオ" panose="020B0604030504040204" pitchFamily="50" charset="-128"/>
              </a:rPr>
              <a:t>アレルゲンが再び体の中に入って、</a:t>
            </a:r>
            <a:r>
              <a:rPr lang="en-US" altLang="ja-JP" sz="1600" dirty="0" err="1">
                <a:latin typeface="メイリオ" panose="020B0604030504040204" pitchFamily="50" charset="-128"/>
                <a:ea typeface="メイリオ" panose="020B0604030504040204" pitchFamily="50" charset="-128"/>
              </a:rPr>
              <a:t>IgE</a:t>
            </a:r>
            <a:r>
              <a:rPr lang="ja-JP" altLang="en-US" sz="1600" dirty="0">
                <a:latin typeface="メイリオ" panose="020B0604030504040204" pitchFamily="50" charset="-128"/>
                <a:ea typeface="メイリオ" panose="020B0604030504040204" pitchFamily="50" charset="-128"/>
              </a:rPr>
              <a:t>とくっつくと症状を引き起こす物質を放出</a:t>
            </a:r>
            <a:endParaRPr lang="en-US" altLang="ja-JP" sz="1600" dirty="0">
              <a:latin typeface="メイリオ" panose="020B0604030504040204" pitchFamily="50" charset="-128"/>
              <a:ea typeface="メイリオ" panose="020B0604030504040204" pitchFamily="50" charset="-128"/>
            </a:endParaRPr>
          </a:p>
        </p:txBody>
      </p:sp>
      <p:sp>
        <p:nvSpPr>
          <p:cNvPr id="10" name="コンテンツ プレースホルダー 2">
            <a:extLst>
              <a:ext uri="{FF2B5EF4-FFF2-40B4-BE49-F238E27FC236}">
                <a16:creationId xmlns:a16="http://schemas.microsoft.com/office/drawing/2014/main" id="{677C9255-8A13-4ECE-B6BE-5984929A0F4B}"/>
              </a:ext>
            </a:extLst>
          </p:cNvPr>
          <p:cNvSpPr txBox="1">
            <a:spLocks/>
          </p:cNvSpPr>
          <p:nvPr/>
        </p:nvSpPr>
        <p:spPr>
          <a:xfrm>
            <a:off x="6800141" y="6622532"/>
            <a:ext cx="5391859" cy="24715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Font typeface="Wingdings 3" charset="2"/>
              <a:buNone/>
            </a:pPr>
            <a:r>
              <a:rPr lang="ja-JP" altLang="en-US" sz="1100" dirty="0">
                <a:latin typeface="メイリオ" panose="020B0604030504040204" pitchFamily="50" charset="-128"/>
                <a:ea typeface="メイリオ" panose="020B0604030504040204" pitchFamily="50" charset="-128"/>
              </a:rPr>
              <a:t>環境再生保全機構</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ぜん息予防のための食物アレルギー対応ガイドブック</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より抜粋</a:t>
            </a:r>
            <a:endParaRPr lang="en-US" altLang="ja-JP" sz="1100" dirty="0">
              <a:latin typeface="メイリオ" panose="020B0604030504040204" pitchFamily="50" charset="-128"/>
              <a:ea typeface="メイリオ" panose="020B0604030504040204" pitchFamily="50" charset="-128"/>
            </a:endParaRPr>
          </a:p>
        </p:txBody>
      </p:sp>
      <p:sp>
        <p:nvSpPr>
          <p:cNvPr id="11" name="コンテンツ プレースホルダー 2">
            <a:extLst>
              <a:ext uri="{FF2B5EF4-FFF2-40B4-BE49-F238E27FC236}">
                <a16:creationId xmlns:a16="http://schemas.microsoft.com/office/drawing/2014/main" id="{C1B06BD0-6EAD-690F-0D32-0C04A976277D}"/>
              </a:ext>
            </a:extLst>
          </p:cNvPr>
          <p:cNvSpPr txBox="1">
            <a:spLocks/>
          </p:cNvSpPr>
          <p:nvPr/>
        </p:nvSpPr>
        <p:spPr>
          <a:xfrm>
            <a:off x="388256" y="6441861"/>
            <a:ext cx="5311682" cy="3613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Font typeface="Wingdings 3" charset="2"/>
              <a:buNone/>
            </a:pPr>
            <a:r>
              <a:rPr lang="en-US" altLang="ja-JP" sz="1600" dirty="0">
                <a:solidFill>
                  <a:schemeClr val="accent4"/>
                </a:solidFill>
                <a:latin typeface="メイリオ" panose="020B0604030504040204" pitchFamily="50" charset="-128"/>
                <a:ea typeface="メイリオ" panose="020B0604030504040204" pitchFamily="50" charset="-128"/>
              </a:rPr>
              <a:t>※</a:t>
            </a:r>
            <a:r>
              <a:rPr lang="ja-JP" altLang="en-US" sz="1600" dirty="0">
                <a:solidFill>
                  <a:schemeClr val="accent4"/>
                </a:solidFill>
                <a:latin typeface="メイリオ" panose="020B0604030504040204" pitchFamily="50" charset="-128"/>
                <a:ea typeface="メイリオ" panose="020B0604030504040204" pitchFamily="50" charset="-128"/>
              </a:rPr>
              <a:t>感作されていても、みんなが症状が出るわけではない</a:t>
            </a:r>
            <a:endParaRPr lang="en-US" altLang="ja-JP" sz="1600" dirty="0">
              <a:solidFill>
                <a:schemeClr val="accent4"/>
              </a:solidFill>
              <a:latin typeface="メイリオ" panose="020B0604030504040204" pitchFamily="50" charset="-128"/>
              <a:ea typeface="メイリオ" panose="020B0604030504040204" pitchFamily="50" charset="-128"/>
            </a:endParaRPr>
          </a:p>
        </p:txBody>
      </p:sp>
      <p:sp>
        <p:nvSpPr>
          <p:cNvPr id="12" name="コンテンツ プレースホルダー 2">
            <a:extLst>
              <a:ext uri="{FF2B5EF4-FFF2-40B4-BE49-F238E27FC236}">
                <a16:creationId xmlns:a16="http://schemas.microsoft.com/office/drawing/2014/main" id="{B6623E88-B70B-25FC-8335-FA303834725F}"/>
              </a:ext>
            </a:extLst>
          </p:cNvPr>
          <p:cNvSpPr txBox="1">
            <a:spLocks/>
          </p:cNvSpPr>
          <p:nvPr/>
        </p:nvSpPr>
        <p:spPr>
          <a:xfrm>
            <a:off x="8944842" y="2941956"/>
            <a:ext cx="3012351" cy="1428533"/>
          </a:xfrm>
          <a:prstGeom prst="rect">
            <a:avLst/>
          </a:prstGeom>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Font typeface="Wingdings 3" charset="2"/>
              <a:buNone/>
            </a:pPr>
            <a:r>
              <a:rPr lang="en-US" altLang="ja-JP" b="1" dirty="0" err="1">
                <a:latin typeface="メイリオ" panose="020B0604030504040204" pitchFamily="50" charset="-128"/>
                <a:ea typeface="メイリオ" panose="020B0604030504040204" pitchFamily="50" charset="-128"/>
              </a:rPr>
              <a:t>IgE</a:t>
            </a:r>
            <a:r>
              <a:rPr lang="ja-JP" altLang="en-US" b="1" dirty="0">
                <a:latin typeface="メイリオ" panose="020B0604030504040204" pitchFamily="50" charset="-128"/>
                <a:ea typeface="メイリオ" panose="020B0604030504040204" pitchFamily="50" charset="-128"/>
              </a:rPr>
              <a:t>抗体</a:t>
            </a:r>
            <a:r>
              <a:rPr lang="en-US" altLang="ja-JP" b="1" dirty="0">
                <a:latin typeface="メイリオ" panose="020B0604030504040204" pitchFamily="50" charset="-128"/>
                <a:ea typeface="メイリオ" panose="020B0604030504040204" pitchFamily="50" charset="-128"/>
              </a:rPr>
              <a:t>:</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特定のアレルゲンを検出する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アンテナ</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のようなもの</a:t>
            </a:r>
            <a:br>
              <a:rPr lang="en-US" altLang="ja-JP"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卵やスギなど、それぞれに対する</a:t>
            </a:r>
            <a:r>
              <a:rPr lang="en-US" altLang="ja-JP" dirty="0" err="1">
                <a:latin typeface="メイリオ" panose="020B0604030504040204" pitchFamily="50" charset="-128"/>
                <a:ea typeface="メイリオ" panose="020B0604030504040204" pitchFamily="50" charset="-128"/>
              </a:rPr>
              <a:t>IgE</a:t>
            </a:r>
            <a:r>
              <a:rPr lang="ja-JP" altLang="en-US" dirty="0">
                <a:latin typeface="メイリオ" panose="020B0604030504040204" pitchFamily="50" charset="-128"/>
                <a:ea typeface="メイリオ" panose="020B0604030504040204" pitchFamily="50" charset="-128"/>
              </a:rPr>
              <a:t>がある</a:t>
            </a:r>
            <a:r>
              <a:rPr lang="en-US" altLang="ja-JP" dirty="0">
                <a:latin typeface="メイリオ" panose="020B0604030504040204" pitchFamily="50" charset="-128"/>
                <a:ea typeface="メイリオ" panose="020B0604030504040204" pitchFamily="50" charset="-128"/>
              </a:rPr>
              <a:t>)</a:t>
            </a:r>
          </a:p>
        </p:txBody>
      </p:sp>
      <p:cxnSp>
        <p:nvCxnSpPr>
          <p:cNvPr id="8" name="直線矢印コネクタ 7">
            <a:extLst>
              <a:ext uri="{FF2B5EF4-FFF2-40B4-BE49-F238E27FC236}">
                <a16:creationId xmlns:a16="http://schemas.microsoft.com/office/drawing/2014/main" id="{1D7DA627-8B7F-3610-B641-8AE4A1746EC0}"/>
              </a:ext>
            </a:extLst>
          </p:cNvPr>
          <p:cNvCxnSpPr>
            <a:cxnSpLocks/>
            <a:stCxn id="7" idx="3"/>
            <a:endCxn id="9" idx="1"/>
          </p:cNvCxnSpPr>
          <p:nvPr/>
        </p:nvCxnSpPr>
        <p:spPr>
          <a:xfrm>
            <a:off x="5699938" y="5988786"/>
            <a:ext cx="563637" cy="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82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94FB1-3F3A-731A-1782-E417722D8382}"/>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E2A9E80A-18BA-B8A4-F367-07D65467C67A}"/>
              </a:ext>
            </a:extLst>
          </p:cNvPr>
          <p:cNvSpPr>
            <a:spLocks noGrp="1"/>
          </p:cNvSpPr>
          <p:nvPr>
            <p:ph type="title"/>
          </p:nvPr>
        </p:nvSpPr>
        <p:spPr>
          <a:xfrm>
            <a:off x="958139" y="0"/>
            <a:ext cx="10275721" cy="1320800"/>
          </a:xfrm>
        </p:spPr>
        <p:txBody>
          <a:bodyPr anchor="ctr">
            <a:normAutofit/>
          </a:bodyPr>
          <a:lstStyle/>
          <a:p>
            <a:pPr algn="ctr"/>
            <a:r>
              <a:rPr kumimoji="1" lang="ja-JP" altLang="en-US" sz="4000" b="1" dirty="0">
                <a:solidFill>
                  <a:schemeClr val="tx1"/>
                </a:solidFill>
                <a:latin typeface="メイリオ" panose="020B0604030504040204" pitchFamily="50" charset="-128"/>
                <a:ea typeface="メイリオ" panose="020B0604030504040204" pitchFamily="50" charset="-128"/>
              </a:rPr>
              <a:t>ナッツアレルギーが増えている</a:t>
            </a:r>
          </a:p>
        </p:txBody>
      </p:sp>
      <p:sp>
        <p:nvSpPr>
          <p:cNvPr id="2" name="テキスト ボックス 1">
            <a:extLst>
              <a:ext uri="{FF2B5EF4-FFF2-40B4-BE49-F238E27FC236}">
                <a16:creationId xmlns:a16="http://schemas.microsoft.com/office/drawing/2014/main" id="{2106C4EE-B4EF-B0FB-69BB-609B3055EF76}"/>
              </a:ext>
            </a:extLst>
          </p:cNvPr>
          <p:cNvSpPr txBox="1"/>
          <p:nvPr/>
        </p:nvSpPr>
        <p:spPr>
          <a:xfrm>
            <a:off x="1604280" y="5260728"/>
            <a:ext cx="8983437" cy="1384995"/>
          </a:xfrm>
          <a:prstGeom prst="rect">
            <a:avLst/>
          </a:prstGeom>
          <a:noFill/>
        </p:spPr>
        <p:txBody>
          <a:bodyPr wrap="square">
            <a:spAutoFit/>
          </a:bodyPr>
          <a:lstStyle/>
          <a:p>
            <a:pPr marL="342900" indent="-342900">
              <a:buFont typeface="Arial" panose="020B0604020202020204" pitchFamily="34" charset="0"/>
              <a:buChar char="•"/>
            </a:pPr>
            <a:r>
              <a:rPr lang="ja-JP" altLang="en-US" sz="2800" dirty="0"/>
              <a:t>ナッツは少量でも強い症状を生じうる、誤食も多い</a:t>
            </a:r>
            <a:endParaRPr lang="en-US" altLang="ja-JP" sz="2800" dirty="0"/>
          </a:p>
          <a:p>
            <a:pPr marL="342900" indent="-342900">
              <a:buFont typeface="Arial" panose="020B0604020202020204" pitchFamily="34" charset="0"/>
              <a:buChar char="•"/>
            </a:pPr>
            <a:r>
              <a:rPr lang="ja-JP" altLang="en-US" sz="2800" dirty="0"/>
              <a:t>自然に治ることが期待しづらいが、経口免疫療法で耐性獲得や閾値上昇が期待できる</a:t>
            </a:r>
            <a:endParaRPr lang="en-US" altLang="ja-JP" sz="2800" dirty="0"/>
          </a:p>
        </p:txBody>
      </p:sp>
      <p:pic>
        <p:nvPicPr>
          <p:cNvPr id="3" name="Picture 2" descr="JIHS">
            <a:extLst>
              <a:ext uri="{FF2B5EF4-FFF2-40B4-BE49-F238E27FC236}">
                <a16:creationId xmlns:a16="http://schemas.microsoft.com/office/drawing/2014/main" id="{66C614DC-73E6-3189-9B5E-F60299448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890E5B18-38C9-C7B6-C964-EC28E3FE6EAD}"/>
              </a:ext>
            </a:extLst>
          </p:cNvPr>
          <p:cNvSpPr txBox="1"/>
          <p:nvPr/>
        </p:nvSpPr>
        <p:spPr>
          <a:xfrm>
            <a:off x="5814628" y="4709858"/>
            <a:ext cx="6253110" cy="415498"/>
          </a:xfrm>
          <a:prstGeom prst="rect">
            <a:avLst/>
          </a:prstGeom>
          <a:noFill/>
        </p:spPr>
        <p:txBody>
          <a:bodyPr wrap="square">
            <a:spAutoFit/>
          </a:bodyPr>
          <a:lstStyle/>
          <a:p>
            <a:r>
              <a:rPr lang="ja-JP" altLang="en-US" sz="1050" dirty="0"/>
              <a:t>消費者庁 「令和</a:t>
            </a:r>
            <a:r>
              <a:rPr lang="en-US" altLang="ja-JP" sz="1050" dirty="0"/>
              <a:t>6</a:t>
            </a:r>
            <a:r>
              <a:rPr lang="ja-JP" altLang="en-US" sz="1050" dirty="0"/>
              <a:t>年度 食物アレルギーに関連する食品表示に関する調査研究事業報告書」</a:t>
            </a:r>
          </a:p>
          <a:p>
            <a:r>
              <a:rPr lang="ja-JP" altLang="en-US" sz="1050" dirty="0"/>
              <a:t>国立病院機構相模原病院 海老澤元宏「即時型食物アレルギーによる健康被害に関する全国実態調査」</a:t>
            </a:r>
          </a:p>
        </p:txBody>
      </p:sp>
      <p:pic>
        <p:nvPicPr>
          <p:cNvPr id="9" name="図 8">
            <a:extLst>
              <a:ext uri="{FF2B5EF4-FFF2-40B4-BE49-F238E27FC236}">
                <a16:creationId xmlns:a16="http://schemas.microsoft.com/office/drawing/2014/main" id="{5B962642-07D1-4D15-BAE1-521C512353E9}"/>
              </a:ext>
            </a:extLst>
          </p:cNvPr>
          <p:cNvPicPr>
            <a:picLocks noChangeAspect="1"/>
          </p:cNvPicPr>
          <p:nvPr/>
        </p:nvPicPr>
        <p:blipFill>
          <a:blip r:embed="rId4"/>
          <a:stretch>
            <a:fillRect/>
          </a:stretch>
        </p:blipFill>
        <p:spPr>
          <a:xfrm>
            <a:off x="6926795" y="979485"/>
            <a:ext cx="4442658" cy="3665057"/>
          </a:xfrm>
          <a:prstGeom prst="rect">
            <a:avLst/>
          </a:prstGeom>
        </p:spPr>
      </p:pic>
      <p:pic>
        <p:nvPicPr>
          <p:cNvPr id="1026" name="Picture 2">
            <a:extLst>
              <a:ext uri="{FF2B5EF4-FFF2-40B4-BE49-F238E27FC236}">
                <a16:creationId xmlns:a16="http://schemas.microsoft.com/office/drawing/2014/main" id="{CCCB0DC9-3A02-0E95-06FC-BB19FC4F6B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8" r="10262"/>
          <a:stretch>
            <a:fillRect/>
          </a:stretch>
        </p:blipFill>
        <p:spPr bwMode="auto">
          <a:xfrm>
            <a:off x="657521" y="982402"/>
            <a:ext cx="4960336" cy="372745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60F0E74D-60B3-661C-63DB-BD6B38A47C47}"/>
              </a:ext>
            </a:extLst>
          </p:cNvPr>
          <p:cNvSpPr txBox="1"/>
          <p:nvPr/>
        </p:nvSpPr>
        <p:spPr>
          <a:xfrm>
            <a:off x="460750" y="4709858"/>
            <a:ext cx="5353878" cy="415498"/>
          </a:xfrm>
          <a:prstGeom prst="rect">
            <a:avLst/>
          </a:prstGeom>
          <a:noFill/>
        </p:spPr>
        <p:txBody>
          <a:bodyPr wrap="square">
            <a:spAutoFit/>
          </a:bodyPr>
          <a:lstStyle/>
          <a:p>
            <a:r>
              <a:rPr lang="ja-JP" altLang="en-US" sz="1050" dirty="0"/>
              <a:t>引用</a:t>
            </a:r>
            <a:r>
              <a:rPr lang="en-US" altLang="ja-JP" sz="1050" dirty="0"/>
              <a:t>: </a:t>
            </a:r>
            <a:r>
              <a:rPr lang="ja-JP" altLang="en-US" sz="1050" dirty="0"/>
              <a:t>日本経済新聞 「日本でナッツ類アレルギー急増　</a:t>
            </a:r>
            <a:r>
              <a:rPr lang="en-US" altLang="ja-JP" sz="1050" dirty="0"/>
              <a:t>2026</a:t>
            </a:r>
            <a:r>
              <a:rPr lang="ja-JP" altLang="en-US" sz="1050" dirty="0"/>
              <a:t>年調査、卵上回る可能性</a:t>
            </a:r>
            <a:r>
              <a:rPr lang="en-US" altLang="ja-JP" sz="1050" dirty="0"/>
              <a:t>(</a:t>
            </a:r>
            <a:r>
              <a:rPr lang="ja-JP" altLang="en-US" sz="1050" dirty="0"/>
              <a:t>日経サイエンス</a:t>
            </a:r>
            <a:r>
              <a:rPr lang="en-US" altLang="ja-JP" sz="1050" dirty="0"/>
              <a:t>)</a:t>
            </a:r>
            <a:r>
              <a:rPr lang="ja-JP" altLang="en-US" sz="1050" dirty="0"/>
              <a:t>」</a:t>
            </a:r>
          </a:p>
        </p:txBody>
      </p:sp>
    </p:spTree>
    <p:extLst>
      <p:ext uri="{BB962C8B-B14F-4D97-AF65-F5344CB8AC3E}">
        <p14:creationId xmlns:p14="http://schemas.microsoft.com/office/powerpoint/2010/main" val="36022861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AC256-D828-FDE3-4B0B-296D0C580821}"/>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2161AF22-E6EF-6AB7-CDF1-4DA9D22091C7}"/>
              </a:ext>
            </a:extLst>
          </p:cNvPr>
          <p:cNvSpPr>
            <a:spLocks noGrp="1"/>
          </p:cNvSpPr>
          <p:nvPr>
            <p:ph type="title"/>
          </p:nvPr>
        </p:nvSpPr>
        <p:spPr>
          <a:xfrm>
            <a:off x="958139" y="0"/>
            <a:ext cx="10275721" cy="1320800"/>
          </a:xfrm>
        </p:spPr>
        <p:txBody>
          <a:bodyPr anchor="ctr">
            <a:normAutofit/>
          </a:bodyPr>
          <a:lstStyle/>
          <a:p>
            <a:pPr algn="ctr"/>
            <a:r>
              <a:rPr kumimoji="1" lang="ja-JP" altLang="en-US" sz="4000" b="1" dirty="0">
                <a:solidFill>
                  <a:schemeClr val="tx1"/>
                </a:solidFill>
                <a:latin typeface="メイリオ" panose="020B0604030504040204" pitchFamily="50" charset="-128"/>
                <a:ea typeface="メイリオ" panose="020B0604030504040204" pitchFamily="50" charset="-128"/>
              </a:rPr>
              <a:t>経口免疫療法の手順</a:t>
            </a:r>
          </a:p>
        </p:txBody>
      </p:sp>
      <p:sp>
        <p:nvSpPr>
          <p:cNvPr id="2" name="テキスト ボックス 1">
            <a:extLst>
              <a:ext uri="{FF2B5EF4-FFF2-40B4-BE49-F238E27FC236}">
                <a16:creationId xmlns:a16="http://schemas.microsoft.com/office/drawing/2014/main" id="{79EC8B54-0996-6612-D5F8-A62621CF4D74}"/>
              </a:ext>
            </a:extLst>
          </p:cNvPr>
          <p:cNvSpPr txBox="1"/>
          <p:nvPr/>
        </p:nvSpPr>
        <p:spPr>
          <a:xfrm>
            <a:off x="1047069" y="1164669"/>
            <a:ext cx="10097860" cy="3046988"/>
          </a:xfrm>
          <a:prstGeom prst="rect">
            <a:avLst/>
          </a:prstGeom>
          <a:noFill/>
        </p:spPr>
        <p:txBody>
          <a:bodyPr wrap="square">
            <a:spAutoFit/>
          </a:bodyPr>
          <a:lstStyle/>
          <a:p>
            <a:pPr marL="514350" indent="-514350">
              <a:buFont typeface="+mj-lt"/>
              <a:buAutoNum type="arabicPeriod"/>
            </a:pPr>
            <a:r>
              <a:rPr lang="ja-JP" altLang="en-US" sz="2400" dirty="0"/>
              <a:t>食物経口負荷試験</a:t>
            </a:r>
            <a:r>
              <a:rPr lang="en-US" altLang="ja-JP" sz="2400" dirty="0"/>
              <a:t>(OFC)</a:t>
            </a:r>
            <a:br>
              <a:rPr lang="en-US" altLang="ja-JP" sz="2400" dirty="0"/>
            </a:br>
            <a:r>
              <a:rPr lang="ja-JP" altLang="en-US" sz="2400" dirty="0"/>
              <a:t>・どれくらいの量なら症状なく食べられるのか？ あるいは、</a:t>
            </a:r>
            <a:br>
              <a:rPr lang="en-US" altLang="ja-JP" sz="2400" dirty="0"/>
            </a:br>
            <a:r>
              <a:rPr lang="ja-JP" altLang="en-US" sz="2400" dirty="0"/>
              <a:t>・どれくらいの量を食べたら、どのような症状が出るのか？ を確認</a:t>
            </a:r>
            <a:endParaRPr lang="en-US" altLang="ja-JP" sz="2400" dirty="0"/>
          </a:p>
          <a:p>
            <a:pPr marL="514350" indent="-514350">
              <a:buFont typeface="+mj-lt"/>
              <a:buAutoNum type="arabicPeriod"/>
            </a:pPr>
            <a:r>
              <a:rPr lang="ja-JP" altLang="en-US" sz="2400" dirty="0"/>
              <a:t>自宅で決められた量を食べ続ける</a:t>
            </a:r>
            <a:br>
              <a:rPr lang="en-US" altLang="ja-JP" sz="2400" dirty="0"/>
            </a:br>
            <a:r>
              <a:rPr lang="ja-JP" altLang="en-US" sz="2400" dirty="0"/>
              <a:t>・最初は少ない量から、ゆっくり増量</a:t>
            </a:r>
            <a:br>
              <a:rPr lang="en-US" altLang="ja-JP" sz="2400" dirty="0"/>
            </a:br>
            <a:r>
              <a:rPr lang="ja-JP" altLang="en-US" sz="2400" dirty="0"/>
              <a:t>・</a:t>
            </a:r>
            <a:r>
              <a:rPr lang="en-US" altLang="ja-JP" sz="2400" dirty="0"/>
              <a:t>OFC</a:t>
            </a:r>
            <a:r>
              <a:rPr lang="ja-JP" altLang="en-US" sz="2400" dirty="0"/>
              <a:t>で症状が出た量を超えない量で続ける</a:t>
            </a:r>
            <a:endParaRPr lang="en-US" altLang="ja-JP" sz="2400" dirty="0"/>
          </a:p>
          <a:p>
            <a:pPr marL="514350" indent="-514350">
              <a:buFont typeface="+mj-lt"/>
              <a:buAutoNum type="arabicPeriod"/>
            </a:pPr>
            <a:r>
              <a:rPr lang="ja-JP" altLang="en-US" sz="2400" dirty="0"/>
              <a:t>定期的に</a:t>
            </a:r>
            <a:r>
              <a:rPr lang="en-US" altLang="ja-JP" sz="2400" dirty="0"/>
              <a:t>OFC</a:t>
            </a:r>
            <a:r>
              <a:rPr lang="ja-JP" altLang="en-US" sz="2400" dirty="0"/>
              <a:t>を繰り返す</a:t>
            </a:r>
            <a:endParaRPr lang="en-US" altLang="ja-JP" sz="2400" dirty="0"/>
          </a:p>
          <a:p>
            <a:pPr marL="514350" indent="-514350">
              <a:buFont typeface="+mj-lt"/>
              <a:buAutoNum type="arabicPeriod"/>
            </a:pPr>
            <a:r>
              <a:rPr lang="ja-JP" altLang="en-US" sz="2400" dirty="0"/>
              <a:t>③の</a:t>
            </a:r>
            <a:r>
              <a:rPr lang="en-US" altLang="ja-JP" sz="2400" dirty="0"/>
              <a:t>OFC</a:t>
            </a:r>
            <a:r>
              <a:rPr lang="ja-JP" altLang="en-US" sz="2400" dirty="0"/>
              <a:t>の結果を基に、段階的に食べられる量を増やす</a:t>
            </a:r>
            <a:endParaRPr lang="en-US" altLang="ja-JP" sz="2400" dirty="0"/>
          </a:p>
        </p:txBody>
      </p:sp>
      <p:pic>
        <p:nvPicPr>
          <p:cNvPr id="3" name="Picture 2" descr="JIHS">
            <a:extLst>
              <a:ext uri="{FF2B5EF4-FFF2-40B4-BE49-F238E27FC236}">
                <a16:creationId xmlns:a16="http://schemas.microsoft.com/office/drawing/2014/main" id="{E48790D2-6C99-DDA0-7FDA-FC62C145E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F5BC1ED-765C-A748-6069-CDB805768815}"/>
              </a:ext>
            </a:extLst>
          </p:cNvPr>
          <p:cNvSpPr txBox="1"/>
          <p:nvPr/>
        </p:nvSpPr>
        <p:spPr>
          <a:xfrm>
            <a:off x="843740" y="4352296"/>
            <a:ext cx="1039012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ja-JP" altLang="en-US" sz="2400" dirty="0"/>
              <a:t>経口免疫療法は難治食物アレルギー児にとって、食べられるようになる可能性のある治療ですが、ガイドラインでは研究段階の治療としています</a:t>
            </a:r>
            <a:endParaRPr lang="en-US" altLang="ja-JP" sz="2400" dirty="0"/>
          </a:p>
        </p:txBody>
      </p:sp>
      <p:sp>
        <p:nvSpPr>
          <p:cNvPr id="8" name="テキスト ボックス 7">
            <a:extLst>
              <a:ext uri="{FF2B5EF4-FFF2-40B4-BE49-F238E27FC236}">
                <a16:creationId xmlns:a16="http://schemas.microsoft.com/office/drawing/2014/main" id="{B80BB466-7F60-9E6C-2582-AC744F5B9329}"/>
              </a:ext>
            </a:extLst>
          </p:cNvPr>
          <p:cNvSpPr txBox="1"/>
          <p:nvPr/>
        </p:nvSpPr>
        <p:spPr>
          <a:xfrm>
            <a:off x="786541" y="5693331"/>
            <a:ext cx="10504518" cy="830997"/>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ja-JP" altLang="en-US" sz="2400" dirty="0"/>
              <a:t>経口免疫療法は専門医が行うべき治療です！ナッツ類をはじめ</a:t>
            </a:r>
            <a:endParaRPr lang="en-US" altLang="ja-JP" sz="2400" dirty="0"/>
          </a:p>
          <a:p>
            <a:pPr algn="ctr"/>
            <a:r>
              <a:rPr lang="ja-JP" altLang="en-US" sz="2400" dirty="0"/>
              <a:t>難治食物アレルギーの方は是非一度当院へご相談ください！</a:t>
            </a:r>
            <a:endParaRPr lang="en-US" altLang="ja-JP" sz="2400" dirty="0"/>
          </a:p>
        </p:txBody>
      </p:sp>
      <p:cxnSp>
        <p:nvCxnSpPr>
          <p:cNvPr id="11" name="直線矢印コネクタ 10">
            <a:extLst>
              <a:ext uri="{FF2B5EF4-FFF2-40B4-BE49-F238E27FC236}">
                <a16:creationId xmlns:a16="http://schemas.microsoft.com/office/drawing/2014/main" id="{C9C0B823-922A-47A3-BD3F-153D834D184A}"/>
              </a:ext>
            </a:extLst>
          </p:cNvPr>
          <p:cNvCxnSpPr>
            <a:cxnSpLocks/>
            <a:stCxn id="6" idx="2"/>
            <a:endCxn id="8" idx="0"/>
          </p:cNvCxnSpPr>
          <p:nvPr/>
        </p:nvCxnSpPr>
        <p:spPr>
          <a:xfrm>
            <a:off x="6038800" y="5183293"/>
            <a:ext cx="0" cy="51003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4553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4C8E7-BE97-150E-3638-14BFC1F6408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0CF28C25-A6CA-87EA-5491-9A21B3CF8B74}"/>
              </a:ext>
            </a:extLst>
          </p:cNvPr>
          <p:cNvSpPr>
            <a:spLocks noGrp="1"/>
          </p:cNvSpPr>
          <p:nvPr>
            <p:ph type="title"/>
          </p:nvPr>
        </p:nvSpPr>
        <p:spPr>
          <a:xfrm>
            <a:off x="958139" y="0"/>
            <a:ext cx="10275721" cy="1320800"/>
          </a:xfrm>
        </p:spPr>
        <p:txBody>
          <a:bodyPr anchor="ctr">
            <a:normAutofit/>
          </a:bodyPr>
          <a:lstStyle/>
          <a:p>
            <a:pPr algn="ctr"/>
            <a:r>
              <a:rPr kumimoji="1" lang="ja-JP" altLang="en-US" sz="4400" b="1" dirty="0">
                <a:solidFill>
                  <a:schemeClr val="tx1"/>
                </a:solidFill>
                <a:latin typeface="メイリオ" panose="020B0604030504040204" pitchFamily="50" charset="-128"/>
                <a:ea typeface="メイリオ" panose="020B0604030504040204" pitchFamily="50" charset="-128"/>
              </a:rPr>
              <a:t>経口免疫療法を始める前に</a:t>
            </a:r>
            <a:r>
              <a:rPr kumimoji="1" lang="en-US" altLang="ja-JP" sz="4400" b="1" dirty="0">
                <a:solidFill>
                  <a:schemeClr val="tx1"/>
                </a:solidFill>
                <a:latin typeface="メイリオ" panose="020B0604030504040204" pitchFamily="50" charset="-128"/>
                <a:ea typeface="メイリオ" panose="020B0604030504040204" pitchFamily="50" charset="-128"/>
              </a:rPr>
              <a:t>…</a:t>
            </a:r>
            <a:endParaRPr kumimoji="1" lang="ja-JP" altLang="en-US" sz="4400" b="1" dirty="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F7C5FB20-EA16-EA0D-CCE5-490ECC5A57D8}"/>
              </a:ext>
            </a:extLst>
          </p:cNvPr>
          <p:cNvSpPr txBox="1"/>
          <p:nvPr/>
        </p:nvSpPr>
        <p:spPr>
          <a:xfrm>
            <a:off x="1047069" y="1488572"/>
            <a:ext cx="10097860" cy="3293209"/>
          </a:xfrm>
          <a:prstGeom prst="rect">
            <a:avLst/>
          </a:prstGeom>
          <a:noFill/>
        </p:spPr>
        <p:txBody>
          <a:bodyPr wrap="square">
            <a:spAutoFit/>
          </a:bodyPr>
          <a:lstStyle/>
          <a:p>
            <a:pPr marL="514350" indent="-514350">
              <a:buFont typeface="Arial" panose="020B0604020202020204" pitchFamily="34" charset="0"/>
              <a:buChar char="•"/>
            </a:pPr>
            <a:r>
              <a:rPr lang="ja-JP" altLang="en-US" sz="4000" dirty="0"/>
              <a:t>まずは、湿疹をきれいにする</a:t>
            </a:r>
            <a:br>
              <a:rPr lang="en-US" altLang="ja-JP" sz="4000" dirty="0"/>
            </a:br>
            <a:endParaRPr lang="en-US" altLang="ja-JP" sz="4000" dirty="0"/>
          </a:p>
          <a:p>
            <a:pPr marL="514350" indent="-514350">
              <a:buFont typeface="Arial" panose="020B0604020202020204" pitchFamily="34" charset="0"/>
              <a:buChar char="•"/>
            </a:pPr>
            <a:r>
              <a:rPr lang="ja-JP" altLang="en-US" sz="4000" dirty="0"/>
              <a:t>ぜん息、鼻炎もしっかりと治療をする</a:t>
            </a:r>
            <a:br>
              <a:rPr lang="en-US" altLang="ja-JP" sz="2400" dirty="0"/>
            </a:br>
            <a:r>
              <a:rPr lang="ja-JP" altLang="en-US" sz="2400" b="1" dirty="0"/>
              <a:t>コントロール不良のぜん息</a:t>
            </a:r>
            <a:r>
              <a:rPr lang="ja-JP" altLang="en-US" sz="2400" dirty="0"/>
              <a:t>は、</a:t>
            </a:r>
            <a:r>
              <a:rPr lang="ja-JP" altLang="en-US" sz="2400" b="1" dirty="0"/>
              <a:t>症状の重症化のリスク</a:t>
            </a:r>
            <a:r>
              <a:rPr lang="ja-JP" altLang="en-US" sz="2400" dirty="0"/>
              <a:t>になります</a:t>
            </a:r>
            <a:br>
              <a:rPr lang="en-US" altLang="ja-JP" sz="2400" dirty="0"/>
            </a:br>
            <a:endParaRPr lang="en-US" altLang="ja-JP" sz="2400" dirty="0"/>
          </a:p>
          <a:p>
            <a:pPr marL="514350" indent="-514350">
              <a:buFont typeface="Arial" panose="020B0604020202020204" pitchFamily="34" charset="0"/>
              <a:buChar char="•"/>
            </a:pPr>
            <a:r>
              <a:rPr lang="ja-JP" altLang="en-US" sz="4000" dirty="0"/>
              <a:t>緊急時の対応を理解する</a:t>
            </a:r>
            <a:endParaRPr lang="en-US" altLang="ja-JP" sz="4000" dirty="0"/>
          </a:p>
        </p:txBody>
      </p:sp>
      <p:pic>
        <p:nvPicPr>
          <p:cNvPr id="3" name="Picture 2" descr="JIHS">
            <a:extLst>
              <a:ext uri="{FF2B5EF4-FFF2-40B4-BE49-F238E27FC236}">
                <a16:creationId xmlns:a16="http://schemas.microsoft.com/office/drawing/2014/main" id="{A7D32D88-3C44-F358-4755-8B1968661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73838940-348C-426D-4E96-1077F900F817}"/>
              </a:ext>
            </a:extLst>
          </p:cNvPr>
          <p:cNvSpPr txBox="1"/>
          <p:nvPr/>
        </p:nvSpPr>
        <p:spPr>
          <a:xfrm>
            <a:off x="958139" y="5324894"/>
            <a:ext cx="10275721" cy="769441"/>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a:r>
              <a:rPr lang="ja-JP" altLang="en-US" sz="4400" dirty="0"/>
              <a:t>無理なく続けることが大切な治療です！</a:t>
            </a:r>
            <a:endParaRPr lang="en-US" altLang="ja-JP" sz="4400" dirty="0"/>
          </a:p>
        </p:txBody>
      </p:sp>
    </p:spTree>
    <p:extLst>
      <p:ext uri="{BB962C8B-B14F-4D97-AF65-F5344CB8AC3E}">
        <p14:creationId xmlns:p14="http://schemas.microsoft.com/office/powerpoint/2010/main" val="2528216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B8478-D5FB-6243-5587-1863E18C4484}"/>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8933614-852A-3819-9A55-7C47EF63DD08}"/>
              </a:ext>
            </a:extLst>
          </p:cNvPr>
          <p:cNvSpPr txBox="1"/>
          <p:nvPr/>
        </p:nvSpPr>
        <p:spPr>
          <a:xfrm>
            <a:off x="724975" y="1320800"/>
            <a:ext cx="11145896" cy="5078313"/>
          </a:xfrm>
          <a:prstGeom prst="rect">
            <a:avLst/>
          </a:prstGeom>
          <a:noFill/>
        </p:spPr>
        <p:txBody>
          <a:bodyPr wrap="square">
            <a:spAutoFit/>
          </a:bodyPr>
          <a:lstStyle/>
          <a:p>
            <a:pPr marL="342900" indent="-342900">
              <a:buFont typeface="Arial" panose="020B0604020202020204" pitchFamily="34" charset="0"/>
              <a:buChar char="•"/>
            </a:pPr>
            <a:r>
              <a:rPr lang="ja-JP" altLang="en-US" sz="3600" b="1" dirty="0">
                <a:solidFill>
                  <a:schemeClr val="accent4"/>
                </a:solidFill>
              </a:rPr>
              <a:t>漫然と除去しない</a:t>
            </a:r>
            <a:br>
              <a:rPr lang="en-US" altLang="ja-JP" sz="3600" b="1" dirty="0"/>
            </a:br>
            <a:r>
              <a:rPr lang="en-US" altLang="ja-JP" sz="3600" dirty="0"/>
              <a:t>- </a:t>
            </a:r>
            <a:r>
              <a:rPr lang="ja-JP" altLang="en-US" sz="3600" dirty="0"/>
              <a:t>少しずつ食べる方が治りやすい</a:t>
            </a:r>
            <a:br>
              <a:rPr lang="en-US" altLang="ja-JP" sz="3600" dirty="0"/>
            </a:br>
            <a:r>
              <a:rPr lang="en-US" altLang="ja-JP" sz="3600" dirty="0"/>
              <a:t>- </a:t>
            </a:r>
            <a:r>
              <a:rPr lang="ja-JP" altLang="en-US" sz="3600" dirty="0"/>
              <a:t>過剰な除去や未摂取除去は、アレルギーのリスク</a:t>
            </a:r>
            <a:br>
              <a:rPr lang="en-US" altLang="ja-JP" sz="3600" dirty="0"/>
            </a:br>
            <a:endParaRPr lang="en-US" altLang="ja-JP" sz="3600" dirty="0"/>
          </a:p>
          <a:p>
            <a:pPr marL="342900" indent="-342900">
              <a:buFont typeface="Arial" panose="020B0604020202020204" pitchFamily="34" charset="0"/>
              <a:buChar char="•"/>
            </a:pPr>
            <a:r>
              <a:rPr lang="ja-JP" altLang="en-US" sz="3600" b="1" dirty="0">
                <a:solidFill>
                  <a:schemeClr val="accent4"/>
                </a:solidFill>
              </a:rPr>
              <a:t>アトピー性皮膚炎や喘息や鼻炎はしっかり治療</a:t>
            </a:r>
            <a:br>
              <a:rPr lang="en-US" altLang="ja-JP" sz="3600" dirty="0"/>
            </a:br>
            <a:r>
              <a:rPr lang="en-US" altLang="ja-JP" sz="3600" dirty="0"/>
              <a:t>- </a:t>
            </a:r>
            <a:r>
              <a:rPr lang="ja-JP" altLang="en-US" sz="3600" dirty="0"/>
              <a:t>アレルギーが治りにくくなる</a:t>
            </a:r>
            <a:br>
              <a:rPr lang="en-US" altLang="ja-JP" sz="3600" dirty="0"/>
            </a:br>
            <a:r>
              <a:rPr lang="en-US" altLang="ja-JP" sz="3600" dirty="0"/>
              <a:t>- </a:t>
            </a:r>
            <a:r>
              <a:rPr lang="ja-JP" altLang="en-US" sz="3600" dirty="0"/>
              <a:t>誤食の時に強い症状が出る</a:t>
            </a:r>
            <a:br>
              <a:rPr lang="en-US" altLang="ja-JP" sz="3600" dirty="0"/>
            </a:br>
            <a:endParaRPr lang="en-US" altLang="ja-JP" sz="3600" dirty="0"/>
          </a:p>
          <a:p>
            <a:pPr marL="342900" indent="-342900">
              <a:buFont typeface="Arial" panose="020B0604020202020204" pitchFamily="34" charset="0"/>
              <a:buChar char="•"/>
            </a:pPr>
            <a:r>
              <a:rPr lang="ja-JP" altLang="en-US" sz="3600" b="1" dirty="0">
                <a:solidFill>
                  <a:schemeClr val="accent4"/>
                </a:solidFill>
              </a:rPr>
              <a:t>無理やり食べさせない　楽しく食べる</a:t>
            </a:r>
            <a:endParaRPr lang="en-US" altLang="ja-JP" sz="3600" b="1" dirty="0">
              <a:solidFill>
                <a:schemeClr val="accent4"/>
              </a:solidFill>
            </a:endParaRPr>
          </a:p>
        </p:txBody>
      </p:sp>
      <p:pic>
        <p:nvPicPr>
          <p:cNvPr id="1026" name="Picture 2" descr="「要点」のマーク">
            <a:extLst>
              <a:ext uri="{FF2B5EF4-FFF2-40B4-BE49-F238E27FC236}">
                <a16:creationId xmlns:a16="http://schemas.microsoft.com/office/drawing/2014/main" id="{B4DF9522-2246-A1CF-AF07-9A37396E3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8611" y="4457699"/>
            <a:ext cx="2184706" cy="15183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JIHS">
            <a:extLst>
              <a:ext uri="{FF2B5EF4-FFF2-40B4-BE49-F238E27FC236}">
                <a16:creationId xmlns:a16="http://schemas.microsoft.com/office/drawing/2014/main" id="{03752406-3600-8C05-A01B-7B54868C8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7" name="タイトル 1">
            <a:extLst>
              <a:ext uri="{FF2B5EF4-FFF2-40B4-BE49-F238E27FC236}">
                <a16:creationId xmlns:a16="http://schemas.microsoft.com/office/drawing/2014/main" id="{3293067D-CCB5-F2C6-90AA-2578377B9270}"/>
              </a:ext>
            </a:extLst>
          </p:cNvPr>
          <p:cNvSpPr>
            <a:spLocks noGrp="1"/>
          </p:cNvSpPr>
          <p:nvPr>
            <p:ph type="title"/>
          </p:nvPr>
        </p:nvSpPr>
        <p:spPr>
          <a:xfrm>
            <a:off x="2247998" y="377802"/>
            <a:ext cx="7696004" cy="732968"/>
          </a:xfrm>
        </p:spPr>
        <p:txBody>
          <a:bodyPr anchor="ctr">
            <a:normAutofit/>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食物アレルギーの治療で大切なこと</a:t>
            </a:r>
          </a:p>
        </p:txBody>
      </p:sp>
    </p:spTree>
    <p:extLst>
      <p:ext uri="{BB962C8B-B14F-4D97-AF65-F5344CB8AC3E}">
        <p14:creationId xmlns:p14="http://schemas.microsoft.com/office/powerpoint/2010/main" val="24142962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F83C1-85AF-388F-221E-A006B9F325EF}"/>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D4020B4E-C6B0-CA6C-73C3-3F4185D042A3}"/>
              </a:ext>
            </a:extLst>
          </p:cNvPr>
          <p:cNvSpPr>
            <a:spLocks noGrp="1"/>
          </p:cNvSpPr>
          <p:nvPr>
            <p:ph type="title"/>
          </p:nvPr>
        </p:nvSpPr>
        <p:spPr>
          <a:xfrm>
            <a:off x="958139" y="0"/>
            <a:ext cx="10275721" cy="1320800"/>
          </a:xfrm>
        </p:spPr>
        <p:txBody>
          <a:bodyPr anchor="ctr">
            <a:normAutofit/>
          </a:bodyPr>
          <a:lstStyle/>
          <a:p>
            <a:pPr algn="ctr"/>
            <a:r>
              <a:rPr kumimoji="1" lang="ja-JP" altLang="en-US" sz="4400" b="1" dirty="0">
                <a:solidFill>
                  <a:schemeClr val="tx1"/>
                </a:solidFill>
                <a:latin typeface="メイリオ" panose="020B0604030504040204" pitchFamily="50" charset="-128"/>
                <a:ea typeface="メイリオ" panose="020B0604030504040204" pitchFamily="50" charset="-128"/>
              </a:rPr>
              <a:t>ご清聴ありがとうございました</a:t>
            </a:r>
          </a:p>
        </p:txBody>
      </p:sp>
      <p:sp>
        <p:nvSpPr>
          <p:cNvPr id="2" name="テキスト ボックス 1">
            <a:extLst>
              <a:ext uri="{FF2B5EF4-FFF2-40B4-BE49-F238E27FC236}">
                <a16:creationId xmlns:a16="http://schemas.microsoft.com/office/drawing/2014/main" id="{4E8FA9D8-88DD-082F-C2B4-6801A9682061}"/>
              </a:ext>
            </a:extLst>
          </p:cNvPr>
          <p:cNvSpPr txBox="1"/>
          <p:nvPr/>
        </p:nvSpPr>
        <p:spPr>
          <a:xfrm>
            <a:off x="178514" y="1177340"/>
            <a:ext cx="7747571" cy="4832092"/>
          </a:xfrm>
          <a:prstGeom prst="rect">
            <a:avLst/>
          </a:prstGeom>
          <a:noFill/>
        </p:spPr>
        <p:txBody>
          <a:bodyPr wrap="square">
            <a:spAutoFit/>
          </a:bodyPr>
          <a:lstStyle/>
          <a:p>
            <a:pPr marL="342900" indent="-342900">
              <a:buFont typeface="Arial" panose="020B0604020202020204" pitchFamily="34" charset="0"/>
              <a:buChar char="•"/>
            </a:pPr>
            <a:r>
              <a:rPr lang="ja-JP" altLang="en-US" sz="2800" dirty="0"/>
              <a:t>国立国際医療センター小児科は</a:t>
            </a:r>
            <a:r>
              <a:rPr lang="ja-JP" altLang="en-US" sz="2800" b="1" dirty="0">
                <a:solidFill>
                  <a:schemeClr val="accent4"/>
                </a:solidFill>
              </a:rPr>
              <a:t>毎週月・水曜日</a:t>
            </a:r>
            <a:r>
              <a:rPr lang="ja-JP" altLang="en-US" sz="2800" dirty="0"/>
              <a:t>に</a:t>
            </a:r>
            <a:r>
              <a:rPr lang="ja-JP" altLang="en-US" sz="2800" b="1" dirty="0">
                <a:solidFill>
                  <a:schemeClr val="accent4"/>
                </a:solidFill>
              </a:rPr>
              <a:t>アレルギー専門外来</a:t>
            </a:r>
            <a:r>
              <a:rPr lang="ja-JP" altLang="en-US" sz="2800" dirty="0"/>
              <a:t>を開設しています！</a:t>
            </a:r>
            <a:br>
              <a:rPr lang="en-US" altLang="ja-JP" sz="2800" dirty="0"/>
            </a:br>
            <a:endParaRPr lang="en-US" altLang="ja-JP" sz="2800" dirty="0"/>
          </a:p>
          <a:p>
            <a:pPr marL="342900" indent="-342900">
              <a:buFont typeface="Arial" panose="020B0604020202020204" pitchFamily="34" charset="0"/>
              <a:buChar char="•"/>
            </a:pPr>
            <a:r>
              <a:rPr lang="ja-JP" altLang="en-US" sz="2800" dirty="0"/>
              <a:t>小児食物アレルギーに対する</a:t>
            </a:r>
            <a:r>
              <a:rPr lang="ja-JP" altLang="en-US" sz="2800" b="1" dirty="0">
                <a:solidFill>
                  <a:schemeClr val="accent4"/>
                </a:solidFill>
              </a:rPr>
              <a:t>食物経口負荷試験</a:t>
            </a:r>
            <a:r>
              <a:rPr lang="en-US" altLang="ja-JP" sz="2800" b="1" dirty="0">
                <a:solidFill>
                  <a:schemeClr val="accent4"/>
                </a:solidFill>
              </a:rPr>
              <a:t>(</a:t>
            </a:r>
            <a:r>
              <a:rPr lang="ja-JP" altLang="en-US" sz="2800" b="1" dirty="0">
                <a:solidFill>
                  <a:schemeClr val="accent4"/>
                </a:solidFill>
              </a:rPr>
              <a:t>入院</a:t>
            </a:r>
            <a:r>
              <a:rPr lang="en-US" altLang="ja-JP" sz="2800" b="1" dirty="0">
                <a:solidFill>
                  <a:schemeClr val="accent4"/>
                </a:solidFill>
              </a:rPr>
              <a:t>)</a:t>
            </a:r>
            <a:r>
              <a:rPr lang="ja-JP" altLang="en-US" sz="2800"/>
              <a:t>、重症例</a:t>
            </a:r>
            <a:r>
              <a:rPr lang="ja-JP" altLang="en-US" sz="2800" dirty="0"/>
              <a:t>に対する免疫療法や栄養指導、長期管理計画策定</a:t>
            </a:r>
            <a:r>
              <a:rPr lang="ja-JP" altLang="en-US" sz="2800"/>
              <a:t>、アナフィラキシー症例へ</a:t>
            </a:r>
            <a:r>
              <a:rPr lang="ja-JP" altLang="en-US" sz="2800" dirty="0"/>
              <a:t>の</a:t>
            </a:r>
            <a:r>
              <a:rPr lang="ja-JP" altLang="en-US" sz="2800"/>
              <a:t>救急対応・フォローも行っています</a:t>
            </a:r>
            <a:br>
              <a:rPr lang="en-US" altLang="ja-JP" sz="2800" dirty="0"/>
            </a:br>
            <a:endParaRPr lang="en-US" altLang="ja-JP" sz="2800" dirty="0"/>
          </a:p>
          <a:p>
            <a:pPr marL="342900" indent="-342900">
              <a:buFont typeface="Arial" panose="020B0604020202020204" pitchFamily="34" charset="0"/>
              <a:buChar char="•"/>
            </a:pPr>
            <a:r>
              <a:rPr lang="ja-JP" altLang="en-US" sz="2800" dirty="0"/>
              <a:t>他にも</a:t>
            </a:r>
            <a:r>
              <a:rPr lang="ja-JP" altLang="en-US" sz="2800" b="1" dirty="0">
                <a:solidFill>
                  <a:schemeClr val="accent4"/>
                </a:solidFill>
              </a:rPr>
              <a:t>難治性のアトピー性皮膚炎、気管支喘息、アレルギー性鼻炎</a:t>
            </a:r>
            <a:r>
              <a:rPr lang="en-US" altLang="ja-JP" sz="2800" b="1" dirty="0">
                <a:solidFill>
                  <a:schemeClr val="accent4"/>
                </a:solidFill>
              </a:rPr>
              <a:t>/</a:t>
            </a:r>
            <a:r>
              <a:rPr lang="ja-JP" altLang="en-US" sz="2800" b="1" dirty="0">
                <a:solidFill>
                  <a:schemeClr val="accent4"/>
                </a:solidFill>
              </a:rPr>
              <a:t>結膜炎</a:t>
            </a:r>
            <a:r>
              <a:rPr lang="en-US" altLang="ja-JP" sz="2800" b="1" dirty="0">
                <a:solidFill>
                  <a:schemeClr val="accent4"/>
                </a:solidFill>
              </a:rPr>
              <a:t>(</a:t>
            </a:r>
            <a:r>
              <a:rPr lang="ja-JP" altLang="en-US" sz="2800" b="1" dirty="0">
                <a:solidFill>
                  <a:schemeClr val="accent4"/>
                </a:solidFill>
              </a:rPr>
              <a:t>舌下免疫療法も多数実績あり！</a:t>
            </a:r>
            <a:r>
              <a:rPr lang="en-US" altLang="ja-JP" sz="2800" b="1" dirty="0">
                <a:solidFill>
                  <a:schemeClr val="accent4"/>
                </a:solidFill>
              </a:rPr>
              <a:t>)</a:t>
            </a:r>
            <a:r>
              <a:rPr lang="ja-JP" altLang="en-US" sz="2800" dirty="0"/>
              <a:t>も対応しております</a:t>
            </a:r>
            <a:endParaRPr lang="en-US" altLang="ja-JP" sz="2800" dirty="0"/>
          </a:p>
        </p:txBody>
      </p:sp>
      <p:sp>
        <p:nvSpPr>
          <p:cNvPr id="5" name="テキスト ボックス 4">
            <a:extLst>
              <a:ext uri="{FF2B5EF4-FFF2-40B4-BE49-F238E27FC236}">
                <a16:creationId xmlns:a16="http://schemas.microsoft.com/office/drawing/2014/main" id="{419C0A54-0040-68B7-E661-9F5396BAEA09}"/>
              </a:ext>
            </a:extLst>
          </p:cNvPr>
          <p:cNvSpPr txBox="1"/>
          <p:nvPr/>
        </p:nvSpPr>
        <p:spPr>
          <a:xfrm>
            <a:off x="2269670" y="6097762"/>
            <a:ext cx="7652657" cy="707886"/>
          </a:xfrm>
          <a:prstGeom prst="rect">
            <a:avLst/>
          </a:prstGeom>
          <a:noFill/>
        </p:spPr>
        <p:txBody>
          <a:bodyPr wrap="square">
            <a:spAutoFit/>
          </a:bodyPr>
          <a:lstStyle/>
          <a:p>
            <a:pPr algn="ctr"/>
            <a:r>
              <a:rPr lang="ja-JP" altLang="en-US" sz="4000" b="1" u="sng" dirty="0"/>
              <a:t>是非お気軽にご相談ください！</a:t>
            </a:r>
          </a:p>
        </p:txBody>
      </p:sp>
      <p:pic>
        <p:nvPicPr>
          <p:cNvPr id="3" name="Picture 2" descr="JIHS">
            <a:extLst>
              <a:ext uri="{FF2B5EF4-FFF2-40B4-BE49-F238E27FC236}">
                <a16:creationId xmlns:a16="http://schemas.microsoft.com/office/drawing/2014/main" id="{09F71078-F852-B67A-A057-084C7D5C6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56D5B47E-1CB3-58F6-BF44-4730351801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375" y="2126752"/>
            <a:ext cx="4406096" cy="3308410"/>
          </a:xfrm>
          <a:prstGeom prst="rect">
            <a:avLst/>
          </a:prstGeom>
        </p:spPr>
      </p:pic>
    </p:spTree>
    <p:extLst>
      <p:ext uri="{BB962C8B-B14F-4D97-AF65-F5344CB8AC3E}">
        <p14:creationId xmlns:p14="http://schemas.microsoft.com/office/powerpoint/2010/main" val="277449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2FB59-3385-F9F4-8A77-064F85AE9C7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38E09D1-AF8F-D824-4107-6488AEE44BBE}"/>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食物アレルギーのタイプ</a:t>
            </a:r>
          </a:p>
        </p:txBody>
      </p:sp>
      <p:pic>
        <p:nvPicPr>
          <p:cNvPr id="4" name="Picture 2" descr="JIHS">
            <a:extLst>
              <a:ext uri="{FF2B5EF4-FFF2-40B4-BE49-F238E27FC236}">
                <a16:creationId xmlns:a16="http://schemas.microsoft.com/office/drawing/2014/main" id="{1CF0A645-1DC4-F3FB-513E-3455CB325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35F21919-C75E-FD1F-5746-D859AFF63162}"/>
              </a:ext>
            </a:extLst>
          </p:cNvPr>
          <p:cNvPicPr>
            <a:picLocks noChangeAspect="1"/>
          </p:cNvPicPr>
          <p:nvPr/>
        </p:nvPicPr>
        <p:blipFill>
          <a:blip r:embed="rId4"/>
          <a:stretch>
            <a:fillRect/>
          </a:stretch>
        </p:blipFill>
        <p:spPr>
          <a:xfrm>
            <a:off x="1248718" y="1068512"/>
            <a:ext cx="9694564" cy="5480595"/>
          </a:xfrm>
          <a:prstGeom prst="rect">
            <a:avLst/>
          </a:prstGeom>
        </p:spPr>
      </p:pic>
      <p:sp>
        <p:nvSpPr>
          <p:cNvPr id="9" name="コンテンツ プレースホルダー 2">
            <a:extLst>
              <a:ext uri="{FF2B5EF4-FFF2-40B4-BE49-F238E27FC236}">
                <a16:creationId xmlns:a16="http://schemas.microsoft.com/office/drawing/2014/main" id="{7804B85A-2A93-B92C-2F02-0B53F501A3D2}"/>
              </a:ext>
            </a:extLst>
          </p:cNvPr>
          <p:cNvSpPr txBox="1">
            <a:spLocks/>
          </p:cNvSpPr>
          <p:nvPr/>
        </p:nvSpPr>
        <p:spPr>
          <a:xfrm>
            <a:off x="8148321" y="6502582"/>
            <a:ext cx="4082164" cy="355418"/>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食物アレルギーの診療の手引き</a:t>
            </a:r>
            <a:r>
              <a:rPr lang="en-US" altLang="ja-JP" sz="1400" dirty="0">
                <a:latin typeface="メイリオ" panose="020B0604030504040204" pitchFamily="50" charset="-128"/>
                <a:ea typeface="メイリオ" panose="020B0604030504040204" pitchFamily="50" charset="-128"/>
              </a:rPr>
              <a:t>2023｣</a:t>
            </a:r>
            <a:r>
              <a:rPr lang="ja-JP" altLang="en-US" sz="1400" dirty="0">
                <a:latin typeface="メイリオ" panose="020B0604030504040204" pitchFamily="50" charset="-128"/>
                <a:ea typeface="メイリオ" panose="020B0604030504040204" pitchFamily="50" charset="-128"/>
              </a:rPr>
              <a:t>より抜粋</a:t>
            </a:r>
            <a:endParaRPr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50875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2EAEB-18EE-3781-17A2-4C8EDA82CBE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24DAE89-F24E-2ABB-83DB-558F2BCA3EEA}"/>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食物アレルギーのタイプ</a:t>
            </a:r>
          </a:p>
        </p:txBody>
      </p:sp>
      <p:pic>
        <p:nvPicPr>
          <p:cNvPr id="4" name="Picture 2" descr="JIHS">
            <a:extLst>
              <a:ext uri="{FF2B5EF4-FFF2-40B4-BE49-F238E27FC236}">
                <a16:creationId xmlns:a16="http://schemas.microsoft.com/office/drawing/2014/main" id="{FC8228AE-BE55-6A3F-4D33-8E9DCBA81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9" name="コンテンツ プレースホルダー 2">
            <a:extLst>
              <a:ext uri="{FF2B5EF4-FFF2-40B4-BE49-F238E27FC236}">
                <a16:creationId xmlns:a16="http://schemas.microsoft.com/office/drawing/2014/main" id="{8A400F48-FC13-E197-0797-51CE46A774FE}"/>
              </a:ext>
            </a:extLst>
          </p:cNvPr>
          <p:cNvSpPr txBox="1">
            <a:spLocks/>
          </p:cNvSpPr>
          <p:nvPr/>
        </p:nvSpPr>
        <p:spPr>
          <a:xfrm>
            <a:off x="8148321" y="6502582"/>
            <a:ext cx="4082164" cy="355418"/>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食物アレルギーの診療の手引き</a:t>
            </a:r>
            <a:r>
              <a:rPr lang="en-US" altLang="ja-JP" sz="1400" dirty="0">
                <a:latin typeface="メイリオ" panose="020B0604030504040204" pitchFamily="50" charset="-128"/>
                <a:ea typeface="メイリオ" panose="020B0604030504040204" pitchFamily="50" charset="-128"/>
              </a:rPr>
              <a:t>2023｣</a:t>
            </a:r>
            <a:r>
              <a:rPr lang="ja-JP" altLang="en-US" sz="1400" dirty="0">
                <a:latin typeface="メイリオ" panose="020B0604030504040204" pitchFamily="50" charset="-128"/>
                <a:ea typeface="メイリオ" panose="020B0604030504040204" pitchFamily="50" charset="-128"/>
              </a:rPr>
              <a:t>より抜粋</a:t>
            </a:r>
            <a:endParaRPr lang="en-US" altLang="ja-JP" sz="1400"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DDED7B81-00C0-9EDD-ACC9-79797D4AFAF3}"/>
              </a:ext>
            </a:extLst>
          </p:cNvPr>
          <p:cNvPicPr>
            <a:picLocks noChangeAspect="1"/>
          </p:cNvPicPr>
          <p:nvPr/>
        </p:nvPicPr>
        <p:blipFill>
          <a:blip r:embed="rId4"/>
          <a:stretch>
            <a:fillRect/>
          </a:stretch>
        </p:blipFill>
        <p:spPr>
          <a:xfrm>
            <a:off x="460121" y="1488572"/>
            <a:ext cx="11271758" cy="4531360"/>
          </a:xfrm>
          <a:prstGeom prst="rect">
            <a:avLst/>
          </a:prstGeom>
        </p:spPr>
      </p:pic>
    </p:spTree>
    <p:extLst>
      <p:ext uri="{BB962C8B-B14F-4D97-AF65-F5344CB8AC3E}">
        <p14:creationId xmlns:p14="http://schemas.microsoft.com/office/powerpoint/2010/main" val="3660421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FC72E-537F-88A5-C2CB-6388CD837FF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B209943-191A-6306-79DC-029EF081268B}"/>
              </a:ext>
            </a:extLst>
          </p:cNvPr>
          <p:cNvSpPr>
            <a:spLocks noGrp="1"/>
          </p:cNvSpPr>
          <p:nvPr>
            <p:ph type="title"/>
          </p:nvPr>
        </p:nvSpPr>
        <p:spPr>
          <a:xfrm>
            <a:off x="1797666" y="0"/>
            <a:ext cx="8596668" cy="1320800"/>
          </a:xfrm>
        </p:spPr>
        <p:txBody>
          <a:bodyPr anchor="ct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花粉食物アレルギー症候群</a:t>
            </a:r>
            <a:r>
              <a:rPr kumimoji="1" lang="en-US" altLang="ja-JP" b="1" dirty="0">
                <a:solidFill>
                  <a:schemeClr val="tx1"/>
                </a:solidFill>
                <a:latin typeface="メイリオ" panose="020B0604030504040204" pitchFamily="50" charset="-128"/>
                <a:ea typeface="メイリオ" panose="020B0604030504040204" pitchFamily="50" charset="-128"/>
              </a:rPr>
              <a:t>(PFAS)</a:t>
            </a: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pic>
        <p:nvPicPr>
          <p:cNvPr id="4" name="Picture 2" descr="JIHS">
            <a:extLst>
              <a:ext uri="{FF2B5EF4-FFF2-40B4-BE49-F238E27FC236}">
                <a16:creationId xmlns:a16="http://schemas.microsoft.com/office/drawing/2014/main" id="{5CE61574-8416-BCAA-4C1A-632D9B186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a:extLst>
              <a:ext uri="{FF2B5EF4-FFF2-40B4-BE49-F238E27FC236}">
                <a16:creationId xmlns:a16="http://schemas.microsoft.com/office/drawing/2014/main" id="{6E5A7924-3E64-2F5B-CE07-A169CC9C3699}"/>
              </a:ext>
            </a:extLst>
          </p:cNvPr>
          <p:cNvSpPr>
            <a:spLocks noGrp="1"/>
          </p:cNvSpPr>
          <p:nvPr>
            <p:ph idx="1"/>
          </p:nvPr>
        </p:nvSpPr>
        <p:spPr>
          <a:xfrm>
            <a:off x="144629" y="1267006"/>
            <a:ext cx="5209348" cy="522877"/>
          </a:xfrm>
        </p:spPr>
        <p:txBody>
          <a:bodyPr anchor="ctr">
            <a:noAutofit/>
          </a:bodyPr>
          <a:lstStyle/>
          <a:p>
            <a:pPr marL="0" indent="0">
              <a:buNone/>
            </a:pPr>
            <a:r>
              <a:rPr kumimoji="1" lang="ja-JP" altLang="en-US" sz="2400" b="1" dirty="0">
                <a:solidFill>
                  <a:schemeClr val="accent4"/>
                </a:solidFill>
                <a:latin typeface="メイリオ" panose="020B0604030504040204" pitchFamily="50" charset="-128"/>
                <a:ea typeface="メイリオ" panose="020B0604030504040204" pitchFamily="50" charset="-128"/>
              </a:rPr>
              <a:t>花粉と似た構造のアレルゲンに反応</a:t>
            </a:r>
            <a:endParaRPr kumimoji="1" lang="en-US" altLang="ja-JP" sz="2400" b="1" dirty="0">
              <a:solidFill>
                <a:schemeClr val="accent4"/>
              </a:solidFill>
              <a:latin typeface="メイリオ" panose="020B0604030504040204" pitchFamily="50" charset="-128"/>
              <a:ea typeface="メイリオ" panose="020B0604030504040204" pitchFamily="50" charset="-128"/>
            </a:endParaRPr>
          </a:p>
        </p:txBody>
      </p:sp>
      <p:sp>
        <p:nvSpPr>
          <p:cNvPr id="6" name="コンテンツ プレースホルダー 2">
            <a:extLst>
              <a:ext uri="{FF2B5EF4-FFF2-40B4-BE49-F238E27FC236}">
                <a16:creationId xmlns:a16="http://schemas.microsoft.com/office/drawing/2014/main" id="{0C526A55-2AA7-EAD7-F6E4-906EE83598D6}"/>
              </a:ext>
            </a:extLst>
          </p:cNvPr>
          <p:cNvSpPr txBox="1">
            <a:spLocks/>
          </p:cNvSpPr>
          <p:nvPr/>
        </p:nvSpPr>
        <p:spPr>
          <a:xfrm>
            <a:off x="247244" y="2640603"/>
            <a:ext cx="4241209" cy="1931397"/>
          </a:xfrm>
          <a:prstGeom prst="rect">
            <a:avLst/>
          </a:prstGeom>
          <a:ln>
            <a:solidFill>
              <a:schemeClr val="accent4"/>
            </a:solidFill>
          </a:ln>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buFont typeface="Wingdings 3" charset="2"/>
              <a:buNone/>
            </a:pPr>
            <a:r>
              <a:rPr lang="ja-JP" altLang="en-US" dirty="0">
                <a:latin typeface="メイリオ" panose="020B0604030504040204" pitchFamily="50" charset="-128"/>
                <a:ea typeface="メイリオ" panose="020B0604030504040204" pitchFamily="50" charset="-128"/>
              </a:rPr>
              <a:t>一般的に熱や消化に弱いアレルゲンが</a:t>
            </a:r>
            <a:endParaRPr lang="en-US" altLang="ja-JP" dirty="0">
              <a:latin typeface="メイリオ" panose="020B0604030504040204" pitchFamily="50" charset="-128"/>
              <a:ea typeface="メイリオ" panose="020B0604030504040204" pitchFamily="50" charset="-128"/>
            </a:endParaRPr>
          </a:p>
          <a:p>
            <a:pPr marL="0" indent="0">
              <a:buFont typeface="Wingdings 3" charset="2"/>
              <a:buNone/>
            </a:pPr>
            <a:r>
              <a:rPr lang="ja-JP" altLang="en-US" dirty="0">
                <a:latin typeface="メイリオ" panose="020B0604030504040204" pitchFamily="50" charset="-128"/>
                <a:ea typeface="メイリオ" panose="020B0604030504040204" pitchFamily="50" charset="-128"/>
              </a:rPr>
              <a:t>原因のことが多く、直接触れた部分</a:t>
            </a:r>
            <a:endParaRPr lang="en-US" altLang="ja-JP" dirty="0">
              <a:latin typeface="メイリオ" panose="020B0604030504040204" pitchFamily="50" charset="-128"/>
              <a:ea typeface="メイリオ" panose="020B0604030504040204" pitchFamily="50" charset="-128"/>
            </a:endParaRPr>
          </a:p>
          <a:p>
            <a:pPr marL="0" indent="0">
              <a:buFont typeface="Wingdings 3" charset="2"/>
              <a:buNone/>
            </a:pP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口の中や喉</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の症状を生じるが、</a:t>
            </a:r>
            <a:endParaRPr lang="en-US" altLang="ja-JP" dirty="0">
              <a:latin typeface="メイリオ" panose="020B0604030504040204" pitchFamily="50" charset="-128"/>
              <a:ea typeface="メイリオ" panose="020B0604030504040204" pitchFamily="50" charset="-128"/>
            </a:endParaRPr>
          </a:p>
          <a:p>
            <a:pPr marL="0" indent="0">
              <a:buFont typeface="Wingdings 3" charset="2"/>
              <a:buNone/>
            </a:pPr>
            <a:r>
              <a:rPr lang="ja-JP" altLang="en-US" dirty="0">
                <a:latin typeface="メイリオ" panose="020B0604030504040204" pitchFamily="50" charset="-128"/>
                <a:ea typeface="メイリオ" panose="020B0604030504040204" pitchFamily="50" charset="-128"/>
              </a:rPr>
              <a:t>全身症状を起こすことは少ない</a:t>
            </a:r>
            <a:endParaRPr lang="en-US" altLang="ja-JP" dirty="0">
              <a:latin typeface="メイリオ" panose="020B0604030504040204" pitchFamily="50" charset="-128"/>
              <a:ea typeface="メイリオ" panose="020B0604030504040204" pitchFamily="50" charset="-128"/>
            </a:endParaRPr>
          </a:p>
          <a:p>
            <a:pPr marL="0" indent="0">
              <a:buFont typeface="Wingdings 3" charset="2"/>
              <a:buNone/>
            </a:pPr>
            <a:r>
              <a:rPr lang="en-US" altLang="ja-JP" b="1" dirty="0">
                <a:solidFill>
                  <a:schemeClr val="accent4"/>
                </a:solidFill>
                <a:latin typeface="メイリオ" panose="020B0604030504040204" pitchFamily="50" charset="-128"/>
                <a:ea typeface="メイリオ" panose="020B0604030504040204" pitchFamily="50" charset="-128"/>
              </a:rPr>
              <a:t>(</a:t>
            </a:r>
            <a:r>
              <a:rPr lang="ja-JP" altLang="en-US" b="1" dirty="0">
                <a:solidFill>
                  <a:schemeClr val="accent4"/>
                </a:solidFill>
                <a:latin typeface="メイリオ" panose="020B0604030504040204" pitchFamily="50" charset="-128"/>
                <a:ea typeface="メイリオ" panose="020B0604030504040204" pitchFamily="50" charset="-128"/>
              </a:rPr>
              <a:t>口腔アレルギー症候群</a:t>
            </a:r>
            <a:r>
              <a:rPr lang="en-US" altLang="ja-JP" b="1" dirty="0">
                <a:solidFill>
                  <a:schemeClr val="accent4"/>
                </a:solidFill>
                <a:latin typeface="メイリオ" panose="020B0604030504040204" pitchFamily="50" charset="-128"/>
                <a:ea typeface="メイリオ" panose="020B0604030504040204" pitchFamily="50" charset="-128"/>
              </a:rPr>
              <a:t>:OAS)</a:t>
            </a:r>
          </a:p>
        </p:txBody>
      </p:sp>
      <p:sp>
        <p:nvSpPr>
          <p:cNvPr id="7" name="コンテンツ プレースホルダー 2">
            <a:extLst>
              <a:ext uri="{FF2B5EF4-FFF2-40B4-BE49-F238E27FC236}">
                <a16:creationId xmlns:a16="http://schemas.microsoft.com/office/drawing/2014/main" id="{D08362A9-4D45-EB50-A114-F99DC61BC9D0}"/>
              </a:ext>
            </a:extLst>
          </p:cNvPr>
          <p:cNvSpPr txBox="1">
            <a:spLocks/>
          </p:cNvSpPr>
          <p:nvPr/>
        </p:nvSpPr>
        <p:spPr>
          <a:xfrm>
            <a:off x="484909" y="6413683"/>
            <a:ext cx="6096000" cy="296635"/>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全身症状やアナフィラキシーを生じることもある</a:t>
            </a:r>
            <a:endParaRPr lang="en-US" altLang="ja-JP" sz="2000" dirty="0">
              <a:latin typeface="メイリオ" panose="020B0604030504040204" pitchFamily="50" charset="-128"/>
              <a:ea typeface="メイリオ" panose="020B0604030504040204" pitchFamily="50" charset="-128"/>
            </a:endParaRPr>
          </a:p>
        </p:txBody>
      </p:sp>
      <p:pic>
        <p:nvPicPr>
          <p:cNvPr id="4098" name="Picture 2" descr="花粉と交差反応する果物・野菜の一覧図。スギ花粉はトマトと関連。ヒノキ・スギ花粉はモモ、リンゴ、オレンジと関連。シラカンバ・ハンノキ花粉はリンゴ、モモ、サクランボと関連。イネ科花粉はトマト、スイカ、メロン、オレンジと関連。ヨモギ・ブタクサ花粉はメロン、スイカ、セロリと関連。">
            <a:extLst>
              <a:ext uri="{FF2B5EF4-FFF2-40B4-BE49-F238E27FC236}">
                <a16:creationId xmlns:a16="http://schemas.microsoft.com/office/drawing/2014/main" id="{40D68DEB-102D-D944-CBCF-750E78D2EB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8" t="2813" r="1306" b="3383"/>
          <a:stretch>
            <a:fillRect/>
          </a:stretch>
        </p:blipFill>
        <p:spPr bwMode="auto">
          <a:xfrm>
            <a:off x="4519236" y="2011680"/>
            <a:ext cx="7652216" cy="414419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C58E7EC0-268D-CB89-9C08-0C387998E1BF}"/>
              </a:ext>
            </a:extLst>
          </p:cNvPr>
          <p:cNvSpPr txBox="1"/>
          <p:nvPr/>
        </p:nvSpPr>
        <p:spPr>
          <a:xfrm>
            <a:off x="7924800" y="6448338"/>
            <a:ext cx="4188431" cy="307777"/>
          </a:xfrm>
          <a:prstGeom prst="rect">
            <a:avLst/>
          </a:prstGeom>
          <a:noFill/>
        </p:spPr>
        <p:txBody>
          <a:bodyPr wrap="square">
            <a:spAutoFit/>
          </a:bodyPr>
          <a:lstStyle/>
          <a:p>
            <a:r>
              <a:rPr lang="en-US" altLang="ja-JP" sz="1400" dirty="0"/>
              <a:t>｢</a:t>
            </a:r>
            <a:r>
              <a:rPr lang="ja-JP" altLang="en-US" sz="1400" dirty="0"/>
              <a:t>食物アレルギービジュアルブック</a:t>
            </a:r>
            <a:r>
              <a:rPr lang="en-US" altLang="ja-JP" sz="1400" dirty="0"/>
              <a:t>2023｣</a:t>
            </a:r>
            <a:r>
              <a:rPr lang="ja-JP" altLang="en-US" sz="1400" dirty="0"/>
              <a:t>より転載</a:t>
            </a:r>
          </a:p>
        </p:txBody>
      </p:sp>
    </p:spTree>
    <p:extLst>
      <p:ext uri="{BB962C8B-B14F-4D97-AF65-F5344CB8AC3E}">
        <p14:creationId xmlns:p14="http://schemas.microsoft.com/office/powerpoint/2010/main" val="2104232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79745-EA43-B496-6395-1EFB4EC352E8}"/>
            </a:ext>
          </a:extLst>
        </p:cNvPr>
        <p:cNvGrpSpPr/>
        <p:nvPr/>
      </p:nvGrpSpPr>
      <p:grpSpPr>
        <a:xfrm>
          <a:off x="0" y="0"/>
          <a:ext cx="0" cy="0"/>
          <a:chOff x="0" y="0"/>
          <a:chExt cx="0" cy="0"/>
        </a:xfrm>
      </p:grpSpPr>
      <p:sp>
        <p:nvSpPr>
          <p:cNvPr id="43" name="楕円 42">
            <a:extLst>
              <a:ext uri="{FF2B5EF4-FFF2-40B4-BE49-F238E27FC236}">
                <a16:creationId xmlns:a16="http://schemas.microsoft.com/office/drawing/2014/main" id="{1556CD7B-B7D1-D2A5-7529-80EB97FAB16D}"/>
              </a:ext>
            </a:extLst>
          </p:cNvPr>
          <p:cNvSpPr/>
          <p:nvPr/>
        </p:nvSpPr>
        <p:spPr>
          <a:xfrm>
            <a:off x="3332824" y="5132542"/>
            <a:ext cx="5112880" cy="104322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3344392"/>
              <a:gd name="connsiteY0" fmla="*/ 526213 h 915451"/>
              <a:gd name="connsiteX1" fmla="*/ 2880360 w 3344392"/>
              <a:gd name="connsiteY1" fmla="*/ 433 h 915451"/>
              <a:gd name="connsiteX2" fmla="*/ 3337560 w 3344392"/>
              <a:gd name="connsiteY2" fmla="*/ 457633 h 915451"/>
              <a:gd name="connsiteX3" fmla="*/ 2880360 w 3344392"/>
              <a:gd name="connsiteY3" fmla="*/ 914833 h 915451"/>
              <a:gd name="connsiteX4" fmla="*/ 0 w 3344392"/>
              <a:gd name="connsiteY4" fmla="*/ 526213 h 915451"/>
              <a:gd name="connsiteX0" fmla="*/ 0 w 6046470"/>
              <a:gd name="connsiteY0" fmla="*/ 525932 h 914961"/>
              <a:gd name="connsiteX1" fmla="*/ 2880360 w 6046470"/>
              <a:gd name="connsiteY1" fmla="*/ 152 h 914961"/>
              <a:gd name="connsiteX2" fmla="*/ 6046470 w 6046470"/>
              <a:gd name="connsiteY2" fmla="*/ 571652 h 914961"/>
              <a:gd name="connsiteX3" fmla="*/ 2880360 w 6046470"/>
              <a:gd name="connsiteY3" fmla="*/ 914552 h 914961"/>
              <a:gd name="connsiteX4" fmla="*/ 0 w 6046470"/>
              <a:gd name="connsiteY4" fmla="*/ 525932 h 914961"/>
              <a:gd name="connsiteX0" fmla="*/ 0 w 6035040"/>
              <a:gd name="connsiteY0" fmla="*/ 746335 h 941643"/>
              <a:gd name="connsiteX1" fmla="*/ 2868930 w 6035040"/>
              <a:gd name="connsiteY1" fmla="*/ 1685 h 941643"/>
              <a:gd name="connsiteX2" fmla="*/ 6035040 w 6035040"/>
              <a:gd name="connsiteY2" fmla="*/ 573185 h 941643"/>
              <a:gd name="connsiteX3" fmla="*/ 2868930 w 6035040"/>
              <a:gd name="connsiteY3" fmla="*/ 916085 h 941643"/>
              <a:gd name="connsiteX4" fmla="*/ 0 w 6035040"/>
              <a:gd name="connsiteY4" fmla="*/ 746335 h 941643"/>
              <a:gd name="connsiteX0" fmla="*/ 0 w 6035040"/>
              <a:gd name="connsiteY0" fmla="*/ 744762 h 953691"/>
              <a:gd name="connsiteX1" fmla="*/ 2868930 w 6035040"/>
              <a:gd name="connsiteY1" fmla="*/ 112 h 953691"/>
              <a:gd name="connsiteX2" fmla="*/ 6035040 w 6035040"/>
              <a:gd name="connsiteY2" fmla="*/ 796920 h 953691"/>
              <a:gd name="connsiteX3" fmla="*/ 2868930 w 6035040"/>
              <a:gd name="connsiteY3" fmla="*/ 914512 h 953691"/>
              <a:gd name="connsiteX4" fmla="*/ 0 w 6035040"/>
              <a:gd name="connsiteY4" fmla="*/ 744762 h 953691"/>
              <a:gd name="connsiteX0" fmla="*/ 0 w 5715000"/>
              <a:gd name="connsiteY0" fmla="*/ 789713 h 950833"/>
              <a:gd name="connsiteX1" fmla="*/ 2548890 w 5715000"/>
              <a:gd name="connsiteY1" fmla="*/ 2 h 950833"/>
              <a:gd name="connsiteX2" fmla="*/ 5715000 w 5715000"/>
              <a:gd name="connsiteY2" fmla="*/ 796810 h 950833"/>
              <a:gd name="connsiteX3" fmla="*/ 2548890 w 5715000"/>
              <a:gd name="connsiteY3" fmla="*/ 914402 h 950833"/>
              <a:gd name="connsiteX4" fmla="*/ 0 w 5715000"/>
              <a:gd name="connsiteY4" fmla="*/ 789713 h 950833"/>
              <a:gd name="connsiteX0" fmla="*/ 0 w 5600700"/>
              <a:gd name="connsiteY0" fmla="*/ 783280 h 951228"/>
              <a:gd name="connsiteX1" fmla="*/ 2434590 w 5600700"/>
              <a:gd name="connsiteY1" fmla="*/ 7 h 951228"/>
              <a:gd name="connsiteX2" fmla="*/ 5600700 w 5600700"/>
              <a:gd name="connsiteY2" fmla="*/ 796815 h 951228"/>
              <a:gd name="connsiteX3" fmla="*/ 2434590 w 5600700"/>
              <a:gd name="connsiteY3" fmla="*/ 914407 h 951228"/>
              <a:gd name="connsiteX4" fmla="*/ 0 w 5600700"/>
              <a:gd name="connsiteY4" fmla="*/ 783280 h 951228"/>
              <a:gd name="connsiteX0" fmla="*/ 455280 w 6055980"/>
              <a:gd name="connsiteY0" fmla="*/ 783280 h 951228"/>
              <a:gd name="connsiteX1" fmla="*/ 2889870 w 6055980"/>
              <a:gd name="connsiteY1" fmla="*/ 7 h 951228"/>
              <a:gd name="connsiteX2" fmla="*/ 6055980 w 6055980"/>
              <a:gd name="connsiteY2" fmla="*/ 796815 h 951228"/>
              <a:gd name="connsiteX3" fmla="*/ 2889870 w 6055980"/>
              <a:gd name="connsiteY3" fmla="*/ 914407 h 951228"/>
              <a:gd name="connsiteX4" fmla="*/ 455280 w 6055980"/>
              <a:gd name="connsiteY4" fmla="*/ 783280 h 951228"/>
              <a:gd name="connsiteX0" fmla="*/ 455099 w 6044369"/>
              <a:gd name="connsiteY0" fmla="*/ 783347 h 971128"/>
              <a:gd name="connsiteX1" fmla="*/ 2889689 w 6044369"/>
              <a:gd name="connsiteY1" fmla="*/ 74 h 971128"/>
              <a:gd name="connsiteX2" fmla="*/ 6044369 w 6044369"/>
              <a:gd name="connsiteY2" fmla="*/ 829069 h 971128"/>
              <a:gd name="connsiteX3" fmla="*/ 2889689 w 6044369"/>
              <a:gd name="connsiteY3" fmla="*/ 914474 h 971128"/>
              <a:gd name="connsiteX4" fmla="*/ 455099 w 6044369"/>
              <a:gd name="connsiteY4" fmla="*/ 783347 h 971128"/>
              <a:gd name="connsiteX0" fmla="*/ 455099 w 6044369"/>
              <a:gd name="connsiteY0" fmla="*/ 783347 h 971128"/>
              <a:gd name="connsiteX1" fmla="*/ 2889689 w 6044369"/>
              <a:gd name="connsiteY1" fmla="*/ 74 h 971128"/>
              <a:gd name="connsiteX2" fmla="*/ 6044369 w 6044369"/>
              <a:gd name="connsiteY2" fmla="*/ 829069 h 971128"/>
              <a:gd name="connsiteX3" fmla="*/ 2889689 w 6044369"/>
              <a:gd name="connsiteY3" fmla="*/ 914474 h 971128"/>
              <a:gd name="connsiteX4" fmla="*/ 455099 w 6044369"/>
              <a:gd name="connsiteY4" fmla="*/ 783347 h 971128"/>
              <a:gd name="connsiteX0" fmla="*/ 455099 w 6044369"/>
              <a:gd name="connsiteY0" fmla="*/ 783347 h 971128"/>
              <a:gd name="connsiteX1" fmla="*/ 2889689 w 6044369"/>
              <a:gd name="connsiteY1" fmla="*/ 74 h 971128"/>
              <a:gd name="connsiteX2" fmla="*/ 6044369 w 6044369"/>
              <a:gd name="connsiteY2" fmla="*/ 829069 h 971128"/>
              <a:gd name="connsiteX3" fmla="*/ 2889689 w 6044369"/>
              <a:gd name="connsiteY3" fmla="*/ 914474 h 971128"/>
              <a:gd name="connsiteX4" fmla="*/ 455099 w 6044369"/>
              <a:gd name="connsiteY4" fmla="*/ 783347 h 971128"/>
              <a:gd name="connsiteX0" fmla="*/ 455099 w 6113080"/>
              <a:gd name="connsiteY0" fmla="*/ 783347 h 952772"/>
              <a:gd name="connsiteX1" fmla="*/ 2889689 w 6113080"/>
              <a:gd name="connsiteY1" fmla="*/ 74 h 952772"/>
              <a:gd name="connsiteX2" fmla="*/ 6044369 w 6113080"/>
              <a:gd name="connsiteY2" fmla="*/ 829069 h 952772"/>
              <a:gd name="connsiteX3" fmla="*/ 2889689 w 6113080"/>
              <a:gd name="connsiteY3" fmla="*/ 914474 h 952772"/>
              <a:gd name="connsiteX4" fmla="*/ 455099 w 6113080"/>
              <a:gd name="connsiteY4" fmla="*/ 783347 h 952772"/>
              <a:gd name="connsiteX0" fmla="*/ 455099 w 6118133"/>
              <a:gd name="connsiteY0" fmla="*/ 783347 h 937986"/>
              <a:gd name="connsiteX1" fmla="*/ 2889689 w 6118133"/>
              <a:gd name="connsiteY1" fmla="*/ 74 h 937986"/>
              <a:gd name="connsiteX2" fmla="*/ 6044369 w 6118133"/>
              <a:gd name="connsiteY2" fmla="*/ 829069 h 937986"/>
              <a:gd name="connsiteX3" fmla="*/ 2889689 w 6118133"/>
              <a:gd name="connsiteY3" fmla="*/ 914474 h 937986"/>
              <a:gd name="connsiteX4" fmla="*/ 455099 w 6118133"/>
              <a:gd name="connsiteY4" fmla="*/ 783347 h 937986"/>
              <a:gd name="connsiteX0" fmla="*/ 454917 w 6106741"/>
              <a:gd name="connsiteY0" fmla="*/ 783486 h 957343"/>
              <a:gd name="connsiteX1" fmla="*/ 2889507 w 6106741"/>
              <a:gd name="connsiteY1" fmla="*/ 213 h 957343"/>
              <a:gd name="connsiteX2" fmla="*/ 6032757 w 6106741"/>
              <a:gd name="connsiteY2" fmla="*/ 861395 h 957343"/>
              <a:gd name="connsiteX3" fmla="*/ 2889507 w 6106741"/>
              <a:gd name="connsiteY3" fmla="*/ 914613 h 957343"/>
              <a:gd name="connsiteX4" fmla="*/ 454917 w 6106741"/>
              <a:gd name="connsiteY4" fmla="*/ 783486 h 957343"/>
              <a:gd name="connsiteX0" fmla="*/ 454917 w 6106741"/>
              <a:gd name="connsiteY0" fmla="*/ 783486 h 957343"/>
              <a:gd name="connsiteX1" fmla="*/ 2889507 w 6106741"/>
              <a:gd name="connsiteY1" fmla="*/ 213 h 957343"/>
              <a:gd name="connsiteX2" fmla="*/ 6032757 w 6106741"/>
              <a:gd name="connsiteY2" fmla="*/ 861395 h 957343"/>
              <a:gd name="connsiteX3" fmla="*/ 2889507 w 6106741"/>
              <a:gd name="connsiteY3" fmla="*/ 914613 h 957343"/>
              <a:gd name="connsiteX4" fmla="*/ 454917 w 6106741"/>
              <a:gd name="connsiteY4" fmla="*/ 783486 h 957343"/>
              <a:gd name="connsiteX0" fmla="*/ 445438 w 5505339"/>
              <a:gd name="connsiteY0" fmla="*/ 783370 h 941583"/>
              <a:gd name="connsiteX1" fmla="*/ 2880028 w 5505339"/>
              <a:gd name="connsiteY1" fmla="*/ 97 h 941583"/>
              <a:gd name="connsiteX2" fmla="*/ 5417488 w 5505339"/>
              <a:gd name="connsiteY2" fmla="*/ 835530 h 941583"/>
              <a:gd name="connsiteX3" fmla="*/ 2880028 w 5505339"/>
              <a:gd name="connsiteY3" fmla="*/ 914497 h 941583"/>
              <a:gd name="connsiteX4" fmla="*/ 445438 w 5505339"/>
              <a:gd name="connsiteY4" fmla="*/ 783370 h 941583"/>
              <a:gd name="connsiteX0" fmla="*/ 447907 w 5663687"/>
              <a:gd name="connsiteY0" fmla="*/ 783453 h 953216"/>
              <a:gd name="connsiteX1" fmla="*/ 2882497 w 5663687"/>
              <a:gd name="connsiteY1" fmla="*/ 180 h 953216"/>
              <a:gd name="connsiteX2" fmla="*/ 5579977 w 5663687"/>
              <a:gd name="connsiteY2" fmla="*/ 854925 h 953216"/>
              <a:gd name="connsiteX3" fmla="*/ 2882497 w 5663687"/>
              <a:gd name="connsiteY3" fmla="*/ 914580 h 953216"/>
              <a:gd name="connsiteX4" fmla="*/ 447907 w 5663687"/>
              <a:gd name="connsiteY4" fmla="*/ 783453 h 953216"/>
              <a:gd name="connsiteX0" fmla="*/ 256285 w 5472065"/>
              <a:gd name="connsiteY0" fmla="*/ 783558 h 1013473"/>
              <a:gd name="connsiteX1" fmla="*/ 2690875 w 5472065"/>
              <a:gd name="connsiteY1" fmla="*/ 285 h 1013473"/>
              <a:gd name="connsiteX2" fmla="*/ 5388355 w 5472065"/>
              <a:gd name="connsiteY2" fmla="*/ 855030 h 1013473"/>
              <a:gd name="connsiteX3" fmla="*/ 2690875 w 5472065"/>
              <a:gd name="connsiteY3" fmla="*/ 914685 h 1013473"/>
              <a:gd name="connsiteX4" fmla="*/ 256285 w 5472065"/>
              <a:gd name="connsiteY4" fmla="*/ 783558 h 1013473"/>
              <a:gd name="connsiteX0" fmla="*/ 256285 w 5472065"/>
              <a:gd name="connsiteY0" fmla="*/ 783472 h 953235"/>
              <a:gd name="connsiteX1" fmla="*/ 2690875 w 5472065"/>
              <a:gd name="connsiteY1" fmla="*/ 199 h 953235"/>
              <a:gd name="connsiteX2" fmla="*/ 5388355 w 5472065"/>
              <a:gd name="connsiteY2" fmla="*/ 854944 h 953235"/>
              <a:gd name="connsiteX3" fmla="*/ 2690875 w 5472065"/>
              <a:gd name="connsiteY3" fmla="*/ 914599 h 953235"/>
              <a:gd name="connsiteX4" fmla="*/ 256285 w 5472065"/>
              <a:gd name="connsiteY4" fmla="*/ 783472 h 953235"/>
              <a:gd name="connsiteX0" fmla="*/ 485146 w 5700926"/>
              <a:gd name="connsiteY0" fmla="*/ 783528 h 994806"/>
              <a:gd name="connsiteX1" fmla="*/ 2919736 w 5700926"/>
              <a:gd name="connsiteY1" fmla="*/ 255 h 994806"/>
              <a:gd name="connsiteX2" fmla="*/ 5617216 w 5700926"/>
              <a:gd name="connsiteY2" fmla="*/ 855000 h 994806"/>
              <a:gd name="connsiteX3" fmla="*/ 2919736 w 5700926"/>
              <a:gd name="connsiteY3" fmla="*/ 914655 h 994806"/>
              <a:gd name="connsiteX4" fmla="*/ 485146 w 5700926"/>
              <a:gd name="connsiteY4" fmla="*/ 783528 h 994806"/>
              <a:gd name="connsiteX0" fmla="*/ 447908 w 5663688"/>
              <a:gd name="connsiteY0" fmla="*/ 783631 h 1046566"/>
              <a:gd name="connsiteX1" fmla="*/ 2882498 w 5663688"/>
              <a:gd name="connsiteY1" fmla="*/ 358 h 1046566"/>
              <a:gd name="connsiteX2" fmla="*/ 5579978 w 5663688"/>
              <a:gd name="connsiteY2" fmla="*/ 855103 h 1046566"/>
              <a:gd name="connsiteX3" fmla="*/ 2882498 w 5663688"/>
              <a:gd name="connsiteY3" fmla="*/ 914758 h 1046566"/>
              <a:gd name="connsiteX4" fmla="*/ 447908 w 5663688"/>
              <a:gd name="connsiteY4" fmla="*/ 783631 h 1046566"/>
              <a:gd name="connsiteX0" fmla="*/ 304095 w 5519875"/>
              <a:gd name="connsiteY0" fmla="*/ 783468 h 953231"/>
              <a:gd name="connsiteX1" fmla="*/ 2738685 w 5519875"/>
              <a:gd name="connsiteY1" fmla="*/ 195 h 953231"/>
              <a:gd name="connsiteX2" fmla="*/ 5436165 w 5519875"/>
              <a:gd name="connsiteY2" fmla="*/ 854940 h 953231"/>
              <a:gd name="connsiteX3" fmla="*/ 2738685 w 5519875"/>
              <a:gd name="connsiteY3" fmla="*/ 914595 h 953231"/>
              <a:gd name="connsiteX4" fmla="*/ 304095 w 5519875"/>
              <a:gd name="connsiteY4" fmla="*/ 783468 h 953231"/>
              <a:gd name="connsiteX0" fmla="*/ 304095 w 5519875"/>
              <a:gd name="connsiteY0" fmla="*/ 783281 h 953044"/>
              <a:gd name="connsiteX1" fmla="*/ 2738685 w 5519875"/>
              <a:gd name="connsiteY1" fmla="*/ 8 h 953044"/>
              <a:gd name="connsiteX2" fmla="*/ 5436165 w 5519875"/>
              <a:gd name="connsiteY2" fmla="*/ 854753 h 953044"/>
              <a:gd name="connsiteX3" fmla="*/ 2738685 w 5519875"/>
              <a:gd name="connsiteY3" fmla="*/ 914408 h 953044"/>
              <a:gd name="connsiteX4" fmla="*/ 304095 w 5519875"/>
              <a:gd name="connsiteY4" fmla="*/ 783281 h 953044"/>
              <a:gd name="connsiteX0" fmla="*/ 304095 w 5519875"/>
              <a:gd name="connsiteY0" fmla="*/ 787555 h 957318"/>
              <a:gd name="connsiteX1" fmla="*/ 2738685 w 5519875"/>
              <a:gd name="connsiteY1" fmla="*/ 4282 h 957318"/>
              <a:gd name="connsiteX2" fmla="*/ 5436165 w 5519875"/>
              <a:gd name="connsiteY2" fmla="*/ 859027 h 957318"/>
              <a:gd name="connsiteX3" fmla="*/ 2738685 w 5519875"/>
              <a:gd name="connsiteY3" fmla="*/ 918682 h 957318"/>
              <a:gd name="connsiteX4" fmla="*/ 304095 w 5519875"/>
              <a:gd name="connsiteY4" fmla="*/ 787555 h 957318"/>
              <a:gd name="connsiteX0" fmla="*/ 304095 w 5519875"/>
              <a:gd name="connsiteY0" fmla="*/ 783468 h 953231"/>
              <a:gd name="connsiteX1" fmla="*/ 2738685 w 5519875"/>
              <a:gd name="connsiteY1" fmla="*/ 195 h 953231"/>
              <a:gd name="connsiteX2" fmla="*/ 5436165 w 5519875"/>
              <a:gd name="connsiteY2" fmla="*/ 854940 h 953231"/>
              <a:gd name="connsiteX3" fmla="*/ 2738685 w 5519875"/>
              <a:gd name="connsiteY3" fmla="*/ 914595 h 953231"/>
              <a:gd name="connsiteX4" fmla="*/ 304095 w 5519875"/>
              <a:gd name="connsiteY4" fmla="*/ 783468 h 953231"/>
              <a:gd name="connsiteX0" fmla="*/ 109 w 5215889"/>
              <a:gd name="connsiteY0" fmla="*/ 706550 h 876313"/>
              <a:gd name="connsiteX1" fmla="*/ 2526139 w 5215889"/>
              <a:gd name="connsiteY1" fmla="*/ 182 h 876313"/>
              <a:gd name="connsiteX2" fmla="*/ 5132179 w 5215889"/>
              <a:gd name="connsiteY2" fmla="*/ 778022 h 876313"/>
              <a:gd name="connsiteX3" fmla="*/ 2434699 w 5215889"/>
              <a:gd name="connsiteY3" fmla="*/ 837677 h 876313"/>
              <a:gd name="connsiteX4" fmla="*/ 109 w 5215889"/>
              <a:gd name="connsiteY4" fmla="*/ 706550 h 876313"/>
              <a:gd name="connsiteX0" fmla="*/ 96 w 5445567"/>
              <a:gd name="connsiteY0" fmla="*/ 812192 h 883122"/>
              <a:gd name="connsiteX1" fmla="*/ 2754726 w 5445567"/>
              <a:gd name="connsiteY1" fmla="*/ 79 h 883122"/>
              <a:gd name="connsiteX2" fmla="*/ 5360766 w 5445567"/>
              <a:gd name="connsiteY2" fmla="*/ 777919 h 883122"/>
              <a:gd name="connsiteX3" fmla="*/ 2663286 w 5445567"/>
              <a:gd name="connsiteY3" fmla="*/ 837574 h 883122"/>
              <a:gd name="connsiteX4" fmla="*/ 96 w 5445567"/>
              <a:gd name="connsiteY4" fmla="*/ 812192 h 883122"/>
              <a:gd name="connsiteX0" fmla="*/ 98 w 5612892"/>
              <a:gd name="connsiteY0" fmla="*/ 812153 h 882643"/>
              <a:gd name="connsiteX1" fmla="*/ 2754728 w 5612892"/>
              <a:gd name="connsiteY1" fmla="*/ 40 h 882643"/>
              <a:gd name="connsiteX2" fmla="*/ 5532218 w 5612892"/>
              <a:gd name="connsiteY2" fmla="*/ 787493 h 882643"/>
              <a:gd name="connsiteX3" fmla="*/ 2663288 w 5612892"/>
              <a:gd name="connsiteY3" fmla="*/ 837535 h 882643"/>
              <a:gd name="connsiteX4" fmla="*/ 98 w 5612892"/>
              <a:gd name="connsiteY4" fmla="*/ 812153 h 882643"/>
              <a:gd name="connsiteX0" fmla="*/ 98 w 5612892"/>
              <a:gd name="connsiteY0" fmla="*/ 812136 h 882626"/>
              <a:gd name="connsiteX1" fmla="*/ 2754728 w 5612892"/>
              <a:gd name="connsiteY1" fmla="*/ 23 h 882626"/>
              <a:gd name="connsiteX2" fmla="*/ 5532218 w 5612892"/>
              <a:gd name="connsiteY2" fmla="*/ 787476 h 882626"/>
              <a:gd name="connsiteX3" fmla="*/ 2663288 w 5612892"/>
              <a:gd name="connsiteY3" fmla="*/ 837518 h 882626"/>
              <a:gd name="connsiteX4" fmla="*/ 98 w 5612892"/>
              <a:gd name="connsiteY4" fmla="*/ 812136 h 882626"/>
              <a:gd name="connsiteX0" fmla="*/ 98 w 5534519"/>
              <a:gd name="connsiteY0" fmla="*/ 812136 h 882626"/>
              <a:gd name="connsiteX1" fmla="*/ 2754728 w 5534519"/>
              <a:gd name="connsiteY1" fmla="*/ 23 h 882626"/>
              <a:gd name="connsiteX2" fmla="*/ 5532218 w 5534519"/>
              <a:gd name="connsiteY2" fmla="*/ 787476 h 882626"/>
              <a:gd name="connsiteX3" fmla="*/ 2663288 w 5534519"/>
              <a:gd name="connsiteY3" fmla="*/ 837518 h 882626"/>
              <a:gd name="connsiteX4" fmla="*/ 98 w 5534519"/>
              <a:gd name="connsiteY4" fmla="*/ 812136 h 882626"/>
              <a:gd name="connsiteX0" fmla="*/ 98 w 5534519"/>
              <a:gd name="connsiteY0" fmla="*/ 812136 h 897651"/>
              <a:gd name="connsiteX1" fmla="*/ 2754728 w 5534519"/>
              <a:gd name="connsiteY1" fmla="*/ 23 h 897651"/>
              <a:gd name="connsiteX2" fmla="*/ 5532218 w 5534519"/>
              <a:gd name="connsiteY2" fmla="*/ 787476 h 897651"/>
              <a:gd name="connsiteX3" fmla="*/ 2663288 w 5534519"/>
              <a:gd name="connsiteY3" fmla="*/ 837518 h 897651"/>
              <a:gd name="connsiteX4" fmla="*/ 98 w 5534519"/>
              <a:gd name="connsiteY4" fmla="*/ 812136 h 897651"/>
              <a:gd name="connsiteX0" fmla="*/ 99 w 5648719"/>
              <a:gd name="connsiteY0" fmla="*/ 812224 h 884046"/>
              <a:gd name="connsiteX1" fmla="*/ 2754729 w 5648719"/>
              <a:gd name="connsiteY1" fmla="*/ 111 h 884046"/>
              <a:gd name="connsiteX2" fmla="*/ 5646519 w 5648719"/>
              <a:gd name="connsiteY2" fmla="*/ 758724 h 884046"/>
              <a:gd name="connsiteX3" fmla="*/ 2663289 w 5648719"/>
              <a:gd name="connsiteY3" fmla="*/ 837606 h 884046"/>
              <a:gd name="connsiteX4" fmla="*/ 99 w 5648719"/>
              <a:gd name="connsiteY4" fmla="*/ 812224 h 884046"/>
              <a:gd name="connsiteX0" fmla="*/ 94 w 4929457"/>
              <a:gd name="connsiteY0" fmla="*/ 812158 h 890935"/>
              <a:gd name="connsiteX1" fmla="*/ 2754724 w 4929457"/>
              <a:gd name="connsiteY1" fmla="*/ 45 h 890935"/>
              <a:gd name="connsiteX2" fmla="*/ 4926424 w 4929457"/>
              <a:gd name="connsiteY2" fmla="*/ 777885 h 890935"/>
              <a:gd name="connsiteX3" fmla="*/ 2663284 w 4929457"/>
              <a:gd name="connsiteY3" fmla="*/ 837540 h 890935"/>
              <a:gd name="connsiteX4" fmla="*/ 94 w 4929457"/>
              <a:gd name="connsiteY4" fmla="*/ 812158 h 890935"/>
              <a:gd name="connsiteX0" fmla="*/ 94 w 5112071"/>
              <a:gd name="connsiteY0" fmla="*/ 812122 h 904522"/>
              <a:gd name="connsiteX1" fmla="*/ 2754724 w 5112071"/>
              <a:gd name="connsiteY1" fmla="*/ 9 h 904522"/>
              <a:gd name="connsiteX2" fmla="*/ 5109304 w 5112071"/>
              <a:gd name="connsiteY2" fmla="*/ 797075 h 904522"/>
              <a:gd name="connsiteX3" fmla="*/ 2663284 w 5112071"/>
              <a:gd name="connsiteY3" fmla="*/ 837504 h 904522"/>
              <a:gd name="connsiteX4" fmla="*/ 94 w 5112071"/>
              <a:gd name="connsiteY4" fmla="*/ 812122 h 904522"/>
              <a:gd name="connsiteX0" fmla="*/ 120 w 5112079"/>
              <a:gd name="connsiteY0" fmla="*/ 812122 h 898677"/>
              <a:gd name="connsiteX1" fmla="*/ 2754750 w 5112079"/>
              <a:gd name="connsiteY1" fmla="*/ 9 h 898677"/>
              <a:gd name="connsiteX2" fmla="*/ 5109330 w 5112079"/>
              <a:gd name="connsiteY2" fmla="*/ 797075 h 898677"/>
              <a:gd name="connsiteX3" fmla="*/ 2651880 w 5112079"/>
              <a:gd name="connsiteY3" fmla="*/ 818278 h 898677"/>
              <a:gd name="connsiteX4" fmla="*/ 120 w 5112079"/>
              <a:gd name="connsiteY4" fmla="*/ 812122 h 898677"/>
              <a:gd name="connsiteX0" fmla="*/ 120 w 5112880"/>
              <a:gd name="connsiteY0" fmla="*/ 812122 h 877396"/>
              <a:gd name="connsiteX1" fmla="*/ 2754750 w 5112880"/>
              <a:gd name="connsiteY1" fmla="*/ 9 h 877396"/>
              <a:gd name="connsiteX2" fmla="*/ 5109330 w 5112880"/>
              <a:gd name="connsiteY2" fmla="*/ 797075 h 877396"/>
              <a:gd name="connsiteX3" fmla="*/ 2651880 w 5112880"/>
              <a:gd name="connsiteY3" fmla="*/ 818278 h 877396"/>
              <a:gd name="connsiteX4" fmla="*/ 120 w 5112880"/>
              <a:gd name="connsiteY4" fmla="*/ 812122 h 877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2880" h="877396">
                <a:moveTo>
                  <a:pt x="120" y="812122"/>
                </a:moveTo>
                <a:cubicBezTo>
                  <a:pt x="17265" y="675744"/>
                  <a:pt x="1903215" y="2517"/>
                  <a:pt x="2754750" y="9"/>
                </a:cubicBezTo>
                <a:cubicBezTo>
                  <a:pt x="3606285" y="-2499"/>
                  <a:pt x="4869300" y="559591"/>
                  <a:pt x="5109330" y="797075"/>
                </a:cubicBezTo>
                <a:cubicBezTo>
                  <a:pt x="5200770" y="965894"/>
                  <a:pt x="3503415" y="815770"/>
                  <a:pt x="2651880" y="818278"/>
                </a:cubicBezTo>
                <a:cubicBezTo>
                  <a:pt x="1800345" y="820786"/>
                  <a:pt x="-17025" y="948500"/>
                  <a:pt x="120" y="812122"/>
                </a:cubicBezTo>
                <a:close/>
              </a:path>
            </a:pathLst>
          </a:cu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弦 30">
            <a:extLst>
              <a:ext uri="{FF2B5EF4-FFF2-40B4-BE49-F238E27FC236}">
                <a16:creationId xmlns:a16="http://schemas.microsoft.com/office/drawing/2014/main" id="{C3098E10-1380-0481-EEE8-18C2E36BE37C}"/>
              </a:ext>
            </a:extLst>
          </p:cNvPr>
          <p:cNvSpPr/>
          <p:nvPr/>
        </p:nvSpPr>
        <p:spPr>
          <a:xfrm rot="6706600">
            <a:off x="2212343" y="4897476"/>
            <a:ext cx="1718255" cy="1251077"/>
          </a:xfrm>
          <a:custGeom>
            <a:avLst/>
            <a:gdLst>
              <a:gd name="connsiteX0" fmla="*/ 780489 w 914400"/>
              <a:gd name="connsiteY0" fmla="*/ 780489 h 914400"/>
              <a:gd name="connsiteX1" fmla="*/ 228600 w 914400"/>
              <a:gd name="connsiteY1" fmla="*/ 853147 h 914400"/>
              <a:gd name="connsiteX2" fmla="*/ 15579 w 914400"/>
              <a:gd name="connsiteY2" fmla="*/ 338868 h 914400"/>
              <a:gd name="connsiteX3" fmla="*/ 457200 w 914400"/>
              <a:gd name="connsiteY3" fmla="*/ 0 h 914400"/>
              <a:gd name="connsiteX4" fmla="*/ 780489 w 914400"/>
              <a:gd name="connsiteY4" fmla="*/ 780489 h 914400"/>
              <a:gd name="connsiteX0" fmla="*/ 1684319 w 1684319"/>
              <a:gd name="connsiteY0" fmla="*/ 780489 h 917239"/>
              <a:gd name="connsiteX1" fmla="*/ 1132430 w 1684319"/>
              <a:gd name="connsiteY1" fmla="*/ 853147 h 917239"/>
              <a:gd name="connsiteX2" fmla="*/ 2284 w 1684319"/>
              <a:gd name="connsiteY2" fmla="*/ 816034 h 917239"/>
              <a:gd name="connsiteX3" fmla="*/ 1361030 w 1684319"/>
              <a:gd name="connsiteY3" fmla="*/ 0 h 917239"/>
              <a:gd name="connsiteX4" fmla="*/ 1684319 w 1684319"/>
              <a:gd name="connsiteY4" fmla="*/ 780489 h 917239"/>
              <a:gd name="connsiteX0" fmla="*/ 1684315 w 1684315"/>
              <a:gd name="connsiteY0" fmla="*/ 780489 h 1074259"/>
              <a:gd name="connsiteX1" fmla="*/ 1134454 w 1684315"/>
              <a:gd name="connsiteY1" fmla="*/ 1073887 h 1074259"/>
              <a:gd name="connsiteX2" fmla="*/ 2280 w 1684315"/>
              <a:gd name="connsiteY2" fmla="*/ 816034 h 1074259"/>
              <a:gd name="connsiteX3" fmla="*/ 1361026 w 1684315"/>
              <a:gd name="connsiteY3" fmla="*/ 0 h 1074259"/>
              <a:gd name="connsiteX4" fmla="*/ 1684315 w 1684315"/>
              <a:gd name="connsiteY4" fmla="*/ 780489 h 1074259"/>
              <a:gd name="connsiteX0" fmla="*/ 1684315 w 1684315"/>
              <a:gd name="connsiteY0" fmla="*/ 1020352 h 1314122"/>
              <a:gd name="connsiteX1" fmla="*/ 1134454 w 1684315"/>
              <a:gd name="connsiteY1" fmla="*/ 1313750 h 1314122"/>
              <a:gd name="connsiteX2" fmla="*/ 2280 w 1684315"/>
              <a:gd name="connsiteY2" fmla="*/ 1055897 h 1314122"/>
              <a:gd name="connsiteX3" fmla="*/ 1314435 w 1684315"/>
              <a:gd name="connsiteY3" fmla="*/ 0 h 1314122"/>
              <a:gd name="connsiteX4" fmla="*/ 1684315 w 1684315"/>
              <a:gd name="connsiteY4" fmla="*/ 1020352 h 1314122"/>
              <a:gd name="connsiteX0" fmla="*/ 1686366 w 1686366"/>
              <a:gd name="connsiteY0" fmla="*/ 1020352 h 1237863"/>
              <a:gd name="connsiteX1" fmla="*/ 686570 w 1686366"/>
              <a:gd name="connsiteY1" fmla="*/ 1235023 h 1237863"/>
              <a:gd name="connsiteX2" fmla="*/ 4331 w 1686366"/>
              <a:gd name="connsiteY2" fmla="*/ 1055897 h 1237863"/>
              <a:gd name="connsiteX3" fmla="*/ 1316486 w 1686366"/>
              <a:gd name="connsiteY3" fmla="*/ 0 h 1237863"/>
              <a:gd name="connsiteX4" fmla="*/ 1686366 w 1686366"/>
              <a:gd name="connsiteY4" fmla="*/ 1020352 h 1237863"/>
              <a:gd name="connsiteX0" fmla="*/ 1686366 w 1686366"/>
              <a:gd name="connsiteY0" fmla="*/ 1028859 h 1246370"/>
              <a:gd name="connsiteX1" fmla="*/ 686570 w 1686366"/>
              <a:gd name="connsiteY1" fmla="*/ 1243530 h 1246370"/>
              <a:gd name="connsiteX2" fmla="*/ 4331 w 1686366"/>
              <a:gd name="connsiteY2" fmla="*/ 1064404 h 1246370"/>
              <a:gd name="connsiteX3" fmla="*/ 1276163 w 1686366"/>
              <a:gd name="connsiteY3" fmla="*/ 0 h 1246370"/>
              <a:gd name="connsiteX4" fmla="*/ 1686366 w 1686366"/>
              <a:gd name="connsiteY4" fmla="*/ 1028859 h 1246370"/>
              <a:gd name="connsiteX0" fmla="*/ 1718255 w 1718255"/>
              <a:gd name="connsiteY0" fmla="*/ 1016138 h 1247206"/>
              <a:gd name="connsiteX1" fmla="*/ 686616 w 1718255"/>
              <a:gd name="connsiteY1" fmla="*/ 1243530 h 1247206"/>
              <a:gd name="connsiteX2" fmla="*/ 4377 w 1718255"/>
              <a:gd name="connsiteY2" fmla="*/ 1064404 h 1247206"/>
              <a:gd name="connsiteX3" fmla="*/ 1276209 w 1718255"/>
              <a:gd name="connsiteY3" fmla="*/ 0 h 1247206"/>
              <a:gd name="connsiteX4" fmla="*/ 1718255 w 1718255"/>
              <a:gd name="connsiteY4" fmla="*/ 1016138 h 1247206"/>
              <a:gd name="connsiteX0" fmla="*/ 1718255 w 1718255"/>
              <a:gd name="connsiteY0" fmla="*/ 1028859 h 1259927"/>
              <a:gd name="connsiteX1" fmla="*/ 686616 w 1718255"/>
              <a:gd name="connsiteY1" fmla="*/ 1256251 h 1259927"/>
              <a:gd name="connsiteX2" fmla="*/ 4377 w 1718255"/>
              <a:gd name="connsiteY2" fmla="*/ 1077125 h 1259927"/>
              <a:gd name="connsiteX3" fmla="*/ 1308052 w 1718255"/>
              <a:gd name="connsiteY3" fmla="*/ 0 h 1259927"/>
              <a:gd name="connsiteX4" fmla="*/ 1718255 w 1718255"/>
              <a:gd name="connsiteY4" fmla="*/ 1028859 h 125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255" h="1259927">
                <a:moveTo>
                  <a:pt x="1718255" y="1028859"/>
                </a:moveTo>
                <a:cubicBezTo>
                  <a:pt x="1571932" y="1175182"/>
                  <a:pt x="972262" y="1248207"/>
                  <a:pt x="686616" y="1256251"/>
                </a:cubicBezTo>
                <a:cubicBezTo>
                  <a:pt x="400970" y="1264295"/>
                  <a:pt x="-49181" y="1277005"/>
                  <a:pt x="4377" y="1077125"/>
                </a:cubicBezTo>
                <a:cubicBezTo>
                  <a:pt x="57935" y="877245"/>
                  <a:pt x="1101121" y="0"/>
                  <a:pt x="1308052" y="0"/>
                </a:cubicBezTo>
                <a:lnTo>
                  <a:pt x="1718255" y="1028859"/>
                </a:lnTo>
                <a:close/>
              </a:path>
            </a:pathLst>
          </a:cu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9360A67-EDB0-D88C-3B3F-17BB6F178619}"/>
              </a:ext>
            </a:extLst>
          </p:cNvPr>
          <p:cNvSpPr>
            <a:spLocks noGrp="1"/>
          </p:cNvSpPr>
          <p:nvPr>
            <p:ph type="title"/>
          </p:nvPr>
        </p:nvSpPr>
        <p:spPr>
          <a:xfrm>
            <a:off x="1797666" y="0"/>
            <a:ext cx="8596668" cy="1320800"/>
          </a:xfrm>
        </p:spPr>
        <p:txBody>
          <a:bodyPr anchor="ctr">
            <a:normAutofit/>
          </a:bodyPr>
          <a:lstStyle/>
          <a:p>
            <a:pPr algn="ctr"/>
            <a:r>
              <a:rPr kumimoji="1" lang="ja-JP" altLang="en-US" sz="2800" b="1" dirty="0">
                <a:solidFill>
                  <a:schemeClr val="tx1"/>
                </a:solidFill>
                <a:latin typeface="メイリオ" panose="020B0604030504040204" pitchFamily="50" charset="-128"/>
                <a:ea typeface="メイリオ" panose="020B0604030504040204" pitchFamily="50" charset="-128"/>
              </a:rPr>
              <a:t>即時型食物アレルギーと食物誘発たんぱく胃腸症</a:t>
            </a:r>
          </a:p>
        </p:txBody>
      </p:sp>
      <p:pic>
        <p:nvPicPr>
          <p:cNvPr id="4" name="Picture 2" descr="JIHS">
            <a:extLst>
              <a:ext uri="{FF2B5EF4-FFF2-40B4-BE49-F238E27FC236}">
                <a16:creationId xmlns:a16="http://schemas.microsoft.com/office/drawing/2014/main" id="{54064662-C60C-DA6E-7ED0-53EBF002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9" y="167772"/>
            <a:ext cx="1703584" cy="732968"/>
          </a:xfrm>
          <a:prstGeom prst="rect">
            <a:avLst/>
          </a:prstGeom>
          <a:noFill/>
          <a:extLst>
            <a:ext uri="{909E8E84-426E-40DD-AFC4-6F175D3DCCD1}">
              <a14:hiddenFill xmlns:a14="http://schemas.microsoft.com/office/drawing/2010/main">
                <a:solidFill>
                  <a:srgbClr val="FFFFFF"/>
                </a:solidFill>
              </a14:hiddenFill>
            </a:ext>
          </a:extLst>
        </p:spPr>
      </p:pic>
      <p:sp>
        <p:nvSpPr>
          <p:cNvPr id="6" name="コンテンツ プレースホルダー 2">
            <a:extLst>
              <a:ext uri="{FF2B5EF4-FFF2-40B4-BE49-F238E27FC236}">
                <a16:creationId xmlns:a16="http://schemas.microsoft.com/office/drawing/2014/main" id="{09AEF179-3837-949B-247E-EA7B0BED0978}"/>
              </a:ext>
            </a:extLst>
          </p:cNvPr>
          <p:cNvSpPr txBox="1">
            <a:spLocks/>
          </p:cNvSpPr>
          <p:nvPr/>
        </p:nvSpPr>
        <p:spPr>
          <a:xfrm>
            <a:off x="942148" y="1293932"/>
            <a:ext cx="3840480" cy="2135068"/>
          </a:xfrm>
          <a:prstGeom prst="rect">
            <a:avLst/>
          </a:prstGeom>
          <a:ln w="38100"/>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一般的な</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食物アレルギー</a:t>
            </a:r>
            <a:endParaRPr lang="en-US" altLang="ja-JP" sz="1600" b="1" dirty="0">
              <a:latin typeface="メイリオ" panose="020B0604030504040204" pitchFamily="50" charset="-128"/>
              <a:ea typeface="メイリオ" panose="020B0604030504040204" pitchFamily="50" charset="-128"/>
            </a:endParaRPr>
          </a:p>
          <a:p>
            <a:pPr marL="0" indent="0" algn="ctr">
              <a:buFont typeface="Wingdings 3" charset="2"/>
              <a:buNone/>
            </a:pP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即時型食物アレルギー</a:t>
            </a:r>
            <a:r>
              <a:rPr lang="en-US" altLang="ja-JP" sz="1600" b="1" dirty="0">
                <a:latin typeface="メイリオ" panose="020B0604030504040204" pitchFamily="50" charset="-128"/>
                <a:ea typeface="メイリオ" panose="020B0604030504040204" pitchFamily="50" charset="-128"/>
              </a:rPr>
              <a:t>)</a:t>
            </a:r>
          </a:p>
          <a:p>
            <a:r>
              <a:rPr lang="ja-JP" altLang="en-US" sz="1600" dirty="0">
                <a:solidFill>
                  <a:schemeClr val="accent4"/>
                </a:solidFill>
                <a:latin typeface="メイリオ" panose="020B0604030504040204" pitchFamily="50" charset="-128"/>
                <a:ea typeface="メイリオ" panose="020B0604030504040204" pitchFamily="50" charset="-128"/>
              </a:rPr>
              <a:t>皮膚症状</a:t>
            </a:r>
            <a:r>
              <a:rPr lang="en-US" altLang="ja-JP" sz="1600" dirty="0">
                <a:solidFill>
                  <a:schemeClr val="accent4"/>
                </a:solidFill>
                <a:latin typeface="メイリオ" panose="020B0604030504040204" pitchFamily="50" charset="-128"/>
                <a:ea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rPr>
              <a:t>じんましん・かゆみなど</a:t>
            </a:r>
            <a:endParaRPr lang="en-US" altLang="ja-JP" sz="1600"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accent4"/>
                </a:solidFill>
                <a:latin typeface="メイリオ" panose="020B0604030504040204" pitchFamily="50" charset="-128"/>
                <a:ea typeface="メイリオ" panose="020B0604030504040204" pitchFamily="50" charset="-128"/>
              </a:rPr>
              <a:t>呼吸器症状</a:t>
            </a:r>
            <a:r>
              <a:rPr lang="en-US" altLang="ja-JP" sz="1600" dirty="0">
                <a:solidFill>
                  <a:schemeClr val="accent4"/>
                </a:solidFill>
                <a:latin typeface="メイリオ" panose="020B0604030504040204" pitchFamily="50" charset="-128"/>
                <a:ea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rPr>
              <a:t>咳・ぜいぜいなど</a:t>
            </a:r>
            <a:endParaRPr lang="en-US" altLang="ja-JP" sz="1600"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accent4"/>
                </a:solidFill>
                <a:latin typeface="メイリオ" panose="020B0604030504040204" pitchFamily="50" charset="-128"/>
                <a:ea typeface="メイリオ" panose="020B0604030504040204" pitchFamily="50" charset="-128"/>
              </a:rPr>
              <a:t>消化器症状</a:t>
            </a:r>
            <a:endParaRPr lang="en-US" altLang="ja-JP" sz="1600" dirty="0">
              <a:solidFill>
                <a:schemeClr val="accent4"/>
              </a:solidFill>
              <a:latin typeface="メイリオ" panose="020B0604030504040204" pitchFamily="50" charset="-128"/>
              <a:ea typeface="メイリオ" panose="020B0604030504040204" pitchFamily="50" charset="-128"/>
            </a:endParaRPr>
          </a:p>
          <a:p>
            <a:r>
              <a:rPr lang="ja-JP" altLang="en-US" sz="1600" dirty="0">
                <a:solidFill>
                  <a:schemeClr val="accent4"/>
                </a:solidFill>
                <a:latin typeface="メイリオ" panose="020B0604030504040204" pitchFamily="50" charset="-128"/>
                <a:ea typeface="メイリオ" panose="020B0604030504040204" pitchFamily="50" charset="-128"/>
              </a:rPr>
              <a:t>全身症状</a:t>
            </a:r>
            <a:endParaRPr lang="en-US" altLang="ja-JP" sz="1600" dirty="0">
              <a:solidFill>
                <a:schemeClr val="accent4"/>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7811D49F-2689-0EDA-39BE-CE5E37F24661}"/>
              </a:ext>
            </a:extLst>
          </p:cNvPr>
          <p:cNvSpPr txBox="1"/>
          <p:nvPr/>
        </p:nvSpPr>
        <p:spPr>
          <a:xfrm>
            <a:off x="2003010" y="3863594"/>
            <a:ext cx="1718756" cy="523220"/>
          </a:xfrm>
          <a:prstGeom prst="rect">
            <a:avLst/>
          </a:prstGeom>
          <a:noFill/>
          <a:ln>
            <a:solidFill>
              <a:schemeClr val="accent4"/>
            </a:solidFill>
          </a:ln>
        </p:spPr>
        <p:txBody>
          <a:bodyPr wrap="square">
            <a:spAutoFit/>
          </a:bodyPr>
          <a:lstStyle/>
          <a:p>
            <a:pPr algn="ctr"/>
            <a:r>
              <a:rPr lang="en-US" altLang="ja-JP" sz="1400" b="1" dirty="0" err="1"/>
              <a:t>IgE</a:t>
            </a:r>
            <a:r>
              <a:rPr lang="ja-JP" altLang="en-US" sz="1400" b="1" dirty="0"/>
              <a:t>依存性反応</a:t>
            </a:r>
            <a:endParaRPr lang="en-US" altLang="ja-JP" sz="1400" b="1" dirty="0"/>
          </a:p>
          <a:p>
            <a:pPr algn="ctr"/>
            <a:r>
              <a:rPr lang="en-US" altLang="ja-JP" sz="1400" dirty="0"/>
              <a:t>(</a:t>
            </a:r>
            <a:r>
              <a:rPr lang="ja-JP" altLang="en-US" sz="1400" dirty="0"/>
              <a:t>即時型</a:t>
            </a:r>
            <a:r>
              <a:rPr lang="en-US" altLang="ja-JP" sz="1400" dirty="0"/>
              <a:t>)</a:t>
            </a:r>
            <a:endParaRPr lang="ja-JP" altLang="en-US" sz="1400" dirty="0"/>
          </a:p>
        </p:txBody>
      </p:sp>
      <p:sp>
        <p:nvSpPr>
          <p:cNvPr id="9" name="コンテンツ プレースホルダー 2">
            <a:extLst>
              <a:ext uri="{FF2B5EF4-FFF2-40B4-BE49-F238E27FC236}">
                <a16:creationId xmlns:a16="http://schemas.microsoft.com/office/drawing/2014/main" id="{0EE8E98D-A261-9914-F3F1-791838933A30}"/>
              </a:ext>
            </a:extLst>
          </p:cNvPr>
          <p:cNvSpPr txBox="1">
            <a:spLocks/>
          </p:cNvSpPr>
          <p:nvPr/>
        </p:nvSpPr>
        <p:spPr>
          <a:xfrm>
            <a:off x="5638146" y="1293932"/>
            <a:ext cx="4383678" cy="2135068"/>
          </a:xfrm>
          <a:prstGeom prst="rect">
            <a:avLst/>
          </a:prstGeom>
          <a:ln w="38100"/>
        </p:spPr>
        <p:style>
          <a:lnRef idx="2">
            <a:schemeClr val="accent3"/>
          </a:lnRef>
          <a:fillRef idx="1">
            <a:schemeClr val="lt1"/>
          </a:fillRef>
          <a:effectRef idx="0">
            <a:schemeClr val="accent3"/>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9pPr>
          </a:lstStyle>
          <a:p>
            <a:pPr marL="0" indent="0" algn="ctr">
              <a:buFont typeface="Wingdings 3" charset="2"/>
              <a:buNone/>
            </a:pPr>
            <a:r>
              <a:rPr lang="ja-JP" altLang="en-US" sz="1600" b="1" dirty="0">
                <a:latin typeface="メイリオ" panose="020B0604030504040204" pitchFamily="50" charset="-128"/>
                <a:ea typeface="メイリオ" panose="020B0604030504040204" pitchFamily="50" charset="-128"/>
              </a:rPr>
              <a:t>食物たんぱく誘発胃腸症</a:t>
            </a:r>
            <a:endParaRPr lang="en-US" altLang="ja-JP" sz="1600" b="1" dirty="0">
              <a:latin typeface="メイリオ" panose="020B0604030504040204" pitchFamily="50" charset="-128"/>
              <a:ea typeface="メイリオ" panose="020B0604030504040204" pitchFamily="50" charset="-128"/>
            </a:endParaRPr>
          </a:p>
          <a:p>
            <a:pPr marL="0" indent="0" algn="ctr">
              <a:buFont typeface="Wingdings 3" charset="2"/>
              <a:buNone/>
            </a:pP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消化管アレルギー</a:t>
            </a:r>
            <a:r>
              <a:rPr lang="en-US" altLang="ja-JP" sz="1600" b="1" dirty="0">
                <a:latin typeface="メイリオ" panose="020B0604030504040204" pitchFamily="50" charset="-128"/>
                <a:ea typeface="メイリオ" panose="020B0604030504040204" pitchFamily="50" charset="-128"/>
              </a:rPr>
              <a:t>)</a:t>
            </a:r>
          </a:p>
          <a:p>
            <a:r>
              <a:rPr lang="ja-JP" altLang="en-US" sz="1600" dirty="0">
                <a:solidFill>
                  <a:schemeClr val="accent4"/>
                </a:solidFill>
                <a:latin typeface="メイリオ" panose="020B0604030504040204" pitchFamily="50" charset="-128"/>
                <a:ea typeface="メイリオ" panose="020B0604030504040204" pitchFamily="50" charset="-128"/>
              </a:rPr>
              <a:t>消化器症状</a:t>
            </a:r>
            <a:r>
              <a:rPr lang="en-US" altLang="ja-JP" sz="1600" dirty="0">
                <a:solidFill>
                  <a:schemeClr val="accent4"/>
                </a:solidFill>
                <a:latin typeface="メイリオ" panose="020B0604030504040204" pitchFamily="50" charset="-128"/>
                <a:ea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rPr>
              <a:t>嘔吐・下痢・血便・腹痛・体重が増えない、など</a:t>
            </a:r>
            <a:endParaRPr lang="en-US" altLang="ja-JP" sz="1600" dirty="0">
              <a:solidFill>
                <a:schemeClr val="tx1"/>
              </a:solidFill>
              <a:latin typeface="メイリオ" panose="020B0604030504040204" pitchFamily="50" charset="-128"/>
              <a:ea typeface="メイリオ" panose="020B0604030504040204" pitchFamily="50" charset="-128"/>
            </a:endParaRPr>
          </a:p>
          <a:p>
            <a:r>
              <a:rPr lang="ja-JP" altLang="en-US" sz="1600" dirty="0">
                <a:solidFill>
                  <a:schemeClr val="accent4"/>
                </a:solidFill>
                <a:latin typeface="メイリオ" panose="020B0604030504040204" pitchFamily="50" charset="-128"/>
                <a:ea typeface="メイリオ" panose="020B0604030504040204" pitchFamily="50" charset="-128"/>
              </a:rPr>
              <a:t>全身症状</a:t>
            </a:r>
            <a:r>
              <a:rPr lang="en-US" altLang="ja-JP" sz="1600" dirty="0">
                <a:solidFill>
                  <a:schemeClr val="accent4"/>
                </a:solidFill>
                <a:latin typeface="メイリオ" panose="020B0604030504040204" pitchFamily="50" charset="-128"/>
                <a:ea typeface="メイリオ" panose="020B0604030504040204" pitchFamily="50" charset="-128"/>
              </a:rPr>
              <a:t>: </a:t>
            </a:r>
            <a:r>
              <a:rPr lang="ja-JP" altLang="en-US" sz="1600" dirty="0">
                <a:solidFill>
                  <a:schemeClr val="tx1"/>
                </a:solidFill>
                <a:latin typeface="メイリオ" panose="020B0604030504040204" pitchFamily="50" charset="-128"/>
                <a:ea typeface="メイリオ" panose="020B0604030504040204" pitchFamily="50" charset="-128"/>
              </a:rPr>
              <a:t>ぐったり・顔色が青白いなど</a:t>
            </a:r>
            <a:endParaRPr lang="en-US" altLang="ja-JP" sz="1600" dirty="0">
              <a:solidFill>
                <a:schemeClr val="tx1"/>
              </a:solidFill>
              <a:latin typeface="メイリオ" panose="020B0604030504040204" pitchFamily="50" charset="-128"/>
              <a:ea typeface="メイリオ" panose="020B0604030504040204" pitchFamily="50" charset="-128"/>
            </a:endParaRPr>
          </a:p>
          <a:p>
            <a:pPr marL="0" indent="0" algn="ctr">
              <a:buNone/>
            </a:pPr>
            <a:r>
              <a:rPr lang="ja-JP" altLang="en-US" sz="1600" dirty="0">
                <a:solidFill>
                  <a:srgbClr val="0070C0"/>
                </a:solidFill>
                <a:latin typeface="メイリオ" panose="020B0604030504040204" pitchFamily="50" charset="-128"/>
                <a:ea typeface="メイリオ" panose="020B0604030504040204" pitchFamily="50" charset="-128"/>
              </a:rPr>
              <a:t>皮膚・呼吸の症状がないことがポイント</a:t>
            </a:r>
            <a:endParaRPr lang="en-US" altLang="ja-JP" sz="1600" dirty="0">
              <a:solidFill>
                <a:srgbClr val="0070C0"/>
              </a:solidFill>
              <a:latin typeface="メイリオ" panose="020B0604030504040204" pitchFamily="50" charset="-128"/>
              <a:ea typeface="メイリオ" panose="020B0604030504040204" pitchFamily="50" charset="-128"/>
            </a:endParaRPr>
          </a:p>
        </p:txBody>
      </p:sp>
      <p:cxnSp>
        <p:nvCxnSpPr>
          <p:cNvPr id="12" name="直線矢印コネクタ 11">
            <a:extLst>
              <a:ext uri="{FF2B5EF4-FFF2-40B4-BE49-F238E27FC236}">
                <a16:creationId xmlns:a16="http://schemas.microsoft.com/office/drawing/2014/main" id="{4549BA5A-E445-F67F-D9D8-C1E95BA6EF13}"/>
              </a:ext>
            </a:extLst>
          </p:cNvPr>
          <p:cNvCxnSpPr>
            <a:cxnSpLocks/>
            <a:stCxn id="10" idx="0"/>
            <a:endCxn id="6" idx="2"/>
          </p:cNvCxnSpPr>
          <p:nvPr/>
        </p:nvCxnSpPr>
        <p:spPr>
          <a:xfrm flipV="1">
            <a:off x="2862388" y="3429000"/>
            <a:ext cx="0" cy="43459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3C70D9CF-814C-F2A8-FAD9-2632249832D3}"/>
              </a:ext>
            </a:extLst>
          </p:cNvPr>
          <p:cNvSpPr txBox="1"/>
          <p:nvPr/>
        </p:nvSpPr>
        <p:spPr>
          <a:xfrm>
            <a:off x="6841260" y="3863594"/>
            <a:ext cx="1977450" cy="523220"/>
          </a:xfrm>
          <a:prstGeom prst="rect">
            <a:avLst/>
          </a:prstGeom>
          <a:noFill/>
          <a:ln>
            <a:solidFill>
              <a:srgbClr val="FFC000"/>
            </a:solidFill>
          </a:ln>
        </p:spPr>
        <p:txBody>
          <a:bodyPr wrap="square">
            <a:spAutoFit/>
          </a:bodyPr>
          <a:lstStyle/>
          <a:p>
            <a:pPr algn="ctr"/>
            <a:r>
              <a:rPr lang="ja-JP" altLang="en-US" sz="1400" b="1" dirty="0"/>
              <a:t>非</a:t>
            </a:r>
            <a:r>
              <a:rPr lang="en-US" altLang="ja-JP" sz="1400" b="1" dirty="0"/>
              <a:t>IgE</a:t>
            </a:r>
            <a:r>
              <a:rPr lang="ja-JP" altLang="en-US" sz="1400" b="1" dirty="0"/>
              <a:t>依存性反応</a:t>
            </a:r>
            <a:endParaRPr lang="en-US" altLang="ja-JP" sz="1400" b="1" dirty="0"/>
          </a:p>
          <a:p>
            <a:pPr algn="ctr"/>
            <a:r>
              <a:rPr lang="en-US" altLang="ja-JP" sz="1400" dirty="0"/>
              <a:t>(</a:t>
            </a:r>
            <a:r>
              <a:rPr lang="ja-JP" altLang="en-US" sz="1400" dirty="0"/>
              <a:t>非即時型、遅い反応</a:t>
            </a:r>
            <a:r>
              <a:rPr lang="en-US" altLang="ja-JP" sz="1400" dirty="0"/>
              <a:t>)</a:t>
            </a:r>
            <a:endParaRPr lang="ja-JP" altLang="en-US" sz="1400" dirty="0"/>
          </a:p>
        </p:txBody>
      </p:sp>
      <p:cxnSp>
        <p:nvCxnSpPr>
          <p:cNvPr id="16" name="直線矢印コネクタ 15">
            <a:extLst>
              <a:ext uri="{FF2B5EF4-FFF2-40B4-BE49-F238E27FC236}">
                <a16:creationId xmlns:a16="http://schemas.microsoft.com/office/drawing/2014/main" id="{3CE38EA5-011A-3D83-5135-1F1CCF1C4FB5}"/>
              </a:ext>
            </a:extLst>
          </p:cNvPr>
          <p:cNvCxnSpPr>
            <a:cxnSpLocks/>
            <a:stCxn id="15" idx="0"/>
            <a:endCxn id="9" idx="2"/>
          </p:cNvCxnSpPr>
          <p:nvPr/>
        </p:nvCxnSpPr>
        <p:spPr>
          <a:xfrm flipV="1">
            <a:off x="7829985" y="3429000"/>
            <a:ext cx="0" cy="434594"/>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104DD539-030D-8332-1350-945FA5C38C7C}"/>
              </a:ext>
            </a:extLst>
          </p:cNvPr>
          <p:cNvCxnSpPr>
            <a:cxnSpLocks/>
          </p:cNvCxnSpPr>
          <p:nvPr/>
        </p:nvCxnSpPr>
        <p:spPr>
          <a:xfrm>
            <a:off x="2078482" y="6137402"/>
            <a:ext cx="7119327" cy="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FA0EE6B4-6BEE-3458-E632-A665FE0BAD40}"/>
              </a:ext>
            </a:extLst>
          </p:cNvPr>
          <p:cNvSpPr txBox="1"/>
          <p:nvPr/>
        </p:nvSpPr>
        <p:spPr>
          <a:xfrm>
            <a:off x="741138" y="5875792"/>
            <a:ext cx="1261872" cy="523220"/>
          </a:xfrm>
          <a:prstGeom prst="rect">
            <a:avLst/>
          </a:prstGeom>
          <a:noFill/>
          <a:ln>
            <a:noFill/>
          </a:ln>
        </p:spPr>
        <p:txBody>
          <a:bodyPr wrap="square">
            <a:spAutoFit/>
          </a:bodyPr>
          <a:lstStyle/>
          <a:p>
            <a:pPr algn="ctr"/>
            <a:r>
              <a:rPr lang="ja-JP" altLang="en-US" sz="1400" b="1" dirty="0"/>
              <a:t>原因食物を</a:t>
            </a:r>
            <a:endParaRPr lang="en-US" altLang="ja-JP" sz="1400" b="1" dirty="0"/>
          </a:p>
          <a:p>
            <a:pPr algn="ctr"/>
            <a:r>
              <a:rPr lang="ja-JP" altLang="en-US" sz="1400" b="1" dirty="0"/>
              <a:t>食べる</a:t>
            </a:r>
          </a:p>
        </p:txBody>
      </p:sp>
      <p:sp>
        <p:nvSpPr>
          <p:cNvPr id="24" name="テキスト ボックス 23">
            <a:extLst>
              <a:ext uri="{FF2B5EF4-FFF2-40B4-BE49-F238E27FC236}">
                <a16:creationId xmlns:a16="http://schemas.microsoft.com/office/drawing/2014/main" id="{C9BB6BAD-6386-20AE-F6DE-81BAE117494F}"/>
              </a:ext>
            </a:extLst>
          </p:cNvPr>
          <p:cNvSpPr txBox="1"/>
          <p:nvPr/>
        </p:nvSpPr>
        <p:spPr>
          <a:xfrm>
            <a:off x="2853323" y="6290826"/>
            <a:ext cx="992937" cy="307778"/>
          </a:xfrm>
          <a:prstGeom prst="rect">
            <a:avLst/>
          </a:prstGeom>
          <a:noFill/>
          <a:ln>
            <a:noFill/>
          </a:ln>
        </p:spPr>
        <p:txBody>
          <a:bodyPr wrap="square">
            <a:spAutoFit/>
          </a:bodyPr>
          <a:lstStyle/>
          <a:p>
            <a:pPr algn="ctr"/>
            <a:r>
              <a:rPr lang="en-US" altLang="ja-JP" sz="1400" dirty="0"/>
              <a:t>1-2</a:t>
            </a:r>
            <a:r>
              <a:rPr lang="ja-JP" altLang="en-US" sz="1400" dirty="0"/>
              <a:t>時間</a:t>
            </a:r>
          </a:p>
        </p:txBody>
      </p:sp>
      <p:sp>
        <p:nvSpPr>
          <p:cNvPr id="25" name="テキスト ボックス 24">
            <a:extLst>
              <a:ext uri="{FF2B5EF4-FFF2-40B4-BE49-F238E27FC236}">
                <a16:creationId xmlns:a16="http://schemas.microsoft.com/office/drawing/2014/main" id="{C9812CCB-9E49-7C7E-E7AA-978E60ED0752}"/>
              </a:ext>
            </a:extLst>
          </p:cNvPr>
          <p:cNvSpPr txBox="1"/>
          <p:nvPr/>
        </p:nvSpPr>
        <p:spPr>
          <a:xfrm>
            <a:off x="2091856" y="6245123"/>
            <a:ext cx="124494" cy="307777"/>
          </a:xfrm>
          <a:prstGeom prst="rect">
            <a:avLst/>
          </a:prstGeom>
          <a:noFill/>
          <a:ln>
            <a:noFill/>
          </a:ln>
        </p:spPr>
        <p:txBody>
          <a:bodyPr wrap="square">
            <a:spAutoFit/>
          </a:bodyPr>
          <a:lstStyle/>
          <a:p>
            <a:pPr algn="ctr"/>
            <a:r>
              <a:rPr lang="en-US" altLang="ja-JP" sz="1400" dirty="0"/>
              <a:t>0</a:t>
            </a:r>
            <a:endParaRPr lang="ja-JP" altLang="en-US" sz="1400" dirty="0"/>
          </a:p>
        </p:txBody>
      </p:sp>
      <p:sp>
        <p:nvSpPr>
          <p:cNvPr id="26" name="テキスト ボックス 25">
            <a:extLst>
              <a:ext uri="{FF2B5EF4-FFF2-40B4-BE49-F238E27FC236}">
                <a16:creationId xmlns:a16="http://schemas.microsoft.com/office/drawing/2014/main" id="{DCFCCE00-7C33-0493-41CE-250C6C57B8CB}"/>
              </a:ext>
            </a:extLst>
          </p:cNvPr>
          <p:cNvSpPr txBox="1"/>
          <p:nvPr/>
        </p:nvSpPr>
        <p:spPr>
          <a:xfrm>
            <a:off x="9228426" y="6053907"/>
            <a:ext cx="911752" cy="307777"/>
          </a:xfrm>
          <a:prstGeom prst="rect">
            <a:avLst/>
          </a:prstGeom>
          <a:noFill/>
          <a:ln>
            <a:noFill/>
          </a:ln>
        </p:spPr>
        <p:txBody>
          <a:bodyPr wrap="square">
            <a:spAutoFit/>
          </a:bodyPr>
          <a:lstStyle/>
          <a:p>
            <a:pPr algn="ctr"/>
            <a:r>
              <a:rPr lang="ja-JP" altLang="en-US" sz="1400" b="1" dirty="0"/>
              <a:t>時間経過</a:t>
            </a:r>
          </a:p>
        </p:txBody>
      </p:sp>
      <p:sp>
        <p:nvSpPr>
          <p:cNvPr id="27" name="テキスト ボックス 26">
            <a:extLst>
              <a:ext uri="{FF2B5EF4-FFF2-40B4-BE49-F238E27FC236}">
                <a16:creationId xmlns:a16="http://schemas.microsoft.com/office/drawing/2014/main" id="{75F32166-8464-6C2D-83D2-877570619A1D}"/>
              </a:ext>
            </a:extLst>
          </p:cNvPr>
          <p:cNvSpPr txBox="1"/>
          <p:nvPr/>
        </p:nvSpPr>
        <p:spPr>
          <a:xfrm>
            <a:off x="7272532" y="6248617"/>
            <a:ext cx="651967" cy="307777"/>
          </a:xfrm>
          <a:prstGeom prst="rect">
            <a:avLst/>
          </a:prstGeom>
          <a:noFill/>
          <a:ln>
            <a:noFill/>
          </a:ln>
        </p:spPr>
        <p:txBody>
          <a:bodyPr wrap="square">
            <a:spAutoFit/>
          </a:bodyPr>
          <a:lstStyle/>
          <a:p>
            <a:pPr algn="ctr"/>
            <a:r>
              <a:rPr lang="ja-JP" altLang="en-US" sz="1400" dirty="0"/>
              <a:t>数日</a:t>
            </a:r>
          </a:p>
        </p:txBody>
      </p:sp>
      <p:sp>
        <p:nvSpPr>
          <p:cNvPr id="28" name="爆発: 8 pt 27">
            <a:extLst>
              <a:ext uri="{FF2B5EF4-FFF2-40B4-BE49-F238E27FC236}">
                <a16:creationId xmlns:a16="http://schemas.microsoft.com/office/drawing/2014/main" id="{23F59771-9FBA-5242-A60A-D6C467C71A51}"/>
              </a:ext>
            </a:extLst>
          </p:cNvPr>
          <p:cNvSpPr/>
          <p:nvPr/>
        </p:nvSpPr>
        <p:spPr>
          <a:xfrm>
            <a:off x="1823193" y="5598402"/>
            <a:ext cx="738016" cy="573334"/>
          </a:xfrm>
          <a:prstGeom prst="irregularSeal1">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4B56F4CC-72B6-E42A-5820-79E1E35D62EA}"/>
              </a:ext>
            </a:extLst>
          </p:cNvPr>
          <p:cNvSpPr txBox="1"/>
          <p:nvPr/>
        </p:nvSpPr>
        <p:spPr>
          <a:xfrm>
            <a:off x="2231452" y="5032112"/>
            <a:ext cx="1261872" cy="584775"/>
          </a:xfrm>
          <a:prstGeom prst="rect">
            <a:avLst/>
          </a:prstGeom>
          <a:noFill/>
          <a:ln>
            <a:noFill/>
          </a:ln>
        </p:spPr>
        <p:txBody>
          <a:bodyPr wrap="square">
            <a:spAutoFit/>
          </a:bodyPr>
          <a:lstStyle/>
          <a:p>
            <a:pPr algn="ctr"/>
            <a:r>
              <a:rPr lang="en-US" altLang="ja-JP" sz="1600" b="1" dirty="0" err="1"/>
              <a:t>IgE</a:t>
            </a:r>
            <a:endParaRPr lang="en-US" altLang="ja-JP" sz="1600" b="1" dirty="0"/>
          </a:p>
          <a:p>
            <a:pPr algn="ctr"/>
            <a:r>
              <a:rPr lang="ja-JP" altLang="en-US" sz="1600" b="1" dirty="0"/>
              <a:t>マスト細胞</a:t>
            </a:r>
            <a:endParaRPr lang="ja-JP" altLang="en-US" sz="1200" b="1" dirty="0"/>
          </a:p>
        </p:txBody>
      </p:sp>
      <p:sp>
        <p:nvSpPr>
          <p:cNvPr id="44" name="テキスト ボックス 43">
            <a:extLst>
              <a:ext uri="{FF2B5EF4-FFF2-40B4-BE49-F238E27FC236}">
                <a16:creationId xmlns:a16="http://schemas.microsoft.com/office/drawing/2014/main" id="{064C3767-C815-0867-CB2F-C3DC0D85A315}"/>
              </a:ext>
            </a:extLst>
          </p:cNvPr>
          <p:cNvSpPr txBox="1"/>
          <p:nvPr/>
        </p:nvSpPr>
        <p:spPr>
          <a:xfrm>
            <a:off x="4875248" y="5495136"/>
            <a:ext cx="2336522" cy="338554"/>
          </a:xfrm>
          <a:prstGeom prst="rect">
            <a:avLst/>
          </a:prstGeom>
          <a:noFill/>
          <a:ln>
            <a:noFill/>
          </a:ln>
        </p:spPr>
        <p:txBody>
          <a:bodyPr wrap="square">
            <a:spAutoFit/>
          </a:bodyPr>
          <a:lstStyle/>
          <a:p>
            <a:pPr algn="ctr"/>
            <a:r>
              <a:rPr lang="ja-JP" altLang="en-US" sz="1600" b="1" dirty="0"/>
              <a:t>メカニズムはまだ不明</a:t>
            </a:r>
          </a:p>
        </p:txBody>
      </p:sp>
      <p:sp>
        <p:nvSpPr>
          <p:cNvPr id="45" name="テキスト ボックス 44">
            <a:extLst>
              <a:ext uri="{FF2B5EF4-FFF2-40B4-BE49-F238E27FC236}">
                <a16:creationId xmlns:a16="http://schemas.microsoft.com/office/drawing/2014/main" id="{079DE0EE-EA18-B2AF-0E8E-A96D07F1A830}"/>
              </a:ext>
            </a:extLst>
          </p:cNvPr>
          <p:cNvSpPr txBox="1"/>
          <p:nvPr/>
        </p:nvSpPr>
        <p:spPr>
          <a:xfrm>
            <a:off x="4286159" y="6289038"/>
            <a:ext cx="992937" cy="307778"/>
          </a:xfrm>
          <a:prstGeom prst="rect">
            <a:avLst/>
          </a:prstGeom>
          <a:noFill/>
          <a:ln>
            <a:noFill/>
          </a:ln>
        </p:spPr>
        <p:txBody>
          <a:bodyPr wrap="square">
            <a:spAutoFit/>
          </a:bodyPr>
          <a:lstStyle/>
          <a:p>
            <a:pPr algn="ctr"/>
            <a:r>
              <a:rPr lang="en-US" altLang="ja-JP" sz="1400" dirty="0"/>
              <a:t>1</a:t>
            </a:r>
            <a:r>
              <a:rPr lang="ja-JP" altLang="en-US" sz="1400"/>
              <a:t>日</a:t>
            </a:r>
            <a:endParaRPr lang="ja-JP" altLang="en-US" sz="1400" dirty="0"/>
          </a:p>
        </p:txBody>
      </p:sp>
    </p:spTree>
    <p:extLst>
      <p:ext uri="{BB962C8B-B14F-4D97-AF65-F5344CB8AC3E}">
        <p14:creationId xmlns:p14="http://schemas.microsoft.com/office/powerpoint/2010/main" val="3266600601"/>
      </p:ext>
    </p:extLst>
  </p:cSld>
  <p:clrMapOvr>
    <a:masterClrMapping/>
  </p:clrMapOvr>
</p:sld>
</file>

<file path=ppt/theme/theme1.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Words>3571</Words>
  <PresentationFormat>ワイド画面</PresentationFormat>
  <Paragraphs>433</Paragraphs>
  <Slides>54</Slides>
  <Notes>42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54</vt:i4>
      </vt:variant>
    </vt:vector>
  </HeadingPairs>
  <TitlesOfParts>
    <vt:vector size="60" baseType="lpstr">
      <vt:lpstr>メイリオ</vt:lpstr>
      <vt:lpstr>游ゴシック</vt:lpstr>
      <vt:lpstr>Arial</vt:lpstr>
      <vt:lpstr>Trebuchet MS</vt:lpstr>
      <vt:lpstr>Wingdings 3</vt:lpstr>
      <vt:lpstr>ファセット</vt:lpstr>
      <vt:lpstr>令和8年度新宿区学校保健会大会 食物アレルギー教室 ～発症機序・診断・管理について～</vt:lpstr>
      <vt:lpstr>本日の内容</vt:lpstr>
      <vt:lpstr>食物アレルギーの治療で大切なこと</vt:lpstr>
      <vt:lpstr>食物アレルギーとは</vt:lpstr>
      <vt:lpstr>アレルギーの仕組み</vt:lpstr>
      <vt:lpstr>食物アレルギーのタイプ</vt:lpstr>
      <vt:lpstr>食物アレルギーのタイプ</vt:lpstr>
      <vt:lpstr>花粉食物アレルギー症候群(PFAS)</vt:lpstr>
      <vt:lpstr>即時型食物アレルギーと食物誘発たんぱく胃腸症</vt:lpstr>
      <vt:lpstr>食物アレルギーの診断</vt:lpstr>
      <vt:lpstr>食物アレルギーの診断</vt:lpstr>
      <vt:lpstr>食物アレルギーの検査</vt:lpstr>
      <vt:lpstr>検査結果陽性だったら、除去食？</vt:lpstr>
      <vt:lpstr>血液検査(特異的IgE検査)</vt:lpstr>
      <vt:lpstr>なぜIgE量だけでは症状は正確に予測できないのか？</vt:lpstr>
      <vt:lpstr>皮膚テスト(プリックテスト)</vt:lpstr>
      <vt:lpstr>食物経口負荷試験</vt:lpstr>
      <vt:lpstr>食物アレルギーと診断されたら…</vt:lpstr>
      <vt:lpstr>食物アレルギーは治るの？</vt:lpstr>
      <vt:lpstr>一部の食物アレルギーは、治りにくい</vt:lpstr>
      <vt:lpstr>完全に除去した方が、治りにくい 完全除去を避けましょう</vt:lpstr>
      <vt:lpstr>特異的IgE値が高いと全く食べられない？</vt:lpstr>
      <vt:lpstr>食物アレルギーが発症する仕組み</vt:lpstr>
      <vt:lpstr>環境中には食物アレルゲンがいっぱい</vt:lpstr>
      <vt:lpstr>二重抗原曝露仮説 </vt:lpstr>
      <vt:lpstr>食物アレルギーの管理</vt:lpstr>
      <vt:lpstr>食物除去はどこまで？</vt:lpstr>
      <vt:lpstr>施設(園・学校)での食物除去はどこまで？</vt:lpstr>
      <vt:lpstr>生活管理指導票</vt:lpstr>
      <vt:lpstr>これって除去が必要？</vt:lpstr>
      <vt:lpstr>食物アレルギーは栄養障害のリスクです</vt:lpstr>
      <vt:lpstr>後回しになりがちな未摂取の食物をなくす</vt:lpstr>
      <vt:lpstr>緊急時対応</vt:lpstr>
      <vt:lpstr>緊急時の準備</vt:lpstr>
      <vt:lpstr>食べてからどれくらいの時間で 症状が出るのでしょうか？</vt:lpstr>
      <vt:lpstr>食物アレルギーにより引き起こされる症状は多彩</vt:lpstr>
      <vt:lpstr>アレルギー症状の治療薬</vt:lpstr>
      <vt:lpstr>エピペン®(アドレナリン自己注射製剤)</vt:lpstr>
      <vt:lpstr>エピペン®(アドレナリン自己注射製剤)</vt:lpstr>
      <vt:lpstr>薬はどこに効くの？</vt:lpstr>
      <vt:lpstr>アクションプランを理解する</vt:lpstr>
      <vt:lpstr>PowerPoint プレゼンテーション</vt:lpstr>
      <vt:lpstr>PowerPoint プレゼンテーション</vt:lpstr>
      <vt:lpstr>PowerPoint プレゼンテーション</vt:lpstr>
      <vt:lpstr>PowerPoint プレゼンテーション</vt:lpstr>
      <vt:lpstr>小学生向けのエピペン®の本</vt:lpstr>
      <vt:lpstr>経口免疫療法(OIT) ～食物アレルギーの治療～</vt:lpstr>
      <vt:lpstr>経口免疫療法(OIT)とは？</vt:lpstr>
      <vt:lpstr>経口免疫療法の目的</vt:lpstr>
      <vt:lpstr>ナッツアレルギーが増えている</vt:lpstr>
      <vt:lpstr>経口免疫療法の手順</vt:lpstr>
      <vt:lpstr>経口免疫療法を始める前に…</vt:lpstr>
      <vt:lpstr>食物アレルギーの治療で大切なこと</vt:lpstr>
      <vt:lpstr>ご清聴ありがとうございました</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