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70688" cy="990282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834" y="-6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34550" cy="495540"/>
          </a:xfrm>
          <a:prstGeom prst="rect">
            <a:avLst/>
          </a:prstGeom>
        </p:spPr>
        <p:txBody>
          <a:bodyPr vert="horz" lIns="91790" tIns="45896" rIns="91790" bIns="4589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34543" y="3"/>
            <a:ext cx="2934549" cy="495540"/>
          </a:xfrm>
          <a:prstGeom prst="rect">
            <a:avLst/>
          </a:prstGeom>
        </p:spPr>
        <p:txBody>
          <a:bodyPr vert="horz" lIns="91790" tIns="45896" rIns="91790" bIns="45896"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2018/8/20</a:t>
            </a:fld>
            <a:endParaRPr lang="ja-JP" altLang="en-US"/>
          </a:p>
        </p:txBody>
      </p:sp>
      <p:sp>
        <p:nvSpPr>
          <p:cNvPr id="4" name="スライド イメージ プレースホルダ 3"/>
          <p:cNvSpPr>
            <a:spLocks noGrp="1" noRot="1" noChangeAspect="1"/>
          </p:cNvSpPr>
          <p:nvPr>
            <p:ph type="sldImg" idx="2"/>
          </p:nvPr>
        </p:nvSpPr>
        <p:spPr>
          <a:xfrm>
            <a:off x="909638" y="742950"/>
            <a:ext cx="4951412" cy="3713163"/>
          </a:xfrm>
          <a:prstGeom prst="rect">
            <a:avLst/>
          </a:prstGeom>
          <a:noFill/>
          <a:ln w="12700">
            <a:solidFill>
              <a:prstClr val="black"/>
            </a:solidFill>
          </a:ln>
        </p:spPr>
        <p:txBody>
          <a:bodyPr vert="horz" lIns="91790" tIns="45896" rIns="91790" bIns="45896" rtlCol="0" anchor="ctr"/>
          <a:lstStyle/>
          <a:p>
            <a:pPr lvl="0"/>
            <a:endParaRPr lang="ja-JP" altLang="en-US" noProof="0"/>
          </a:p>
        </p:txBody>
      </p:sp>
      <p:sp>
        <p:nvSpPr>
          <p:cNvPr id="5" name="ノート プレースホルダ 4"/>
          <p:cNvSpPr>
            <a:spLocks noGrp="1"/>
          </p:cNvSpPr>
          <p:nvPr>
            <p:ph type="body" sz="quarter" idx="3"/>
          </p:nvPr>
        </p:nvSpPr>
        <p:spPr>
          <a:xfrm>
            <a:off x="676593" y="4703642"/>
            <a:ext cx="5417508" cy="4456670"/>
          </a:xfrm>
          <a:prstGeom prst="rect">
            <a:avLst/>
          </a:prstGeom>
        </p:spPr>
        <p:txBody>
          <a:bodyPr vert="horz" lIns="91790" tIns="45896" rIns="91790" bIns="45896"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3" y="9405692"/>
            <a:ext cx="2934550" cy="495539"/>
          </a:xfrm>
          <a:prstGeom prst="rect">
            <a:avLst/>
          </a:prstGeom>
        </p:spPr>
        <p:txBody>
          <a:bodyPr vert="horz" lIns="91790" tIns="45896" rIns="91790" bIns="4589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34543" y="9405692"/>
            <a:ext cx="2934549" cy="495539"/>
          </a:xfrm>
          <a:prstGeom prst="rect">
            <a:avLst/>
          </a:prstGeom>
        </p:spPr>
        <p:txBody>
          <a:bodyPr vert="horz" lIns="91790" tIns="45896" rIns="91790" bIns="45896"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71586"/>
            <a:ext cx="7668344" cy="476250"/>
          </a:xfrm>
        </p:spPr>
        <p:txBody>
          <a:bodyPr/>
          <a:lstStyle/>
          <a:p>
            <a:r>
              <a:rPr lang="ja-JP" altLang="ja-JP" sz="2400" dirty="0"/>
              <a:t>既存の計画への追記による避難確保計画の作成</a:t>
            </a:r>
            <a:endParaRPr kumimoji="1" lang="ja-JP" altLang="en-US" sz="2400"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洪水予報等の情報収集</a:t>
            </a:r>
            <a:r>
              <a:rPr lang="ja-JP" altLang="en-US" sz="1400" dirty="0" smtClean="0">
                <a:latin typeface="ＭＳ Ｐゴシック" charset="-128"/>
              </a:rPr>
              <a:t>、</a:t>
            </a:r>
            <a:r>
              <a:rPr lang="ja-JP" altLang="en-US" sz="1400" dirty="0" smtClean="0">
                <a:solidFill>
                  <a:srgbClr val="0000CC"/>
                </a:solidFill>
                <a:latin typeface="ＭＳ Ｐゴシック" charset="-128"/>
              </a:rPr>
              <a:t>洪水予報等の情報収集、洪水時における避難誘導、構成員への教育及び訓練、その他水災の軽減のため必要な業務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なお、各施設の判断で自衛消防組織など既存の枠組みの活用も可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633</Words>
  <Application>Microsoft Office PowerPoint</Application>
  <PresentationFormat>画面に合わせる (4:3)</PresentationFormat>
  <Paragraphs>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既存の計画への追記による避難確保計画の作成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既存の計画への追記による避難確保計画の作成</dc:title>
  <cp:lastModifiedBy>清田 祐介</cp:lastModifiedBy>
  <cp:revision>2</cp:revision>
  <cp:lastPrinted>2018-08-19T23:58:57Z</cp:lastPrinted>
  <dcterms:modified xsi:type="dcterms:W3CDTF">2018-08-19T23:59:00Z</dcterms:modified>
</cp:coreProperties>
</file>