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143"/>
    <a:srgbClr val="FF9933"/>
    <a:srgbClr val="FFCC00"/>
    <a:srgbClr val="FF0066"/>
    <a:srgbClr val="00FF00"/>
    <a:srgbClr val="00CC99"/>
    <a:srgbClr val="99FF33"/>
    <a:srgbClr val="000000"/>
    <a:srgbClr val="FF33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>
        <p:scale>
          <a:sx n="125" d="100"/>
          <a:sy n="125" d="100"/>
        </p:scale>
        <p:origin x="-720" y="253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51968-A904-4E51-9949-E9CAEF999A6B}" type="datetimeFigureOut">
              <a:rPr kumimoji="1" lang="ja-JP" altLang="en-US" smtClean="0"/>
              <a:t>2018/5/9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FCDD0-6497-47D0-AAC1-B1DB1D76BE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5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FCDD0-6497-47D0-AAC1-B1DB1D76BE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3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4988-4407-495B-A5A8-6BB8AFDEE232}" type="datetimeFigureOut">
              <a:rPr kumimoji="1" lang="ja-JP" altLang="en-US" smtClean="0"/>
              <a:pPr/>
              <a:t>2018/5/9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5755-0B24-4185-99B9-19CAFF11FC7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20829" y="524456"/>
            <a:ext cx="6804000" cy="9325088"/>
          </a:xfrm>
          <a:prstGeom prst="rect">
            <a:avLst/>
          </a:prstGeom>
          <a:noFill/>
          <a:ln w="57150" cmpd="dbl">
            <a:solidFill>
              <a:schemeClr val="accent3"/>
            </a:solidFill>
            <a:prstDash val="solid"/>
          </a:ln>
        </p:spPr>
        <p:txBody>
          <a:bodyPr wrap="square" lIns="0" tIns="17127" rIns="0" bIns="17127" rtlCol="0" anchor="b">
            <a:noAutofit/>
          </a:bodyPr>
          <a:lstStyle/>
          <a:p>
            <a:pPr algn="ctr"/>
            <a:endParaRPr lang="ja-JP" altLang="en-US" sz="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25352" y="5889440"/>
            <a:ext cx="6372000" cy="3024000"/>
          </a:xfrm>
          <a:prstGeom prst="roundRect">
            <a:avLst>
              <a:gd name="adj" fmla="val 22633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47" tIns="17124" rIns="34247" bIns="17124" rtlCol="0" anchor="ctr"/>
          <a:lstStyle/>
          <a:p>
            <a:pPr algn="ctr"/>
            <a:endParaRPr kumimoji="1" lang="ja-JP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829" y="56456"/>
            <a:ext cx="6828523" cy="46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mpd="dbl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3" tIns="45716" rIns="91433" bIns="45716"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 加 申 込 書</a:t>
            </a:r>
            <a:endParaRPr kumimoji="1" lang="ja-JP" altLang="en-US" sz="2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30" name="コンテンツ プレースホルダ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179244"/>
              </p:ext>
            </p:extLst>
          </p:nvPr>
        </p:nvGraphicFramePr>
        <p:xfrm>
          <a:off x="260648" y="1555278"/>
          <a:ext cx="6336001" cy="337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406"/>
                <a:gridCol w="1935098"/>
                <a:gridCol w="1146725"/>
                <a:gridCol w="1820772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</a:t>
                      </a: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氏 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生年月日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Ｓ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Ｈ 　  年　     月   　 日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参加人数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        　　人　　（大人　　 　人、小学生以下　　 　人）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100" b="1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52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メールアドレス</a:t>
                      </a:r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021">
                <a:tc>
                  <a:txBody>
                    <a:bodyPr/>
                    <a:lstStyle/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伊那市までの</a:t>
                      </a:r>
                    </a:p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交通手段</a:t>
                      </a:r>
                      <a:endParaRPr kumimoji="1" lang="ja-JP" altLang="en-US" sz="1100" b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4066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電車、高速バス、自動車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52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出発場所</a:t>
                      </a:r>
                    </a:p>
                    <a:p>
                      <a:pPr marL="0" marR="0" indent="0" algn="ctr" defTabSz="1522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9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（駅名等）</a:t>
                      </a:r>
                      <a:endParaRPr kumimoji="1" lang="ja-JP" altLang="en-US" sz="9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86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その他連絡事項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3823" marR="33823" marT="17281" marB="172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（注）代表者以外の参加者がいる場合は、住所（代表者と違う場合）、氏名（ふりがな含む）、生年月日をご記載ください。</a:t>
                      </a:r>
                    </a:p>
                  </a:txBody>
                  <a:tcPr marL="33823" marR="33823" marT="17281" marB="172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522921" y="2144688"/>
            <a:ext cx="1080120" cy="173088"/>
          </a:xfrm>
          <a:prstGeom prst="rect">
            <a:avLst/>
          </a:prstGeom>
          <a:noFill/>
        </p:spPr>
        <p:txBody>
          <a:bodyPr wrap="square" lIns="34253" tIns="17127" rIns="34253" bIns="17127" rtlCol="0">
            <a:spAutoFit/>
          </a:bodyPr>
          <a:lstStyle/>
          <a:p>
            <a:pPr algn="ctr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 り が な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077344" y="6240898"/>
            <a:ext cx="2592016" cy="1096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＜電車＞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FF0066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新宿から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en-US" altLang="ja-JP" sz="9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特急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あずさ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岡谷駅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飯田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～伊那市駅（徒歩約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000" b="1" dirty="0" smtClean="0">
                <a:solidFill>
                  <a:srgbClr val="FF0066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名古屋から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57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kumimoji="1" lang="en-US" altLang="ja-JP" sz="9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特急「しなの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岡谷駅「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JR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飯田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線」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～伊那市駅（徒歩約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分）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623" y="632520"/>
            <a:ext cx="6780205" cy="357754"/>
          </a:xfrm>
          <a:prstGeom prst="rect">
            <a:avLst/>
          </a:prstGeom>
          <a:noFill/>
        </p:spPr>
        <p:txBody>
          <a:bodyPr wrap="square" lIns="0" tIns="17127" rIns="0" bIns="17127" rtlCol="0">
            <a:spAutoFit/>
          </a:bodyPr>
          <a:lstStyle/>
          <a:p>
            <a:pPr algn="ctr"/>
            <a:r>
              <a:rPr lang="en-US" altLang="ja-JP" sz="2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FAX】0265-74-4142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／</a:t>
            </a:r>
            <a:r>
              <a: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【Email】noi@inacity.jp</a:t>
            </a:r>
            <a:endParaRPr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13090" y="5175655"/>
            <a:ext cx="4644000" cy="505589"/>
          </a:xfrm>
          <a:prstGeom prst="bevel">
            <a:avLst/>
          </a:prstGeom>
          <a:noFill/>
          <a:ln w="19050">
            <a:solidFill>
              <a:srgbClr val="FF0066"/>
            </a:solidFill>
          </a:ln>
        </p:spPr>
        <p:txBody>
          <a:bodyPr wrap="square" lIns="36000" tIns="36000" rIns="36000" bIns="36000" rtlCol="0" anchor="b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申込期限：平成 </a:t>
            </a:r>
            <a:r>
              <a:rPr kumimoji="1" lang="en-US" altLang="ja-JP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30</a:t>
            </a:r>
            <a:r>
              <a:rPr kumimoji="1" lang="ja-JP" altLang="en-US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 </a:t>
            </a:r>
            <a:r>
              <a:rPr kumimoji="1" lang="en-US" altLang="ja-JP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5</a:t>
            </a:r>
            <a:r>
              <a:rPr kumimoji="1" lang="ja-JP" altLang="en-US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月 </a:t>
            </a:r>
            <a:r>
              <a:rPr kumimoji="1" lang="en-US" altLang="ja-JP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</a:t>
            </a:r>
            <a:r>
              <a:rPr kumimoji="1" lang="en-US" altLang="ja-JP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水</a:t>
            </a:r>
            <a:r>
              <a:rPr kumimoji="1" lang="en-US" altLang="ja-JP" sz="2000" b="1" dirty="0" smtClean="0">
                <a:solidFill>
                  <a:srgbClr val="FF006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endParaRPr kumimoji="1" lang="ja-JP" altLang="en-US" sz="2000" b="1" dirty="0">
              <a:solidFill>
                <a:srgbClr val="FF006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1216" y="1123473"/>
            <a:ext cx="5652000" cy="432000"/>
          </a:xfrm>
          <a:prstGeom prst="rect">
            <a:avLst/>
          </a:prstGeom>
          <a:noFill/>
        </p:spPr>
        <p:txBody>
          <a:bodyPr wrap="square" lIns="34253" tIns="17127" rIns="34253" bIns="17127" rtlCol="0">
            <a:spAutoFit/>
          </a:bodyPr>
          <a:lstStyle/>
          <a:p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該当箇所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ご記入の上、ＦＡＸ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または 下記事項を記載したメール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にて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お送りください。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＊「</a:t>
            </a:r>
            <a:r>
              <a:rPr lang="en-US" altLang="ja-JP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」印は、イベント用保険に加入するため、記入必須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項目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です。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77072" y="7329264"/>
            <a:ext cx="2196000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＜高速バス＞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FF0066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新宿から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</a:t>
            </a:r>
            <a:r>
              <a:rPr lang="en-US" altLang="ja-JP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25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バスタ新宿～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バスターミナル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 smtClean="0">
                <a:solidFill>
                  <a:srgbClr val="FF0066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名古屋から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時間）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名鉄バスセンター～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バスターミナル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966092" y="6033120"/>
            <a:ext cx="2534916" cy="257369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伊那バスターミナルまでのアクセス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7154" y="6298307"/>
            <a:ext cx="3618892" cy="2327101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635741" y="8970829"/>
            <a:ext cx="3551220" cy="76520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お申込み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・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お問合わせ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長野県伊那市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農政課　田植えイベント担当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  <a:p>
            <a:pPr algn="ctr"/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TEL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：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0265-78-4111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（内線</a:t>
            </a:r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2413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）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Email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：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noi@inacity.jp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　</a:t>
            </a:r>
            <a:endParaRPr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伊那市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メイリオ" pitchFamily="50" charset="-128"/>
              </a:rPr>
              <a:t>公式ホームページ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is-I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http://www.inacity.jp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77072" y="8146912"/>
            <a:ext cx="2196000" cy="511285"/>
          </a:xfrm>
          <a:prstGeom prst="rect">
            <a:avLst/>
          </a:prstGeom>
          <a:noFill/>
        </p:spPr>
        <p:txBody>
          <a:bodyPr wrap="square" lIns="36000" tIns="36000" rIns="36000" bIns="36000" rtlCol="0" anchor="b">
            <a:spAutoFit/>
          </a:bodyPr>
          <a:lstStyle/>
          <a:p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＜自動車＞</a:t>
            </a:r>
            <a:endParaRPr lang="ja-JP" altLang="en-US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自動車道「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伊那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」～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中央自動車道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「小黒川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SIC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」～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396105" y="7617296"/>
            <a:ext cx="612000" cy="108000"/>
          </a:xfrm>
          <a:prstGeom prst="wedgeRoundRectCallout">
            <a:avLst>
              <a:gd name="adj1" fmla="val -49626"/>
              <a:gd name="adj2" fmla="val 84548"/>
              <a:gd name="adj3" fmla="val 16667"/>
            </a:avLst>
          </a:prstGeom>
          <a:noFill/>
          <a:ln w="63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220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若林咲菜</dc:creator>
  <cp:lastModifiedBy>若林咲菜</cp:lastModifiedBy>
  <cp:revision>115</cp:revision>
  <cp:lastPrinted>2018-04-10T08:11:54Z</cp:lastPrinted>
  <dcterms:created xsi:type="dcterms:W3CDTF">2017-05-02T09:04:24Z</dcterms:created>
  <dcterms:modified xsi:type="dcterms:W3CDTF">2018-05-09T09:12:34Z</dcterms:modified>
</cp:coreProperties>
</file>